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4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8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5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44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80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2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0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9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B0DE-9C51-4877-9F89-CFDF4D23328C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DBF2-8668-444E-B6F1-AA46D6FF1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36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070" y="4147729"/>
            <a:ext cx="1457325" cy="18002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95" y="4147729"/>
            <a:ext cx="1590675" cy="18002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69" y="4066766"/>
            <a:ext cx="1609725" cy="19621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3" y="4185829"/>
            <a:ext cx="1609725" cy="17240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32" y="1640050"/>
            <a:ext cx="1524000" cy="18097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33" y="1649575"/>
            <a:ext cx="1590675" cy="17907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38" y="1635288"/>
            <a:ext cx="1581150" cy="18192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" y="1635288"/>
            <a:ext cx="1704975" cy="18192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99" y="813754"/>
            <a:ext cx="476250" cy="4762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734" y="813754"/>
            <a:ext cx="476250" cy="4762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71" y="813754"/>
            <a:ext cx="476250" cy="4762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08" y="813754"/>
            <a:ext cx="476250" cy="4762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45" y="813754"/>
            <a:ext cx="476250" cy="4762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82" y="813754"/>
            <a:ext cx="476250" cy="4762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19" y="813754"/>
            <a:ext cx="476250" cy="47625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56" y="813754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17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 Arnault</dc:creator>
  <cp:lastModifiedBy>Chris Arnault</cp:lastModifiedBy>
  <cp:revision>1</cp:revision>
  <cp:lastPrinted>2024-02-28T09:48:53Z</cp:lastPrinted>
  <dcterms:created xsi:type="dcterms:W3CDTF">2024-02-28T09:41:24Z</dcterms:created>
  <dcterms:modified xsi:type="dcterms:W3CDTF">2024-02-28T09:50:16Z</dcterms:modified>
</cp:coreProperties>
</file>