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2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55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4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18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4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61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17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38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9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8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B868-5746-4C0F-8DF7-86E58D1CB84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A5D89-4C88-4E5E-8E95-F4938E9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0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Intallation</a:t>
            </a:r>
            <a:r>
              <a:rPr lang="fr-FR" dirty="0" smtClean="0"/>
              <a:t> et utilisation </a:t>
            </a:r>
            <a:r>
              <a:rPr lang="fr-FR" dirty="0" err="1" smtClean="0"/>
              <a:t>SourceTree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Anumby</a:t>
            </a:r>
            <a:endParaRPr lang="fr-FR" dirty="0" smtClean="0"/>
          </a:p>
          <a:p>
            <a:r>
              <a:rPr lang="fr-FR" dirty="0" smtClean="0"/>
              <a:t>Mardi 15 mars 2022</a:t>
            </a:r>
          </a:p>
          <a:p>
            <a:r>
              <a:rPr lang="fr-FR" dirty="0" smtClean="0"/>
              <a:t>Chris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79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8135" y="394240"/>
            <a:ext cx="4152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Cette fois-ci, nous pouvons compléter la configuration de </a:t>
            </a:r>
            <a:r>
              <a:rPr lang="fr-FR" dirty="0" err="1" smtClean="0"/>
              <a:t>SourceTree</a:t>
            </a:r>
            <a:r>
              <a:rPr lang="fr-FR" dirty="0" smtClean="0"/>
              <a:t>, en choisissant l’endroit où nous allons </a:t>
            </a:r>
            <a:r>
              <a:rPr lang="fr-FR" b="1" dirty="0" smtClean="0"/>
              <a:t>cloner</a:t>
            </a:r>
            <a:r>
              <a:rPr lang="fr-FR" dirty="0" smtClean="0"/>
              <a:t> le dépôt</a:t>
            </a:r>
          </a:p>
          <a:p>
            <a:r>
              <a:rPr lang="fr-FR" dirty="0" smtClean="0"/>
              <a:t>Et nous pouvons aussi installer la clé SSH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559" y="2046023"/>
            <a:ext cx="5760720" cy="43097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574" y="394240"/>
            <a:ext cx="6607259" cy="510137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4346370" y="605642"/>
            <a:ext cx="3301339" cy="1045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72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3" y="489243"/>
            <a:ext cx="6607259" cy="510137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27" y="3183267"/>
            <a:ext cx="4314825" cy="26765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68539" y="1262196"/>
            <a:ext cx="4152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installons la clé SSH</a:t>
            </a:r>
          </a:p>
          <a:p>
            <a:r>
              <a:rPr lang="fr-FR" dirty="0" smtClean="0"/>
              <a:t>Et nous lançons aussi l’agent SSH qui se charge de façon transparente de fournir la clé en temps utile</a:t>
            </a:r>
          </a:p>
        </p:txBody>
      </p:sp>
    </p:spTree>
    <p:extLst>
      <p:ext uri="{BB962C8B-B14F-4D97-AF65-F5344CB8AC3E}">
        <p14:creationId xmlns:p14="http://schemas.microsoft.com/office/powerpoint/2010/main" val="114470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71" y="284080"/>
            <a:ext cx="7439025" cy="57435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77104" y="1262196"/>
            <a:ext cx="4152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installé et configuré </a:t>
            </a:r>
            <a:r>
              <a:rPr lang="fr-FR" dirty="0" err="1" smtClean="0"/>
              <a:t>SourceTree</a:t>
            </a:r>
            <a:r>
              <a:rPr lang="fr-FR" dirty="0" smtClean="0"/>
              <a:t>,</a:t>
            </a:r>
          </a:p>
          <a:p>
            <a:r>
              <a:rPr lang="fr-FR" dirty="0" smtClean="0"/>
              <a:t>Nous pouvons: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Récupérer l’état du dépôt distant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Envoyer de nouveaux documents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Envoyer de nouvelles versions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Visualiser l’historique Git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8498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0287" y="1505679"/>
            <a:ext cx="45925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https://www.sourcetreeapp.com/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606" y="1553872"/>
            <a:ext cx="2105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>
            <a:stCxn id="4" idx="3"/>
          </p:cNvCxnSpPr>
          <p:nvPr/>
        </p:nvCxnSpPr>
        <p:spPr>
          <a:xfrm flipV="1">
            <a:off x="5352835" y="1836409"/>
            <a:ext cx="801385" cy="847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34656" y="2430962"/>
            <a:ext cx="5760720" cy="356362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899531" y="2953349"/>
            <a:ext cx="5760720" cy="35401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84468" y="617517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1) Installer </a:t>
            </a:r>
            <a:r>
              <a:rPr lang="fr-FR" sz="3200" b="1" dirty="0" err="1" smtClean="0"/>
              <a:t>SourceTree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51590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1183" y="244186"/>
            <a:ext cx="5760720" cy="35433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53198" y="1763180"/>
            <a:ext cx="5760720" cy="44716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56255" y="4773881"/>
            <a:ext cx="434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Avant d’aller plus loin, nous allons</a:t>
            </a:r>
          </a:p>
          <a:p>
            <a:r>
              <a:rPr lang="fr-FR" dirty="0" smtClean="0"/>
              <a:t>Trouver les références du projet</a:t>
            </a:r>
          </a:p>
          <a:p>
            <a:r>
              <a:rPr lang="fr-FR" dirty="0" smtClean="0"/>
              <a:t>GitHub auquel nous voulons nous connecter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990109" y="3787486"/>
            <a:ext cx="1674421" cy="1259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6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562" y="1474767"/>
            <a:ext cx="5760720" cy="33147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282" y="2935432"/>
            <a:ext cx="5760720" cy="33147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31917" y="510642"/>
            <a:ext cx="761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  <a:r>
              <a:rPr lang="fr-FR" sz="3200" dirty="0" smtClean="0"/>
              <a:t>) Récupérer les références du projet GitHub</a:t>
            </a:r>
            <a:endParaRPr lang="fr-FR" sz="32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5498275" y="5818909"/>
            <a:ext cx="1876302" cy="11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56255" y="5320146"/>
            <a:ext cx="4610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Plutôt que de saisir le MDP à chaque fois,</a:t>
            </a:r>
          </a:p>
          <a:p>
            <a:r>
              <a:rPr lang="fr-FR" dirty="0" smtClean="0"/>
              <a:t>Nous allons utiliser la </a:t>
            </a:r>
            <a:r>
              <a:rPr lang="fr-FR" dirty="0" err="1" smtClean="0"/>
              <a:t>connection</a:t>
            </a:r>
            <a:r>
              <a:rPr lang="fr-FR" dirty="0" smtClean="0"/>
              <a:t> SSH </a:t>
            </a:r>
          </a:p>
          <a:p>
            <a:r>
              <a:rPr lang="fr-FR" dirty="0" smtClean="0"/>
              <a:t>Qui consiste à déclarer un clé SSH dans GitHub,</a:t>
            </a:r>
          </a:p>
          <a:p>
            <a:r>
              <a:rPr lang="fr-FR" dirty="0" smtClean="0"/>
              <a:t>Puis dans </a:t>
            </a:r>
            <a:r>
              <a:rPr lang="fr-FR" b="1" dirty="0" err="1" smtClean="0"/>
              <a:t>SourceTree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54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2509" y="510642"/>
            <a:ext cx="5442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3) Créer et installer une clé SSH</a:t>
            </a:r>
            <a:endParaRPr lang="fr-FR" sz="3200" b="1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3681" y="1202295"/>
            <a:ext cx="5760720" cy="329565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67599" y="510642"/>
            <a:ext cx="5760720" cy="322643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6255" y="5320146"/>
            <a:ext cx="465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Nous devons commencer par créer une clé SSH </a:t>
            </a:r>
          </a:p>
          <a:p>
            <a:r>
              <a:rPr lang="fr-FR" dirty="0" smtClean="0"/>
              <a:t>Qui sera ensuite installée dans GitHub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775474" y="3061484"/>
            <a:ext cx="5760720" cy="3338195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5498275" y="5735782"/>
            <a:ext cx="2446317" cy="95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562" y="394240"/>
            <a:ext cx="5760720" cy="333819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91349" y="394240"/>
            <a:ext cx="5760720" cy="333819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8945" y="3954482"/>
            <a:ext cx="5506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L’installation de Git a aussi installé un outil </a:t>
            </a:r>
            <a:r>
              <a:rPr lang="fr-FR" b="1" dirty="0" smtClean="0"/>
              <a:t>Git </a:t>
            </a:r>
            <a:r>
              <a:rPr lang="fr-FR" b="1" dirty="0" err="1" smtClean="0"/>
              <a:t>Bash</a:t>
            </a:r>
            <a:endParaRPr lang="fr-FR" dirty="0" smtClean="0"/>
          </a:p>
          <a:p>
            <a:r>
              <a:rPr lang="fr-FR" dirty="0" smtClean="0"/>
              <a:t>Qui est un </a:t>
            </a:r>
            <a:r>
              <a:rPr lang="fr-FR" dirty="0" err="1" smtClean="0"/>
              <a:t>shell</a:t>
            </a:r>
            <a:r>
              <a:rPr lang="fr-FR" dirty="0" smtClean="0"/>
              <a:t> de type </a:t>
            </a:r>
            <a:r>
              <a:rPr lang="fr-FR" dirty="0" err="1" smtClean="0"/>
              <a:t>unix</a:t>
            </a:r>
            <a:r>
              <a:rPr lang="fr-FR" dirty="0" smtClean="0"/>
              <a:t> dans l’environnement Windows.</a:t>
            </a:r>
          </a:p>
          <a:p>
            <a:r>
              <a:rPr lang="fr-FR" dirty="0" smtClean="0"/>
              <a:t>Ce qui va nous permettre de lancer l’outil </a:t>
            </a:r>
          </a:p>
          <a:p>
            <a:r>
              <a:rPr lang="fr-FR" dirty="0" smtClean="0"/>
              <a:t>de création des clés SSH</a:t>
            </a:r>
          </a:p>
        </p:txBody>
      </p:sp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863838" y="3268068"/>
            <a:ext cx="5760720" cy="3338195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5225143" y="5074345"/>
            <a:ext cx="2446317" cy="95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78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14097" y="0"/>
            <a:ext cx="5610225" cy="43243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0197" y="368133"/>
            <a:ext cx="5434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clé SSH comporte deux fichiers: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clé privée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clé publique (*.pub)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(</a:t>
            </a:r>
            <a:r>
              <a:rPr lang="fr-FR" i="1" dirty="0" smtClean="0"/>
              <a:t>ici, </a:t>
            </a:r>
            <a:r>
              <a:rPr lang="fr-FR" i="1" dirty="0" smtClean="0"/>
              <a:t>par simplicité</a:t>
            </a:r>
            <a:r>
              <a:rPr lang="fr-FR" i="1" dirty="0" smtClean="0"/>
              <a:t>, nous n’utilisons pas de paraphrase, qui sert à augmenter la sécurité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Seule la clé publique sera transmise à GitHub</a:t>
            </a:r>
          </a:p>
          <a:p>
            <a:endParaRPr lang="fr-FR" dirty="0"/>
          </a:p>
          <a:p>
            <a:r>
              <a:rPr lang="fr-FR" dirty="0" smtClean="0"/>
              <a:t>Nous allons «copier» la clé publique et la déposer dans l’interface GitHub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572000" y="1864426"/>
            <a:ext cx="1806472" cy="1313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89313" y="3177474"/>
            <a:ext cx="5760720" cy="3338195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338849" y="4667628"/>
            <a:ext cx="5760720" cy="18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7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1193" y="441741"/>
            <a:ext cx="5760720" cy="33381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933804" y="332507"/>
            <a:ext cx="415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copie la clé publique à l’endroit prévu  </a:t>
            </a:r>
          </a:p>
          <a:p>
            <a:r>
              <a:rPr lang="fr-FR" dirty="0" smtClean="0"/>
              <a:t>De GitHub, en lui donnant un label.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4001984" y="655673"/>
            <a:ext cx="2943695" cy="1826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18217" y="2805109"/>
            <a:ext cx="5760720" cy="33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4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11338" y="1095417"/>
            <a:ext cx="5760720" cy="33381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0010" y="1510520"/>
            <a:ext cx="4152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GitHub, on récupère la référence au dépôt GitHub</a:t>
            </a:r>
          </a:p>
          <a:p>
            <a:r>
              <a:rPr lang="fr-FR" dirty="0" smtClean="0"/>
              <a:t>Bien sûr ici, nous allons utiliser le lien basé sur</a:t>
            </a:r>
            <a:r>
              <a:rPr lang="fr-FR" dirty="0"/>
              <a:t> </a:t>
            </a:r>
            <a:r>
              <a:rPr lang="fr-FR" dirty="0" smtClean="0"/>
              <a:t>l’authentification SSH qui permet un accès transparent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2509" y="510642"/>
            <a:ext cx="8217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4) Connection au dépôt GitHub dans </a:t>
            </a:r>
            <a:r>
              <a:rPr lang="fr-FR" sz="3200" dirty="0" err="1" smtClean="0"/>
              <a:t>SourceTree</a:t>
            </a:r>
            <a:endParaRPr lang="fr-FR" sz="3200" b="1" dirty="0"/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0570" y="3066188"/>
            <a:ext cx="5760720" cy="33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81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318</Words>
  <Application>Microsoft Office PowerPoint</Application>
  <PresentationFormat>Grand écran</PresentationFormat>
  <Paragraphs>44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Thème Office</vt:lpstr>
      <vt:lpstr>Intallation et utilisation SourceTree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Intallation et utilisation SourceTree</dc:title>
  <dc:creator>Christian Arnault</dc:creator>
  <cp:lastModifiedBy>Christian Arnault</cp:lastModifiedBy>
  <cp:revision>8</cp:revision>
  <dcterms:created xsi:type="dcterms:W3CDTF">2022-03-11T14:11:40Z</dcterms:created>
  <dcterms:modified xsi:type="dcterms:W3CDTF">2022-03-11T15:28:58Z</dcterms:modified>
</cp:coreProperties>
</file>