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13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6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18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8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4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21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37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7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87C1-F747-4776-B943-B5AAC181A180}" type="datetimeFigureOut">
              <a:rPr lang="fr-FR" smtClean="0"/>
              <a:t>09/02/2017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882FD-7CC9-4ABE-977F-1B00E4F8E8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66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4476" y="905620"/>
            <a:ext cx="784372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613747" y="3348788"/>
            <a:ext cx="7865237" cy="594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662323" y="3538591"/>
            <a:ext cx="778548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Software </a:t>
            </a:r>
          </a:p>
          <a:p>
            <a:r>
              <a:rPr lang="fr-FR" dirty="0" smtClean="0"/>
              <a:t>server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868390" y="2273771"/>
            <a:ext cx="1433947" cy="77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workarea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938416" y="1233757"/>
            <a:ext cx="151216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PyCharm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5629325" y="2211245"/>
            <a:ext cx="720080" cy="5844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2368368" y="1116540"/>
            <a:ext cx="1800200" cy="1296144"/>
            <a:chOff x="955192" y="908720"/>
            <a:chExt cx="1800200" cy="1296144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955192" y="908720"/>
              <a:ext cx="1800200" cy="12961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993290" y="936427"/>
              <a:ext cx="1708350" cy="122488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" name="Connecteur en arc 10"/>
          <p:cNvCxnSpPr>
            <a:stCxn id="9" idx="3"/>
            <a:endCxn id="6" idx="2"/>
          </p:cNvCxnSpPr>
          <p:nvPr/>
        </p:nvCxnSpPr>
        <p:spPr>
          <a:xfrm flipV="1">
            <a:off x="4168568" y="1593797"/>
            <a:ext cx="769848" cy="170815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6" idx="6"/>
            <a:endCxn id="5" idx="0"/>
          </p:cNvCxnSpPr>
          <p:nvPr/>
        </p:nvCxnSpPr>
        <p:spPr>
          <a:xfrm>
            <a:off x="6450584" y="1593797"/>
            <a:ext cx="1134780" cy="679974"/>
          </a:xfrm>
          <a:prstGeom prst="curved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6" idx="3"/>
            <a:endCxn id="7" idx="2"/>
          </p:cNvCxnSpPr>
          <p:nvPr/>
        </p:nvCxnSpPr>
        <p:spPr>
          <a:xfrm rot="16200000" flipH="1">
            <a:off x="5067054" y="1941197"/>
            <a:ext cx="655085" cy="469457"/>
          </a:xfrm>
          <a:prstGeom prst="curvedConnector2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7" idx="6"/>
            <a:endCxn id="5" idx="1"/>
          </p:cNvCxnSpPr>
          <p:nvPr/>
        </p:nvCxnSpPr>
        <p:spPr>
          <a:xfrm>
            <a:off x="6349405" y="2503469"/>
            <a:ext cx="518985" cy="155688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87837" y="4119886"/>
            <a:ext cx="1298864" cy="805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Code</a:t>
            </a:r>
          </a:p>
          <a:p>
            <a:pPr algn="ctr"/>
            <a:r>
              <a:rPr lang="fr-FR" dirty="0" err="1" smtClean="0"/>
              <a:t>reference</a:t>
            </a:r>
            <a:endParaRPr lang="fr-FR" dirty="0"/>
          </a:p>
        </p:txBody>
      </p:sp>
      <p:cxnSp>
        <p:nvCxnSpPr>
          <p:cNvPr id="27" name="Connecteur en arc 26"/>
          <p:cNvCxnSpPr>
            <a:stCxn id="5" idx="2"/>
            <a:endCxn id="26" idx="0"/>
          </p:cNvCxnSpPr>
          <p:nvPr/>
        </p:nvCxnSpPr>
        <p:spPr>
          <a:xfrm rot="5400000">
            <a:off x="6873646" y="3408167"/>
            <a:ext cx="1075343" cy="348095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968589" y="3765669"/>
            <a:ext cx="1512168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Pyplot</a:t>
            </a:r>
            <a:endParaRPr lang="fr-FR" dirty="0" smtClean="0"/>
          </a:p>
          <a:p>
            <a:pPr algn="ctr"/>
            <a:r>
              <a:rPr lang="fr-FR" dirty="0" err="1" smtClean="0"/>
              <a:t>checks</a:t>
            </a:r>
            <a:endParaRPr lang="fr-FR" dirty="0"/>
          </a:p>
        </p:txBody>
      </p:sp>
      <p:cxnSp>
        <p:nvCxnSpPr>
          <p:cNvPr id="33" name="Connecteur en arc 32"/>
          <p:cNvCxnSpPr>
            <a:stCxn id="26" idx="1"/>
            <a:endCxn id="31" idx="6"/>
          </p:cNvCxnSpPr>
          <p:nvPr/>
        </p:nvCxnSpPr>
        <p:spPr>
          <a:xfrm rot="10800000">
            <a:off x="5480757" y="4125709"/>
            <a:ext cx="1107080" cy="39688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3861216" y="4728559"/>
            <a:ext cx="1749879" cy="720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SonarQube</a:t>
            </a:r>
            <a:endParaRPr lang="fr-FR" dirty="0"/>
          </a:p>
        </p:txBody>
      </p:sp>
      <p:cxnSp>
        <p:nvCxnSpPr>
          <p:cNvPr id="37" name="Connecteur en arc 36"/>
          <p:cNvCxnSpPr>
            <a:stCxn id="26" idx="1"/>
            <a:endCxn id="36" idx="6"/>
          </p:cNvCxnSpPr>
          <p:nvPr/>
        </p:nvCxnSpPr>
        <p:spPr>
          <a:xfrm rot="10800000" flipV="1">
            <a:off x="5611095" y="4522589"/>
            <a:ext cx="976742" cy="566010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rganigramme : Disque magnétique 39"/>
          <p:cNvSpPr/>
          <p:nvPr/>
        </p:nvSpPr>
        <p:spPr>
          <a:xfrm>
            <a:off x="1808021" y="4197923"/>
            <a:ext cx="1007918" cy="86244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Status</a:t>
            </a:r>
            <a:endParaRPr lang="fr-FR" dirty="0"/>
          </a:p>
        </p:txBody>
      </p:sp>
      <p:cxnSp>
        <p:nvCxnSpPr>
          <p:cNvPr id="41" name="Connecteur en arc 40"/>
          <p:cNvCxnSpPr>
            <a:stCxn id="31" idx="2"/>
            <a:endCxn id="40" idx="4"/>
          </p:cNvCxnSpPr>
          <p:nvPr/>
        </p:nvCxnSpPr>
        <p:spPr>
          <a:xfrm rot="10800000" flipV="1">
            <a:off x="2815939" y="4125708"/>
            <a:ext cx="1152650" cy="503437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rc 43"/>
          <p:cNvCxnSpPr>
            <a:stCxn id="36" idx="2"/>
            <a:endCxn id="40" idx="4"/>
          </p:cNvCxnSpPr>
          <p:nvPr/>
        </p:nvCxnSpPr>
        <p:spPr>
          <a:xfrm rot="10800000">
            <a:off x="2815940" y="4629147"/>
            <a:ext cx="1045277" cy="459453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768929" y="2244448"/>
            <a:ext cx="1579418" cy="9040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Check</a:t>
            </a:r>
          </a:p>
          <a:p>
            <a:pPr algn="ctr"/>
            <a:r>
              <a:rPr lang="fr-FR" dirty="0" smtClean="0"/>
              <a:t>commit</a:t>
            </a:r>
          </a:p>
          <a:p>
            <a:pPr algn="ctr"/>
            <a:r>
              <a:rPr lang="fr-FR" dirty="0" err="1" smtClean="0"/>
              <a:t>status</a:t>
            </a:r>
            <a:endParaRPr lang="fr-FR" dirty="0"/>
          </a:p>
        </p:txBody>
      </p:sp>
      <p:cxnSp>
        <p:nvCxnSpPr>
          <p:cNvPr id="54" name="Connecteur en arc 53"/>
          <p:cNvCxnSpPr>
            <a:stCxn id="40" idx="1"/>
            <a:endCxn id="53" idx="4"/>
          </p:cNvCxnSpPr>
          <p:nvPr/>
        </p:nvCxnSpPr>
        <p:spPr>
          <a:xfrm rot="16200000" flipV="1">
            <a:off x="1410576" y="3296519"/>
            <a:ext cx="1049466" cy="753342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10" idx="1"/>
            <a:endCxn id="53" idx="0"/>
          </p:cNvCxnSpPr>
          <p:nvPr/>
        </p:nvCxnSpPr>
        <p:spPr>
          <a:xfrm rot="10800000" flipV="1">
            <a:off x="1558638" y="1756688"/>
            <a:ext cx="847828" cy="487760"/>
          </a:xfrm>
          <a:prstGeom prst="curvedConnector2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4342285" y="1301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7082044" y="1349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4917251" y="2063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6846512" y="3545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4" name="ZoneTexte 63"/>
          <p:cNvSpPr txBox="1"/>
          <p:nvPr/>
        </p:nvSpPr>
        <p:spPr>
          <a:xfrm>
            <a:off x="5835120" y="4363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66" name="ZoneTexte 65"/>
          <p:cNvSpPr txBox="1"/>
          <p:nvPr/>
        </p:nvSpPr>
        <p:spPr>
          <a:xfrm>
            <a:off x="1664898" y="149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143000" y="5725391"/>
            <a:ext cx="1133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1: </a:t>
            </a:r>
            <a:r>
              <a:rPr lang="fr-FR" dirty="0" err="1" smtClean="0"/>
              <a:t>edit</a:t>
            </a:r>
            <a:endParaRPr lang="fr-FR" dirty="0" smtClean="0"/>
          </a:p>
          <a:p>
            <a:r>
              <a:rPr lang="fr-FR" dirty="0" smtClean="0"/>
              <a:t>2: commit</a:t>
            </a:r>
          </a:p>
          <a:p>
            <a:r>
              <a:rPr lang="fr-FR" dirty="0" smtClean="0"/>
              <a:t>3: push</a:t>
            </a:r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3155389" y="5721926"/>
            <a:ext cx="4625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4: </a:t>
            </a:r>
            <a:r>
              <a:rPr lang="fr-FR" dirty="0" err="1" smtClean="0"/>
              <a:t>run</a:t>
            </a:r>
            <a:r>
              <a:rPr lang="fr-FR" dirty="0" smtClean="0"/>
              <a:t> the tests and the </a:t>
            </a:r>
            <a:r>
              <a:rPr lang="fr-FR" dirty="0" err="1" smtClean="0"/>
              <a:t>quality</a:t>
            </a:r>
            <a:r>
              <a:rPr lang="fr-FR" dirty="0" smtClean="0"/>
              <a:t> code </a:t>
            </a:r>
            <a:r>
              <a:rPr lang="fr-FR" dirty="0" err="1" smtClean="0"/>
              <a:t>assesment</a:t>
            </a:r>
            <a:endParaRPr lang="fr-FR" dirty="0" smtClean="0"/>
          </a:p>
          <a:p>
            <a:r>
              <a:rPr lang="fr-FR" dirty="0" smtClean="0"/>
              <a:t>5: check the test </a:t>
            </a:r>
            <a:r>
              <a:rPr lang="fr-FR" dirty="0" err="1" smtClean="0"/>
              <a:t>status</a:t>
            </a:r>
            <a:r>
              <a:rPr lang="fr-FR" dirty="0" smtClean="0"/>
              <a:t> and the code </a:t>
            </a:r>
            <a:r>
              <a:rPr lang="fr-FR" dirty="0" err="1" smtClean="0"/>
              <a:t>quality</a:t>
            </a:r>
            <a:endParaRPr lang="fr-FR" dirty="0" smtClean="0"/>
          </a:p>
          <a:p>
            <a:r>
              <a:rPr lang="fr-FR" dirty="0" smtClean="0"/>
              <a:t>1: </a:t>
            </a:r>
            <a:r>
              <a:rPr lang="fr-FR" dirty="0" err="1" smtClean="0"/>
              <a:t>fix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smtClean="0"/>
              <a:t>…</a:t>
            </a:r>
            <a:endParaRPr lang="fr-FR" dirty="0"/>
          </a:p>
        </p:txBody>
      </p:sp>
      <p:sp>
        <p:nvSpPr>
          <p:cNvPr id="98" name="ZoneTexte 97"/>
          <p:cNvSpPr txBox="1"/>
          <p:nvPr/>
        </p:nvSpPr>
        <p:spPr>
          <a:xfrm>
            <a:off x="2425730" y="165370"/>
            <a:ext cx="4255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0070C0"/>
                </a:solidFill>
              </a:rPr>
              <a:t>Development</a:t>
            </a:r>
            <a:r>
              <a:rPr lang="fr-FR" sz="3200" b="1" dirty="0" smtClean="0">
                <a:solidFill>
                  <a:srgbClr val="0070C0"/>
                </a:solidFill>
              </a:rPr>
              <a:t> Workflow</a:t>
            </a:r>
            <a:endParaRPr lang="fr-FR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293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58</Words>
  <Application>Microsoft Office PowerPoint</Application>
  <PresentationFormat>Affichage à l'écran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Company>LAL - CNRS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Arnault Christian</dc:creator>
  <cp:lastModifiedBy>Jouvin Michel</cp:lastModifiedBy>
  <cp:revision>14</cp:revision>
  <dcterms:created xsi:type="dcterms:W3CDTF">2015-01-14T16:29:07Z</dcterms:created>
  <dcterms:modified xsi:type="dcterms:W3CDTF">2017-02-09T07:46:16Z</dcterms:modified>
</cp:coreProperties>
</file>