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18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82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9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9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20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7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8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59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4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F539-6549-4692-A05F-C300BC6AF4BE}" type="datetimeFigureOut">
              <a:rPr lang="fr-FR" smtClean="0"/>
              <a:t>27/11/2019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9AE0-DBCA-4C26-81C7-9CCA3BAA9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6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>
            <a:off x="3925809" y="48405"/>
            <a:ext cx="7999803" cy="1763361"/>
          </a:xfrm>
          <a:custGeom>
            <a:avLst/>
            <a:gdLst>
              <a:gd name="connsiteX0" fmla="*/ 36945 w 8072582"/>
              <a:gd name="connsiteY0" fmla="*/ 1136073 h 1745673"/>
              <a:gd name="connsiteX1" fmla="*/ 609600 w 8072582"/>
              <a:gd name="connsiteY1" fmla="*/ 1745673 h 1745673"/>
              <a:gd name="connsiteX2" fmla="*/ 2706254 w 8072582"/>
              <a:gd name="connsiteY2" fmla="*/ 1662545 h 1745673"/>
              <a:gd name="connsiteX3" fmla="*/ 4701309 w 8072582"/>
              <a:gd name="connsiteY3" fmla="*/ 1542473 h 1745673"/>
              <a:gd name="connsiteX4" fmla="*/ 6659418 w 8072582"/>
              <a:gd name="connsiteY4" fmla="*/ 1366982 h 1745673"/>
              <a:gd name="connsiteX5" fmla="*/ 8072582 w 8072582"/>
              <a:gd name="connsiteY5" fmla="*/ 1357745 h 1745673"/>
              <a:gd name="connsiteX6" fmla="*/ 7813964 w 8072582"/>
              <a:gd name="connsiteY6" fmla="*/ 286327 h 1745673"/>
              <a:gd name="connsiteX7" fmla="*/ 4368800 w 8072582"/>
              <a:gd name="connsiteY7" fmla="*/ 304800 h 1745673"/>
              <a:gd name="connsiteX8" fmla="*/ 2207491 w 8072582"/>
              <a:gd name="connsiteY8" fmla="*/ 73891 h 1745673"/>
              <a:gd name="connsiteX9" fmla="*/ 461818 w 8072582"/>
              <a:gd name="connsiteY9" fmla="*/ 0 h 1745673"/>
              <a:gd name="connsiteX10" fmla="*/ 0 w 8072582"/>
              <a:gd name="connsiteY10" fmla="*/ 498764 h 1745673"/>
              <a:gd name="connsiteX11" fmla="*/ 36945 w 8072582"/>
              <a:gd name="connsiteY11" fmla="*/ 1136073 h 1745673"/>
              <a:gd name="connsiteX0" fmla="*/ 84141 w 8119778"/>
              <a:gd name="connsiteY0" fmla="*/ 1136073 h 1745673"/>
              <a:gd name="connsiteX1" fmla="*/ 656796 w 8119778"/>
              <a:gd name="connsiteY1" fmla="*/ 1745673 h 1745673"/>
              <a:gd name="connsiteX2" fmla="*/ 2753450 w 8119778"/>
              <a:gd name="connsiteY2" fmla="*/ 1662545 h 1745673"/>
              <a:gd name="connsiteX3" fmla="*/ 4748505 w 8119778"/>
              <a:gd name="connsiteY3" fmla="*/ 1542473 h 1745673"/>
              <a:gd name="connsiteX4" fmla="*/ 6706614 w 8119778"/>
              <a:gd name="connsiteY4" fmla="*/ 1366982 h 1745673"/>
              <a:gd name="connsiteX5" fmla="*/ 8119778 w 8119778"/>
              <a:gd name="connsiteY5" fmla="*/ 1357745 h 1745673"/>
              <a:gd name="connsiteX6" fmla="*/ 7861160 w 8119778"/>
              <a:gd name="connsiteY6" fmla="*/ 286327 h 1745673"/>
              <a:gd name="connsiteX7" fmla="*/ 4415996 w 8119778"/>
              <a:gd name="connsiteY7" fmla="*/ 304800 h 1745673"/>
              <a:gd name="connsiteX8" fmla="*/ 2254687 w 8119778"/>
              <a:gd name="connsiteY8" fmla="*/ 73891 h 1745673"/>
              <a:gd name="connsiteX9" fmla="*/ 509014 w 8119778"/>
              <a:gd name="connsiteY9" fmla="*/ 0 h 1745673"/>
              <a:gd name="connsiteX10" fmla="*/ 47196 w 8119778"/>
              <a:gd name="connsiteY10" fmla="*/ 498764 h 1745673"/>
              <a:gd name="connsiteX11" fmla="*/ 84141 w 8119778"/>
              <a:gd name="connsiteY11" fmla="*/ 1136073 h 1745673"/>
              <a:gd name="connsiteX0" fmla="*/ 84141 w 8119778"/>
              <a:gd name="connsiteY0" fmla="*/ 1136073 h 1745673"/>
              <a:gd name="connsiteX1" fmla="*/ 656796 w 8119778"/>
              <a:gd name="connsiteY1" fmla="*/ 1745673 h 1745673"/>
              <a:gd name="connsiteX2" fmla="*/ 2753450 w 8119778"/>
              <a:gd name="connsiteY2" fmla="*/ 1662545 h 1745673"/>
              <a:gd name="connsiteX3" fmla="*/ 4748505 w 8119778"/>
              <a:gd name="connsiteY3" fmla="*/ 1542473 h 1745673"/>
              <a:gd name="connsiteX4" fmla="*/ 6706614 w 8119778"/>
              <a:gd name="connsiteY4" fmla="*/ 1366982 h 1745673"/>
              <a:gd name="connsiteX5" fmla="*/ 8119778 w 8119778"/>
              <a:gd name="connsiteY5" fmla="*/ 1357745 h 1745673"/>
              <a:gd name="connsiteX6" fmla="*/ 7861160 w 8119778"/>
              <a:gd name="connsiteY6" fmla="*/ 286327 h 1745673"/>
              <a:gd name="connsiteX7" fmla="*/ 4415996 w 8119778"/>
              <a:gd name="connsiteY7" fmla="*/ 304800 h 1745673"/>
              <a:gd name="connsiteX8" fmla="*/ 2254687 w 8119778"/>
              <a:gd name="connsiteY8" fmla="*/ 73891 h 1745673"/>
              <a:gd name="connsiteX9" fmla="*/ 509014 w 8119778"/>
              <a:gd name="connsiteY9" fmla="*/ 0 h 1745673"/>
              <a:gd name="connsiteX10" fmla="*/ 47196 w 8119778"/>
              <a:gd name="connsiteY10" fmla="*/ 498764 h 1745673"/>
              <a:gd name="connsiteX11" fmla="*/ 84141 w 8119778"/>
              <a:gd name="connsiteY11" fmla="*/ 1136073 h 1745673"/>
              <a:gd name="connsiteX0" fmla="*/ 84141 w 8119778"/>
              <a:gd name="connsiteY0" fmla="*/ 1136073 h 1746952"/>
              <a:gd name="connsiteX1" fmla="*/ 656796 w 8119778"/>
              <a:gd name="connsiteY1" fmla="*/ 1745673 h 1746952"/>
              <a:gd name="connsiteX2" fmla="*/ 2753450 w 8119778"/>
              <a:gd name="connsiteY2" fmla="*/ 1662545 h 1746952"/>
              <a:gd name="connsiteX3" fmla="*/ 4748505 w 8119778"/>
              <a:gd name="connsiteY3" fmla="*/ 1542473 h 1746952"/>
              <a:gd name="connsiteX4" fmla="*/ 6706614 w 8119778"/>
              <a:gd name="connsiteY4" fmla="*/ 1366982 h 1746952"/>
              <a:gd name="connsiteX5" fmla="*/ 8119778 w 8119778"/>
              <a:gd name="connsiteY5" fmla="*/ 1357745 h 1746952"/>
              <a:gd name="connsiteX6" fmla="*/ 7861160 w 8119778"/>
              <a:gd name="connsiteY6" fmla="*/ 286327 h 1746952"/>
              <a:gd name="connsiteX7" fmla="*/ 4415996 w 8119778"/>
              <a:gd name="connsiteY7" fmla="*/ 304800 h 1746952"/>
              <a:gd name="connsiteX8" fmla="*/ 2254687 w 8119778"/>
              <a:gd name="connsiteY8" fmla="*/ 73891 h 1746952"/>
              <a:gd name="connsiteX9" fmla="*/ 509014 w 8119778"/>
              <a:gd name="connsiteY9" fmla="*/ 0 h 1746952"/>
              <a:gd name="connsiteX10" fmla="*/ 47196 w 8119778"/>
              <a:gd name="connsiteY10" fmla="*/ 498764 h 1746952"/>
              <a:gd name="connsiteX11" fmla="*/ 84141 w 8119778"/>
              <a:gd name="connsiteY11" fmla="*/ 1136073 h 1746952"/>
              <a:gd name="connsiteX0" fmla="*/ 84141 w 8119778"/>
              <a:gd name="connsiteY0" fmla="*/ 1136073 h 1791144"/>
              <a:gd name="connsiteX1" fmla="*/ 656796 w 8119778"/>
              <a:gd name="connsiteY1" fmla="*/ 1745673 h 1791144"/>
              <a:gd name="connsiteX2" fmla="*/ 2753450 w 8119778"/>
              <a:gd name="connsiteY2" fmla="*/ 1662545 h 1791144"/>
              <a:gd name="connsiteX3" fmla="*/ 4748505 w 8119778"/>
              <a:gd name="connsiteY3" fmla="*/ 1542473 h 1791144"/>
              <a:gd name="connsiteX4" fmla="*/ 6706614 w 8119778"/>
              <a:gd name="connsiteY4" fmla="*/ 1366982 h 1791144"/>
              <a:gd name="connsiteX5" fmla="*/ 8119778 w 8119778"/>
              <a:gd name="connsiteY5" fmla="*/ 1357745 h 1791144"/>
              <a:gd name="connsiteX6" fmla="*/ 7861160 w 8119778"/>
              <a:gd name="connsiteY6" fmla="*/ 286327 h 1791144"/>
              <a:gd name="connsiteX7" fmla="*/ 4415996 w 8119778"/>
              <a:gd name="connsiteY7" fmla="*/ 304800 h 1791144"/>
              <a:gd name="connsiteX8" fmla="*/ 2254687 w 8119778"/>
              <a:gd name="connsiteY8" fmla="*/ 73891 h 1791144"/>
              <a:gd name="connsiteX9" fmla="*/ 509014 w 8119778"/>
              <a:gd name="connsiteY9" fmla="*/ 0 h 1791144"/>
              <a:gd name="connsiteX10" fmla="*/ 47196 w 8119778"/>
              <a:gd name="connsiteY10" fmla="*/ 498764 h 1791144"/>
              <a:gd name="connsiteX11" fmla="*/ 84141 w 8119778"/>
              <a:gd name="connsiteY11" fmla="*/ 1136073 h 1791144"/>
              <a:gd name="connsiteX0" fmla="*/ 84141 w 8119778"/>
              <a:gd name="connsiteY0" fmla="*/ 1136073 h 1753808"/>
              <a:gd name="connsiteX1" fmla="*/ 656796 w 8119778"/>
              <a:gd name="connsiteY1" fmla="*/ 1699491 h 1753808"/>
              <a:gd name="connsiteX2" fmla="*/ 2753450 w 8119778"/>
              <a:gd name="connsiteY2" fmla="*/ 1662545 h 1753808"/>
              <a:gd name="connsiteX3" fmla="*/ 4748505 w 8119778"/>
              <a:gd name="connsiteY3" fmla="*/ 1542473 h 1753808"/>
              <a:gd name="connsiteX4" fmla="*/ 6706614 w 8119778"/>
              <a:gd name="connsiteY4" fmla="*/ 1366982 h 1753808"/>
              <a:gd name="connsiteX5" fmla="*/ 8119778 w 8119778"/>
              <a:gd name="connsiteY5" fmla="*/ 1357745 h 1753808"/>
              <a:gd name="connsiteX6" fmla="*/ 7861160 w 8119778"/>
              <a:gd name="connsiteY6" fmla="*/ 286327 h 1753808"/>
              <a:gd name="connsiteX7" fmla="*/ 4415996 w 8119778"/>
              <a:gd name="connsiteY7" fmla="*/ 304800 h 1753808"/>
              <a:gd name="connsiteX8" fmla="*/ 2254687 w 8119778"/>
              <a:gd name="connsiteY8" fmla="*/ 73891 h 1753808"/>
              <a:gd name="connsiteX9" fmla="*/ 509014 w 8119778"/>
              <a:gd name="connsiteY9" fmla="*/ 0 h 1753808"/>
              <a:gd name="connsiteX10" fmla="*/ 47196 w 8119778"/>
              <a:gd name="connsiteY10" fmla="*/ 498764 h 1753808"/>
              <a:gd name="connsiteX11" fmla="*/ 84141 w 8119778"/>
              <a:gd name="connsiteY11" fmla="*/ 1136073 h 1753808"/>
              <a:gd name="connsiteX0" fmla="*/ 84141 w 8119778"/>
              <a:gd name="connsiteY0" fmla="*/ 1136073 h 1756327"/>
              <a:gd name="connsiteX1" fmla="*/ 656796 w 8119778"/>
              <a:gd name="connsiteY1" fmla="*/ 1699491 h 1756327"/>
              <a:gd name="connsiteX2" fmla="*/ 2753450 w 8119778"/>
              <a:gd name="connsiteY2" fmla="*/ 1662545 h 1756327"/>
              <a:gd name="connsiteX3" fmla="*/ 4748505 w 8119778"/>
              <a:gd name="connsiteY3" fmla="*/ 1542473 h 1756327"/>
              <a:gd name="connsiteX4" fmla="*/ 6706614 w 8119778"/>
              <a:gd name="connsiteY4" fmla="*/ 1366982 h 1756327"/>
              <a:gd name="connsiteX5" fmla="*/ 8119778 w 8119778"/>
              <a:gd name="connsiteY5" fmla="*/ 1357745 h 1756327"/>
              <a:gd name="connsiteX6" fmla="*/ 7861160 w 8119778"/>
              <a:gd name="connsiteY6" fmla="*/ 286327 h 1756327"/>
              <a:gd name="connsiteX7" fmla="*/ 4415996 w 8119778"/>
              <a:gd name="connsiteY7" fmla="*/ 304800 h 1756327"/>
              <a:gd name="connsiteX8" fmla="*/ 2254687 w 8119778"/>
              <a:gd name="connsiteY8" fmla="*/ 73891 h 1756327"/>
              <a:gd name="connsiteX9" fmla="*/ 509014 w 8119778"/>
              <a:gd name="connsiteY9" fmla="*/ 0 h 1756327"/>
              <a:gd name="connsiteX10" fmla="*/ 47196 w 8119778"/>
              <a:gd name="connsiteY10" fmla="*/ 498764 h 1756327"/>
              <a:gd name="connsiteX11" fmla="*/ 84141 w 8119778"/>
              <a:gd name="connsiteY11" fmla="*/ 1136073 h 1756327"/>
              <a:gd name="connsiteX0" fmla="*/ 84141 w 8119778"/>
              <a:gd name="connsiteY0" fmla="*/ 1136073 h 1756327"/>
              <a:gd name="connsiteX1" fmla="*/ 656796 w 8119778"/>
              <a:gd name="connsiteY1" fmla="*/ 1699491 h 1756327"/>
              <a:gd name="connsiteX2" fmla="*/ 2753450 w 8119778"/>
              <a:gd name="connsiteY2" fmla="*/ 1662545 h 1756327"/>
              <a:gd name="connsiteX3" fmla="*/ 4748505 w 8119778"/>
              <a:gd name="connsiteY3" fmla="*/ 1542473 h 1756327"/>
              <a:gd name="connsiteX4" fmla="*/ 6706614 w 8119778"/>
              <a:gd name="connsiteY4" fmla="*/ 1366982 h 1756327"/>
              <a:gd name="connsiteX5" fmla="*/ 8119778 w 8119778"/>
              <a:gd name="connsiteY5" fmla="*/ 1357745 h 1756327"/>
              <a:gd name="connsiteX6" fmla="*/ 7861160 w 8119778"/>
              <a:gd name="connsiteY6" fmla="*/ 286327 h 1756327"/>
              <a:gd name="connsiteX7" fmla="*/ 4415996 w 8119778"/>
              <a:gd name="connsiteY7" fmla="*/ 304800 h 1756327"/>
              <a:gd name="connsiteX8" fmla="*/ 2254687 w 8119778"/>
              <a:gd name="connsiteY8" fmla="*/ 73891 h 1756327"/>
              <a:gd name="connsiteX9" fmla="*/ 509014 w 8119778"/>
              <a:gd name="connsiteY9" fmla="*/ 0 h 1756327"/>
              <a:gd name="connsiteX10" fmla="*/ 47196 w 8119778"/>
              <a:gd name="connsiteY10" fmla="*/ 498764 h 1756327"/>
              <a:gd name="connsiteX11" fmla="*/ 84141 w 8119778"/>
              <a:gd name="connsiteY11" fmla="*/ 1136073 h 1756327"/>
              <a:gd name="connsiteX0" fmla="*/ 84141 w 8119778"/>
              <a:gd name="connsiteY0" fmla="*/ 1136073 h 1756327"/>
              <a:gd name="connsiteX1" fmla="*/ 656796 w 8119778"/>
              <a:gd name="connsiteY1" fmla="*/ 1699491 h 1756327"/>
              <a:gd name="connsiteX2" fmla="*/ 2753450 w 8119778"/>
              <a:gd name="connsiteY2" fmla="*/ 1662545 h 1756327"/>
              <a:gd name="connsiteX3" fmla="*/ 4748505 w 8119778"/>
              <a:gd name="connsiteY3" fmla="*/ 1542473 h 1756327"/>
              <a:gd name="connsiteX4" fmla="*/ 6706614 w 8119778"/>
              <a:gd name="connsiteY4" fmla="*/ 1366982 h 1756327"/>
              <a:gd name="connsiteX5" fmla="*/ 8119778 w 8119778"/>
              <a:gd name="connsiteY5" fmla="*/ 1357745 h 1756327"/>
              <a:gd name="connsiteX6" fmla="*/ 7861160 w 8119778"/>
              <a:gd name="connsiteY6" fmla="*/ 286327 h 1756327"/>
              <a:gd name="connsiteX7" fmla="*/ 4415996 w 8119778"/>
              <a:gd name="connsiteY7" fmla="*/ 304800 h 1756327"/>
              <a:gd name="connsiteX8" fmla="*/ 2254687 w 8119778"/>
              <a:gd name="connsiteY8" fmla="*/ 73891 h 1756327"/>
              <a:gd name="connsiteX9" fmla="*/ 509014 w 8119778"/>
              <a:gd name="connsiteY9" fmla="*/ 0 h 1756327"/>
              <a:gd name="connsiteX10" fmla="*/ 47196 w 8119778"/>
              <a:gd name="connsiteY10" fmla="*/ 498764 h 1756327"/>
              <a:gd name="connsiteX11" fmla="*/ 84141 w 8119778"/>
              <a:gd name="connsiteY11" fmla="*/ 1136073 h 1756327"/>
              <a:gd name="connsiteX0" fmla="*/ 84141 w 8410408"/>
              <a:gd name="connsiteY0" fmla="*/ 1136073 h 1756327"/>
              <a:gd name="connsiteX1" fmla="*/ 656796 w 8410408"/>
              <a:gd name="connsiteY1" fmla="*/ 1699491 h 1756327"/>
              <a:gd name="connsiteX2" fmla="*/ 2753450 w 8410408"/>
              <a:gd name="connsiteY2" fmla="*/ 1662545 h 1756327"/>
              <a:gd name="connsiteX3" fmla="*/ 4748505 w 8410408"/>
              <a:gd name="connsiteY3" fmla="*/ 1542473 h 1756327"/>
              <a:gd name="connsiteX4" fmla="*/ 6706614 w 8410408"/>
              <a:gd name="connsiteY4" fmla="*/ 1366982 h 1756327"/>
              <a:gd name="connsiteX5" fmla="*/ 8119778 w 8410408"/>
              <a:gd name="connsiteY5" fmla="*/ 1357745 h 1756327"/>
              <a:gd name="connsiteX6" fmla="*/ 7861160 w 8410408"/>
              <a:gd name="connsiteY6" fmla="*/ 286327 h 1756327"/>
              <a:gd name="connsiteX7" fmla="*/ 4415996 w 8410408"/>
              <a:gd name="connsiteY7" fmla="*/ 304800 h 1756327"/>
              <a:gd name="connsiteX8" fmla="*/ 2254687 w 8410408"/>
              <a:gd name="connsiteY8" fmla="*/ 73891 h 1756327"/>
              <a:gd name="connsiteX9" fmla="*/ 509014 w 8410408"/>
              <a:gd name="connsiteY9" fmla="*/ 0 h 1756327"/>
              <a:gd name="connsiteX10" fmla="*/ 47196 w 8410408"/>
              <a:gd name="connsiteY10" fmla="*/ 498764 h 1756327"/>
              <a:gd name="connsiteX11" fmla="*/ 84141 w 8410408"/>
              <a:gd name="connsiteY11" fmla="*/ 1136073 h 1756327"/>
              <a:gd name="connsiteX0" fmla="*/ 84141 w 8175057"/>
              <a:gd name="connsiteY0" fmla="*/ 1136073 h 1756327"/>
              <a:gd name="connsiteX1" fmla="*/ 656796 w 8175057"/>
              <a:gd name="connsiteY1" fmla="*/ 1699491 h 1756327"/>
              <a:gd name="connsiteX2" fmla="*/ 2753450 w 8175057"/>
              <a:gd name="connsiteY2" fmla="*/ 1662545 h 1756327"/>
              <a:gd name="connsiteX3" fmla="*/ 4748505 w 8175057"/>
              <a:gd name="connsiteY3" fmla="*/ 1542473 h 1756327"/>
              <a:gd name="connsiteX4" fmla="*/ 6706614 w 8175057"/>
              <a:gd name="connsiteY4" fmla="*/ 1366982 h 1756327"/>
              <a:gd name="connsiteX5" fmla="*/ 7602542 w 8175057"/>
              <a:gd name="connsiteY5" fmla="*/ 1385454 h 1756327"/>
              <a:gd name="connsiteX6" fmla="*/ 7861160 w 8175057"/>
              <a:gd name="connsiteY6" fmla="*/ 286327 h 1756327"/>
              <a:gd name="connsiteX7" fmla="*/ 4415996 w 8175057"/>
              <a:gd name="connsiteY7" fmla="*/ 304800 h 1756327"/>
              <a:gd name="connsiteX8" fmla="*/ 2254687 w 8175057"/>
              <a:gd name="connsiteY8" fmla="*/ 73891 h 1756327"/>
              <a:gd name="connsiteX9" fmla="*/ 509014 w 8175057"/>
              <a:gd name="connsiteY9" fmla="*/ 0 h 1756327"/>
              <a:gd name="connsiteX10" fmla="*/ 47196 w 8175057"/>
              <a:gd name="connsiteY10" fmla="*/ 498764 h 1756327"/>
              <a:gd name="connsiteX11" fmla="*/ 84141 w 8175057"/>
              <a:gd name="connsiteY11" fmla="*/ 1136073 h 1756327"/>
              <a:gd name="connsiteX0" fmla="*/ 84141 w 8410272"/>
              <a:gd name="connsiteY0" fmla="*/ 1136073 h 1756327"/>
              <a:gd name="connsiteX1" fmla="*/ 656796 w 8410272"/>
              <a:gd name="connsiteY1" fmla="*/ 1699491 h 1756327"/>
              <a:gd name="connsiteX2" fmla="*/ 2753450 w 8410272"/>
              <a:gd name="connsiteY2" fmla="*/ 1662545 h 1756327"/>
              <a:gd name="connsiteX3" fmla="*/ 4748505 w 8410272"/>
              <a:gd name="connsiteY3" fmla="*/ 1542473 h 1756327"/>
              <a:gd name="connsiteX4" fmla="*/ 6706614 w 8410272"/>
              <a:gd name="connsiteY4" fmla="*/ 1366982 h 1756327"/>
              <a:gd name="connsiteX5" fmla="*/ 7602542 w 8410272"/>
              <a:gd name="connsiteY5" fmla="*/ 1385454 h 1756327"/>
              <a:gd name="connsiteX6" fmla="*/ 7861160 w 8410272"/>
              <a:gd name="connsiteY6" fmla="*/ 286327 h 1756327"/>
              <a:gd name="connsiteX7" fmla="*/ 4415996 w 8410272"/>
              <a:gd name="connsiteY7" fmla="*/ 304800 h 1756327"/>
              <a:gd name="connsiteX8" fmla="*/ 2254687 w 8410272"/>
              <a:gd name="connsiteY8" fmla="*/ 73891 h 1756327"/>
              <a:gd name="connsiteX9" fmla="*/ 509014 w 8410272"/>
              <a:gd name="connsiteY9" fmla="*/ 0 h 1756327"/>
              <a:gd name="connsiteX10" fmla="*/ 47196 w 8410272"/>
              <a:gd name="connsiteY10" fmla="*/ 498764 h 1756327"/>
              <a:gd name="connsiteX11" fmla="*/ 84141 w 8410272"/>
              <a:gd name="connsiteY11" fmla="*/ 1136073 h 1756327"/>
              <a:gd name="connsiteX0" fmla="*/ 84141 w 7859441"/>
              <a:gd name="connsiteY0" fmla="*/ 1136073 h 1756327"/>
              <a:gd name="connsiteX1" fmla="*/ 656796 w 7859441"/>
              <a:gd name="connsiteY1" fmla="*/ 1699491 h 1756327"/>
              <a:gd name="connsiteX2" fmla="*/ 2753450 w 7859441"/>
              <a:gd name="connsiteY2" fmla="*/ 1662545 h 1756327"/>
              <a:gd name="connsiteX3" fmla="*/ 4748505 w 7859441"/>
              <a:gd name="connsiteY3" fmla="*/ 1542473 h 1756327"/>
              <a:gd name="connsiteX4" fmla="*/ 6706614 w 7859441"/>
              <a:gd name="connsiteY4" fmla="*/ 1366982 h 1756327"/>
              <a:gd name="connsiteX5" fmla="*/ 7602542 w 7859441"/>
              <a:gd name="connsiteY5" fmla="*/ 1385454 h 1756327"/>
              <a:gd name="connsiteX6" fmla="*/ 7186906 w 7859441"/>
              <a:gd name="connsiteY6" fmla="*/ 258618 h 1756327"/>
              <a:gd name="connsiteX7" fmla="*/ 4415996 w 7859441"/>
              <a:gd name="connsiteY7" fmla="*/ 304800 h 1756327"/>
              <a:gd name="connsiteX8" fmla="*/ 2254687 w 7859441"/>
              <a:gd name="connsiteY8" fmla="*/ 73891 h 1756327"/>
              <a:gd name="connsiteX9" fmla="*/ 509014 w 7859441"/>
              <a:gd name="connsiteY9" fmla="*/ 0 h 1756327"/>
              <a:gd name="connsiteX10" fmla="*/ 47196 w 7859441"/>
              <a:gd name="connsiteY10" fmla="*/ 498764 h 1756327"/>
              <a:gd name="connsiteX11" fmla="*/ 84141 w 7859441"/>
              <a:gd name="connsiteY11" fmla="*/ 1136073 h 1756327"/>
              <a:gd name="connsiteX0" fmla="*/ 84141 w 7941042"/>
              <a:gd name="connsiteY0" fmla="*/ 1136073 h 1756327"/>
              <a:gd name="connsiteX1" fmla="*/ 656796 w 7941042"/>
              <a:gd name="connsiteY1" fmla="*/ 1699491 h 1756327"/>
              <a:gd name="connsiteX2" fmla="*/ 2753450 w 7941042"/>
              <a:gd name="connsiteY2" fmla="*/ 1662545 h 1756327"/>
              <a:gd name="connsiteX3" fmla="*/ 4748505 w 7941042"/>
              <a:gd name="connsiteY3" fmla="*/ 1542473 h 1756327"/>
              <a:gd name="connsiteX4" fmla="*/ 6706614 w 7941042"/>
              <a:gd name="connsiteY4" fmla="*/ 1366982 h 1756327"/>
              <a:gd name="connsiteX5" fmla="*/ 7925815 w 7941042"/>
              <a:gd name="connsiteY5" fmla="*/ 1200727 h 1756327"/>
              <a:gd name="connsiteX6" fmla="*/ 7186906 w 7941042"/>
              <a:gd name="connsiteY6" fmla="*/ 258618 h 1756327"/>
              <a:gd name="connsiteX7" fmla="*/ 4415996 w 7941042"/>
              <a:gd name="connsiteY7" fmla="*/ 304800 h 1756327"/>
              <a:gd name="connsiteX8" fmla="*/ 2254687 w 7941042"/>
              <a:gd name="connsiteY8" fmla="*/ 73891 h 1756327"/>
              <a:gd name="connsiteX9" fmla="*/ 509014 w 7941042"/>
              <a:gd name="connsiteY9" fmla="*/ 0 h 1756327"/>
              <a:gd name="connsiteX10" fmla="*/ 47196 w 7941042"/>
              <a:gd name="connsiteY10" fmla="*/ 498764 h 1756327"/>
              <a:gd name="connsiteX11" fmla="*/ 84141 w 7941042"/>
              <a:gd name="connsiteY11" fmla="*/ 1136073 h 1756327"/>
              <a:gd name="connsiteX0" fmla="*/ 84141 w 7941042"/>
              <a:gd name="connsiteY0" fmla="*/ 1136073 h 1756327"/>
              <a:gd name="connsiteX1" fmla="*/ 656796 w 7941042"/>
              <a:gd name="connsiteY1" fmla="*/ 1699491 h 1756327"/>
              <a:gd name="connsiteX2" fmla="*/ 2753450 w 7941042"/>
              <a:gd name="connsiteY2" fmla="*/ 1662545 h 1756327"/>
              <a:gd name="connsiteX3" fmla="*/ 4748505 w 7941042"/>
              <a:gd name="connsiteY3" fmla="*/ 1542473 h 1756327"/>
              <a:gd name="connsiteX4" fmla="*/ 6706614 w 7941042"/>
              <a:gd name="connsiteY4" fmla="*/ 1366982 h 1756327"/>
              <a:gd name="connsiteX5" fmla="*/ 7925815 w 7941042"/>
              <a:gd name="connsiteY5" fmla="*/ 1200727 h 1756327"/>
              <a:gd name="connsiteX6" fmla="*/ 7186906 w 7941042"/>
              <a:gd name="connsiteY6" fmla="*/ 258618 h 1756327"/>
              <a:gd name="connsiteX7" fmla="*/ 4415996 w 7941042"/>
              <a:gd name="connsiteY7" fmla="*/ 304800 h 1756327"/>
              <a:gd name="connsiteX8" fmla="*/ 2254687 w 7941042"/>
              <a:gd name="connsiteY8" fmla="*/ 73891 h 1756327"/>
              <a:gd name="connsiteX9" fmla="*/ 509014 w 7941042"/>
              <a:gd name="connsiteY9" fmla="*/ 0 h 1756327"/>
              <a:gd name="connsiteX10" fmla="*/ 47196 w 7941042"/>
              <a:gd name="connsiteY10" fmla="*/ 498764 h 1756327"/>
              <a:gd name="connsiteX11" fmla="*/ 84141 w 7941042"/>
              <a:gd name="connsiteY11" fmla="*/ 1136073 h 1756327"/>
              <a:gd name="connsiteX0" fmla="*/ 84141 w 7941042"/>
              <a:gd name="connsiteY0" fmla="*/ 1165891 h 1786145"/>
              <a:gd name="connsiteX1" fmla="*/ 656796 w 7941042"/>
              <a:gd name="connsiteY1" fmla="*/ 1729309 h 1786145"/>
              <a:gd name="connsiteX2" fmla="*/ 2753450 w 7941042"/>
              <a:gd name="connsiteY2" fmla="*/ 1692363 h 1786145"/>
              <a:gd name="connsiteX3" fmla="*/ 4748505 w 7941042"/>
              <a:gd name="connsiteY3" fmla="*/ 1572291 h 1786145"/>
              <a:gd name="connsiteX4" fmla="*/ 6706614 w 7941042"/>
              <a:gd name="connsiteY4" fmla="*/ 1396800 h 1786145"/>
              <a:gd name="connsiteX5" fmla="*/ 7925815 w 7941042"/>
              <a:gd name="connsiteY5" fmla="*/ 1230545 h 1786145"/>
              <a:gd name="connsiteX6" fmla="*/ 7186906 w 7941042"/>
              <a:gd name="connsiteY6" fmla="*/ 288436 h 1786145"/>
              <a:gd name="connsiteX7" fmla="*/ 4415996 w 7941042"/>
              <a:gd name="connsiteY7" fmla="*/ 334618 h 1786145"/>
              <a:gd name="connsiteX8" fmla="*/ 2254687 w 7941042"/>
              <a:gd name="connsiteY8" fmla="*/ 103709 h 1786145"/>
              <a:gd name="connsiteX9" fmla="*/ 509014 w 7941042"/>
              <a:gd name="connsiteY9" fmla="*/ 29818 h 1786145"/>
              <a:gd name="connsiteX10" fmla="*/ 47196 w 7941042"/>
              <a:gd name="connsiteY10" fmla="*/ 528582 h 1786145"/>
              <a:gd name="connsiteX11" fmla="*/ 84141 w 7941042"/>
              <a:gd name="connsiteY11" fmla="*/ 1165891 h 1786145"/>
              <a:gd name="connsiteX0" fmla="*/ 84141 w 7941042"/>
              <a:gd name="connsiteY0" fmla="*/ 1161560 h 1781814"/>
              <a:gd name="connsiteX1" fmla="*/ 656796 w 7941042"/>
              <a:gd name="connsiteY1" fmla="*/ 1724978 h 1781814"/>
              <a:gd name="connsiteX2" fmla="*/ 2753450 w 7941042"/>
              <a:gd name="connsiteY2" fmla="*/ 1688032 h 1781814"/>
              <a:gd name="connsiteX3" fmla="*/ 4748505 w 7941042"/>
              <a:gd name="connsiteY3" fmla="*/ 1567960 h 1781814"/>
              <a:gd name="connsiteX4" fmla="*/ 6706614 w 7941042"/>
              <a:gd name="connsiteY4" fmla="*/ 1392469 h 1781814"/>
              <a:gd name="connsiteX5" fmla="*/ 7925815 w 7941042"/>
              <a:gd name="connsiteY5" fmla="*/ 1226214 h 1781814"/>
              <a:gd name="connsiteX6" fmla="*/ 7186906 w 7941042"/>
              <a:gd name="connsiteY6" fmla="*/ 284105 h 1781814"/>
              <a:gd name="connsiteX7" fmla="*/ 4415996 w 7941042"/>
              <a:gd name="connsiteY7" fmla="*/ 330287 h 1781814"/>
              <a:gd name="connsiteX8" fmla="*/ 2254687 w 7941042"/>
              <a:gd name="connsiteY8" fmla="*/ 99378 h 1781814"/>
              <a:gd name="connsiteX9" fmla="*/ 509014 w 7941042"/>
              <a:gd name="connsiteY9" fmla="*/ 25487 h 1781814"/>
              <a:gd name="connsiteX10" fmla="*/ 47196 w 7941042"/>
              <a:gd name="connsiteY10" fmla="*/ 524251 h 1781814"/>
              <a:gd name="connsiteX11" fmla="*/ 84141 w 7941042"/>
              <a:gd name="connsiteY11" fmla="*/ 1161560 h 1781814"/>
              <a:gd name="connsiteX0" fmla="*/ 42319 w 8028529"/>
              <a:gd name="connsiteY0" fmla="*/ 1161560 h 1763361"/>
              <a:gd name="connsiteX1" fmla="*/ 744283 w 8028529"/>
              <a:gd name="connsiteY1" fmla="*/ 1724978 h 1763361"/>
              <a:gd name="connsiteX2" fmla="*/ 2840937 w 8028529"/>
              <a:gd name="connsiteY2" fmla="*/ 1688032 h 1763361"/>
              <a:gd name="connsiteX3" fmla="*/ 4835992 w 8028529"/>
              <a:gd name="connsiteY3" fmla="*/ 1567960 h 1763361"/>
              <a:gd name="connsiteX4" fmla="*/ 6794101 w 8028529"/>
              <a:gd name="connsiteY4" fmla="*/ 1392469 h 1763361"/>
              <a:gd name="connsiteX5" fmla="*/ 8013302 w 8028529"/>
              <a:gd name="connsiteY5" fmla="*/ 1226214 h 1763361"/>
              <a:gd name="connsiteX6" fmla="*/ 7274393 w 8028529"/>
              <a:gd name="connsiteY6" fmla="*/ 284105 h 1763361"/>
              <a:gd name="connsiteX7" fmla="*/ 4503483 w 8028529"/>
              <a:gd name="connsiteY7" fmla="*/ 330287 h 1763361"/>
              <a:gd name="connsiteX8" fmla="*/ 2342174 w 8028529"/>
              <a:gd name="connsiteY8" fmla="*/ 99378 h 1763361"/>
              <a:gd name="connsiteX9" fmla="*/ 596501 w 8028529"/>
              <a:gd name="connsiteY9" fmla="*/ 25487 h 1763361"/>
              <a:gd name="connsiteX10" fmla="*/ 134683 w 8028529"/>
              <a:gd name="connsiteY10" fmla="*/ 524251 h 1763361"/>
              <a:gd name="connsiteX11" fmla="*/ 42319 w 8028529"/>
              <a:gd name="connsiteY11" fmla="*/ 1161560 h 1763361"/>
              <a:gd name="connsiteX0" fmla="*/ 18118 w 8004328"/>
              <a:gd name="connsiteY0" fmla="*/ 1161560 h 1763361"/>
              <a:gd name="connsiteX1" fmla="*/ 720082 w 8004328"/>
              <a:gd name="connsiteY1" fmla="*/ 1724978 h 1763361"/>
              <a:gd name="connsiteX2" fmla="*/ 2816736 w 8004328"/>
              <a:gd name="connsiteY2" fmla="*/ 1688032 h 1763361"/>
              <a:gd name="connsiteX3" fmla="*/ 4811791 w 8004328"/>
              <a:gd name="connsiteY3" fmla="*/ 1567960 h 1763361"/>
              <a:gd name="connsiteX4" fmla="*/ 6769900 w 8004328"/>
              <a:gd name="connsiteY4" fmla="*/ 1392469 h 1763361"/>
              <a:gd name="connsiteX5" fmla="*/ 7989101 w 8004328"/>
              <a:gd name="connsiteY5" fmla="*/ 1226214 h 1763361"/>
              <a:gd name="connsiteX6" fmla="*/ 7250192 w 8004328"/>
              <a:gd name="connsiteY6" fmla="*/ 284105 h 1763361"/>
              <a:gd name="connsiteX7" fmla="*/ 4479282 w 8004328"/>
              <a:gd name="connsiteY7" fmla="*/ 330287 h 1763361"/>
              <a:gd name="connsiteX8" fmla="*/ 2317973 w 8004328"/>
              <a:gd name="connsiteY8" fmla="*/ 99378 h 1763361"/>
              <a:gd name="connsiteX9" fmla="*/ 572300 w 8004328"/>
              <a:gd name="connsiteY9" fmla="*/ 25487 h 1763361"/>
              <a:gd name="connsiteX10" fmla="*/ 110482 w 8004328"/>
              <a:gd name="connsiteY10" fmla="*/ 524251 h 1763361"/>
              <a:gd name="connsiteX11" fmla="*/ 18118 w 8004328"/>
              <a:gd name="connsiteY11" fmla="*/ 1161560 h 1763361"/>
              <a:gd name="connsiteX0" fmla="*/ 18118 w 8013231"/>
              <a:gd name="connsiteY0" fmla="*/ 1161560 h 1763361"/>
              <a:gd name="connsiteX1" fmla="*/ 720082 w 8013231"/>
              <a:gd name="connsiteY1" fmla="*/ 1724978 h 1763361"/>
              <a:gd name="connsiteX2" fmla="*/ 2816736 w 8013231"/>
              <a:gd name="connsiteY2" fmla="*/ 1688032 h 1763361"/>
              <a:gd name="connsiteX3" fmla="*/ 4811791 w 8013231"/>
              <a:gd name="connsiteY3" fmla="*/ 1567960 h 1763361"/>
              <a:gd name="connsiteX4" fmla="*/ 6769900 w 8013231"/>
              <a:gd name="connsiteY4" fmla="*/ 1392469 h 1763361"/>
              <a:gd name="connsiteX5" fmla="*/ 7998338 w 8013231"/>
              <a:gd name="connsiteY5" fmla="*/ 1023014 h 1763361"/>
              <a:gd name="connsiteX6" fmla="*/ 7250192 w 8013231"/>
              <a:gd name="connsiteY6" fmla="*/ 284105 h 1763361"/>
              <a:gd name="connsiteX7" fmla="*/ 4479282 w 8013231"/>
              <a:gd name="connsiteY7" fmla="*/ 330287 h 1763361"/>
              <a:gd name="connsiteX8" fmla="*/ 2317973 w 8013231"/>
              <a:gd name="connsiteY8" fmla="*/ 99378 h 1763361"/>
              <a:gd name="connsiteX9" fmla="*/ 572300 w 8013231"/>
              <a:gd name="connsiteY9" fmla="*/ 25487 h 1763361"/>
              <a:gd name="connsiteX10" fmla="*/ 110482 w 8013231"/>
              <a:gd name="connsiteY10" fmla="*/ 524251 h 1763361"/>
              <a:gd name="connsiteX11" fmla="*/ 18118 w 8013231"/>
              <a:gd name="connsiteY11" fmla="*/ 1161560 h 1763361"/>
              <a:gd name="connsiteX0" fmla="*/ 18118 w 7999803"/>
              <a:gd name="connsiteY0" fmla="*/ 1161560 h 1763361"/>
              <a:gd name="connsiteX1" fmla="*/ 720082 w 7999803"/>
              <a:gd name="connsiteY1" fmla="*/ 1724978 h 1763361"/>
              <a:gd name="connsiteX2" fmla="*/ 2816736 w 7999803"/>
              <a:gd name="connsiteY2" fmla="*/ 1688032 h 1763361"/>
              <a:gd name="connsiteX3" fmla="*/ 4811791 w 7999803"/>
              <a:gd name="connsiteY3" fmla="*/ 1567960 h 1763361"/>
              <a:gd name="connsiteX4" fmla="*/ 7130118 w 7999803"/>
              <a:gd name="connsiteY4" fmla="*/ 1512542 h 1763361"/>
              <a:gd name="connsiteX5" fmla="*/ 7998338 w 7999803"/>
              <a:gd name="connsiteY5" fmla="*/ 1023014 h 1763361"/>
              <a:gd name="connsiteX6" fmla="*/ 7250192 w 7999803"/>
              <a:gd name="connsiteY6" fmla="*/ 284105 h 1763361"/>
              <a:gd name="connsiteX7" fmla="*/ 4479282 w 7999803"/>
              <a:gd name="connsiteY7" fmla="*/ 330287 h 1763361"/>
              <a:gd name="connsiteX8" fmla="*/ 2317973 w 7999803"/>
              <a:gd name="connsiteY8" fmla="*/ 99378 h 1763361"/>
              <a:gd name="connsiteX9" fmla="*/ 572300 w 7999803"/>
              <a:gd name="connsiteY9" fmla="*/ 25487 h 1763361"/>
              <a:gd name="connsiteX10" fmla="*/ 110482 w 7999803"/>
              <a:gd name="connsiteY10" fmla="*/ 524251 h 1763361"/>
              <a:gd name="connsiteX11" fmla="*/ 18118 w 7999803"/>
              <a:gd name="connsiteY11" fmla="*/ 1161560 h 17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99803" h="1763361">
                <a:moveTo>
                  <a:pt x="18118" y="1161560"/>
                </a:moveTo>
                <a:cubicBezTo>
                  <a:pt x="64300" y="1361681"/>
                  <a:pt x="253646" y="1637233"/>
                  <a:pt x="720082" y="1724978"/>
                </a:cubicBezTo>
                <a:cubicBezTo>
                  <a:pt x="1186518" y="1812723"/>
                  <a:pt x="2151718" y="1728056"/>
                  <a:pt x="2816736" y="1688032"/>
                </a:cubicBezTo>
                <a:cubicBezTo>
                  <a:pt x="3481754" y="1648008"/>
                  <a:pt x="4092894" y="1597208"/>
                  <a:pt x="4811791" y="1567960"/>
                </a:cubicBezTo>
                <a:cubicBezTo>
                  <a:pt x="5530688" y="1538712"/>
                  <a:pt x="6599027" y="1603366"/>
                  <a:pt x="7130118" y="1512542"/>
                </a:cubicBezTo>
                <a:cubicBezTo>
                  <a:pt x="7661209" y="1421718"/>
                  <a:pt x="7978326" y="1227753"/>
                  <a:pt x="7998338" y="1023014"/>
                </a:cubicBezTo>
                <a:cubicBezTo>
                  <a:pt x="8018350" y="818275"/>
                  <a:pt x="7836701" y="399560"/>
                  <a:pt x="7250192" y="284105"/>
                </a:cubicBezTo>
                <a:cubicBezTo>
                  <a:pt x="6663683" y="168651"/>
                  <a:pt x="5199718" y="407257"/>
                  <a:pt x="4479282" y="330287"/>
                </a:cubicBezTo>
                <a:lnTo>
                  <a:pt x="2317973" y="99378"/>
                </a:lnTo>
                <a:cubicBezTo>
                  <a:pt x="1666809" y="48578"/>
                  <a:pt x="940215" y="-45325"/>
                  <a:pt x="572300" y="25487"/>
                </a:cubicBezTo>
                <a:cubicBezTo>
                  <a:pt x="204385" y="96299"/>
                  <a:pt x="202846" y="334906"/>
                  <a:pt x="110482" y="524251"/>
                </a:cubicBezTo>
                <a:cubicBezTo>
                  <a:pt x="18118" y="713596"/>
                  <a:pt x="-28064" y="961439"/>
                  <a:pt x="18118" y="116156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793333" y="1170134"/>
            <a:ext cx="11396657" cy="4585480"/>
          </a:xfrm>
          <a:custGeom>
            <a:avLst/>
            <a:gdLst>
              <a:gd name="connsiteX0" fmla="*/ 295564 w 11379378"/>
              <a:gd name="connsiteY0" fmla="*/ 2059709 h 4544291"/>
              <a:gd name="connsiteX1" fmla="*/ 1357746 w 11379378"/>
              <a:gd name="connsiteY1" fmla="*/ 2373745 h 4544291"/>
              <a:gd name="connsiteX2" fmla="*/ 2521528 w 11379378"/>
              <a:gd name="connsiteY2" fmla="*/ 3177309 h 4544291"/>
              <a:gd name="connsiteX3" fmla="*/ 3851564 w 11379378"/>
              <a:gd name="connsiteY3" fmla="*/ 3833091 h 4544291"/>
              <a:gd name="connsiteX4" fmla="*/ 5135418 w 11379378"/>
              <a:gd name="connsiteY4" fmla="*/ 4193309 h 4544291"/>
              <a:gd name="connsiteX5" fmla="*/ 6899564 w 11379378"/>
              <a:gd name="connsiteY5" fmla="*/ 4424218 h 4544291"/>
              <a:gd name="connsiteX6" fmla="*/ 9134764 w 11379378"/>
              <a:gd name="connsiteY6" fmla="*/ 4544291 h 4544291"/>
              <a:gd name="connsiteX7" fmla="*/ 10677237 w 11379378"/>
              <a:gd name="connsiteY7" fmla="*/ 4350327 h 4544291"/>
              <a:gd name="connsiteX8" fmla="*/ 11342255 w 11379378"/>
              <a:gd name="connsiteY8" fmla="*/ 4221018 h 4544291"/>
              <a:gd name="connsiteX9" fmla="*/ 11305309 w 11379378"/>
              <a:gd name="connsiteY9" fmla="*/ 3177309 h 4544291"/>
              <a:gd name="connsiteX10" fmla="*/ 10908146 w 11379378"/>
              <a:gd name="connsiteY10" fmla="*/ 2530763 h 4544291"/>
              <a:gd name="connsiteX11" fmla="*/ 11046691 w 11379378"/>
              <a:gd name="connsiteY11" fmla="*/ 1736436 h 4544291"/>
              <a:gd name="connsiteX12" fmla="*/ 11342255 w 11379378"/>
              <a:gd name="connsiteY12" fmla="*/ 1459345 h 4544291"/>
              <a:gd name="connsiteX13" fmla="*/ 11369964 w 11379378"/>
              <a:gd name="connsiteY13" fmla="*/ 1311563 h 4544291"/>
              <a:gd name="connsiteX14" fmla="*/ 11379200 w 11379378"/>
              <a:gd name="connsiteY14" fmla="*/ 1246909 h 4544291"/>
              <a:gd name="connsiteX15" fmla="*/ 11369964 w 11379378"/>
              <a:gd name="connsiteY15" fmla="*/ 1071418 h 4544291"/>
              <a:gd name="connsiteX16" fmla="*/ 11333018 w 11379378"/>
              <a:gd name="connsiteY16" fmla="*/ 1016000 h 4544291"/>
              <a:gd name="connsiteX17" fmla="*/ 11314546 w 11379378"/>
              <a:gd name="connsiteY17" fmla="*/ 988291 h 4544291"/>
              <a:gd name="connsiteX18" fmla="*/ 11296073 w 11379378"/>
              <a:gd name="connsiteY18" fmla="*/ 960581 h 4544291"/>
              <a:gd name="connsiteX19" fmla="*/ 11305309 w 11379378"/>
              <a:gd name="connsiteY19" fmla="*/ 794327 h 4544291"/>
              <a:gd name="connsiteX20" fmla="*/ 11351491 w 11379378"/>
              <a:gd name="connsiteY20" fmla="*/ 785091 h 4544291"/>
              <a:gd name="connsiteX21" fmla="*/ 11360728 w 11379378"/>
              <a:gd name="connsiteY21" fmla="*/ 757381 h 4544291"/>
              <a:gd name="connsiteX22" fmla="*/ 11296073 w 11379378"/>
              <a:gd name="connsiteY22" fmla="*/ 738909 h 4544291"/>
              <a:gd name="connsiteX23" fmla="*/ 11296073 w 11379378"/>
              <a:gd name="connsiteY23" fmla="*/ 738909 h 4544291"/>
              <a:gd name="connsiteX24" fmla="*/ 9337964 w 11379378"/>
              <a:gd name="connsiteY24" fmla="*/ 766618 h 4544291"/>
              <a:gd name="connsiteX25" fmla="*/ 7130473 w 11379378"/>
              <a:gd name="connsiteY25" fmla="*/ 729672 h 4544291"/>
              <a:gd name="connsiteX26" fmla="*/ 4784437 w 11379378"/>
              <a:gd name="connsiteY26" fmla="*/ 895927 h 4544291"/>
              <a:gd name="connsiteX27" fmla="*/ 3768437 w 11379378"/>
              <a:gd name="connsiteY27" fmla="*/ 711200 h 4544291"/>
              <a:gd name="connsiteX28" fmla="*/ 3103418 w 11379378"/>
              <a:gd name="connsiteY28" fmla="*/ 378691 h 4544291"/>
              <a:gd name="connsiteX29" fmla="*/ 2309091 w 11379378"/>
              <a:gd name="connsiteY29" fmla="*/ 0 h 4544291"/>
              <a:gd name="connsiteX30" fmla="*/ 1431637 w 11379378"/>
              <a:gd name="connsiteY30" fmla="*/ 110836 h 4544291"/>
              <a:gd name="connsiteX31" fmla="*/ 1034473 w 11379378"/>
              <a:gd name="connsiteY31" fmla="*/ 720436 h 4544291"/>
              <a:gd name="connsiteX32" fmla="*/ 323273 w 11379378"/>
              <a:gd name="connsiteY32" fmla="*/ 997527 h 4544291"/>
              <a:gd name="connsiteX33" fmla="*/ 0 w 11379378"/>
              <a:gd name="connsiteY33" fmla="*/ 1524000 h 4544291"/>
              <a:gd name="connsiteX34" fmla="*/ 295564 w 11379378"/>
              <a:gd name="connsiteY34" fmla="*/ 2059709 h 4544291"/>
              <a:gd name="connsiteX0" fmla="*/ 295564 w 11379378"/>
              <a:gd name="connsiteY0" fmla="*/ 2059709 h 4544291"/>
              <a:gd name="connsiteX1" fmla="*/ 1357746 w 11379378"/>
              <a:gd name="connsiteY1" fmla="*/ 2373745 h 4544291"/>
              <a:gd name="connsiteX2" fmla="*/ 2521528 w 11379378"/>
              <a:gd name="connsiteY2" fmla="*/ 3177309 h 4544291"/>
              <a:gd name="connsiteX3" fmla="*/ 3851564 w 11379378"/>
              <a:gd name="connsiteY3" fmla="*/ 3833091 h 4544291"/>
              <a:gd name="connsiteX4" fmla="*/ 5135418 w 11379378"/>
              <a:gd name="connsiteY4" fmla="*/ 4193309 h 4544291"/>
              <a:gd name="connsiteX5" fmla="*/ 6899564 w 11379378"/>
              <a:gd name="connsiteY5" fmla="*/ 4424218 h 4544291"/>
              <a:gd name="connsiteX6" fmla="*/ 9134764 w 11379378"/>
              <a:gd name="connsiteY6" fmla="*/ 4544291 h 4544291"/>
              <a:gd name="connsiteX7" fmla="*/ 10677237 w 11379378"/>
              <a:gd name="connsiteY7" fmla="*/ 4350327 h 4544291"/>
              <a:gd name="connsiteX8" fmla="*/ 11342255 w 11379378"/>
              <a:gd name="connsiteY8" fmla="*/ 4221018 h 4544291"/>
              <a:gd name="connsiteX9" fmla="*/ 11305309 w 11379378"/>
              <a:gd name="connsiteY9" fmla="*/ 3177309 h 4544291"/>
              <a:gd name="connsiteX10" fmla="*/ 10908146 w 11379378"/>
              <a:gd name="connsiteY10" fmla="*/ 2530763 h 4544291"/>
              <a:gd name="connsiteX11" fmla="*/ 11046691 w 11379378"/>
              <a:gd name="connsiteY11" fmla="*/ 1736436 h 4544291"/>
              <a:gd name="connsiteX12" fmla="*/ 11342255 w 11379378"/>
              <a:gd name="connsiteY12" fmla="*/ 1459345 h 4544291"/>
              <a:gd name="connsiteX13" fmla="*/ 11369964 w 11379378"/>
              <a:gd name="connsiteY13" fmla="*/ 1311563 h 4544291"/>
              <a:gd name="connsiteX14" fmla="*/ 11379200 w 11379378"/>
              <a:gd name="connsiteY14" fmla="*/ 1246909 h 4544291"/>
              <a:gd name="connsiteX15" fmla="*/ 11369964 w 11379378"/>
              <a:gd name="connsiteY15" fmla="*/ 1071418 h 4544291"/>
              <a:gd name="connsiteX16" fmla="*/ 11333018 w 11379378"/>
              <a:gd name="connsiteY16" fmla="*/ 1016000 h 4544291"/>
              <a:gd name="connsiteX17" fmla="*/ 11314546 w 11379378"/>
              <a:gd name="connsiteY17" fmla="*/ 988291 h 4544291"/>
              <a:gd name="connsiteX18" fmla="*/ 11305309 w 11379378"/>
              <a:gd name="connsiteY18" fmla="*/ 794327 h 4544291"/>
              <a:gd name="connsiteX19" fmla="*/ 11351491 w 11379378"/>
              <a:gd name="connsiteY19" fmla="*/ 785091 h 4544291"/>
              <a:gd name="connsiteX20" fmla="*/ 11360728 w 11379378"/>
              <a:gd name="connsiteY20" fmla="*/ 757381 h 4544291"/>
              <a:gd name="connsiteX21" fmla="*/ 11296073 w 11379378"/>
              <a:gd name="connsiteY21" fmla="*/ 738909 h 4544291"/>
              <a:gd name="connsiteX22" fmla="*/ 11296073 w 11379378"/>
              <a:gd name="connsiteY22" fmla="*/ 738909 h 4544291"/>
              <a:gd name="connsiteX23" fmla="*/ 9337964 w 11379378"/>
              <a:gd name="connsiteY23" fmla="*/ 766618 h 4544291"/>
              <a:gd name="connsiteX24" fmla="*/ 7130473 w 11379378"/>
              <a:gd name="connsiteY24" fmla="*/ 729672 h 4544291"/>
              <a:gd name="connsiteX25" fmla="*/ 4784437 w 11379378"/>
              <a:gd name="connsiteY25" fmla="*/ 895927 h 4544291"/>
              <a:gd name="connsiteX26" fmla="*/ 3768437 w 11379378"/>
              <a:gd name="connsiteY26" fmla="*/ 711200 h 4544291"/>
              <a:gd name="connsiteX27" fmla="*/ 3103418 w 11379378"/>
              <a:gd name="connsiteY27" fmla="*/ 378691 h 4544291"/>
              <a:gd name="connsiteX28" fmla="*/ 2309091 w 11379378"/>
              <a:gd name="connsiteY28" fmla="*/ 0 h 4544291"/>
              <a:gd name="connsiteX29" fmla="*/ 1431637 w 11379378"/>
              <a:gd name="connsiteY29" fmla="*/ 110836 h 4544291"/>
              <a:gd name="connsiteX30" fmla="*/ 1034473 w 11379378"/>
              <a:gd name="connsiteY30" fmla="*/ 720436 h 4544291"/>
              <a:gd name="connsiteX31" fmla="*/ 323273 w 11379378"/>
              <a:gd name="connsiteY31" fmla="*/ 997527 h 4544291"/>
              <a:gd name="connsiteX32" fmla="*/ 0 w 11379378"/>
              <a:gd name="connsiteY32" fmla="*/ 1524000 h 4544291"/>
              <a:gd name="connsiteX33" fmla="*/ 295564 w 11379378"/>
              <a:gd name="connsiteY33" fmla="*/ 2059709 h 4544291"/>
              <a:gd name="connsiteX0" fmla="*/ 295564 w 11379378"/>
              <a:gd name="connsiteY0" fmla="*/ 2059709 h 4544291"/>
              <a:gd name="connsiteX1" fmla="*/ 1357746 w 11379378"/>
              <a:gd name="connsiteY1" fmla="*/ 2373745 h 4544291"/>
              <a:gd name="connsiteX2" fmla="*/ 2521528 w 11379378"/>
              <a:gd name="connsiteY2" fmla="*/ 3177309 h 4544291"/>
              <a:gd name="connsiteX3" fmla="*/ 3851564 w 11379378"/>
              <a:gd name="connsiteY3" fmla="*/ 3833091 h 4544291"/>
              <a:gd name="connsiteX4" fmla="*/ 5135418 w 11379378"/>
              <a:gd name="connsiteY4" fmla="*/ 4193309 h 4544291"/>
              <a:gd name="connsiteX5" fmla="*/ 6899564 w 11379378"/>
              <a:gd name="connsiteY5" fmla="*/ 4424218 h 4544291"/>
              <a:gd name="connsiteX6" fmla="*/ 9134764 w 11379378"/>
              <a:gd name="connsiteY6" fmla="*/ 4544291 h 4544291"/>
              <a:gd name="connsiteX7" fmla="*/ 10677237 w 11379378"/>
              <a:gd name="connsiteY7" fmla="*/ 4350327 h 4544291"/>
              <a:gd name="connsiteX8" fmla="*/ 11342255 w 11379378"/>
              <a:gd name="connsiteY8" fmla="*/ 4221018 h 4544291"/>
              <a:gd name="connsiteX9" fmla="*/ 11305309 w 11379378"/>
              <a:gd name="connsiteY9" fmla="*/ 3177309 h 4544291"/>
              <a:gd name="connsiteX10" fmla="*/ 10908146 w 11379378"/>
              <a:gd name="connsiteY10" fmla="*/ 2530763 h 4544291"/>
              <a:gd name="connsiteX11" fmla="*/ 11046691 w 11379378"/>
              <a:gd name="connsiteY11" fmla="*/ 1736436 h 4544291"/>
              <a:gd name="connsiteX12" fmla="*/ 11342255 w 11379378"/>
              <a:gd name="connsiteY12" fmla="*/ 1459345 h 4544291"/>
              <a:gd name="connsiteX13" fmla="*/ 11369964 w 11379378"/>
              <a:gd name="connsiteY13" fmla="*/ 1311563 h 4544291"/>
              <a:gd name="connsiteX14" fmla="*/ 11379200 w 11379378"/>
              <a:gd name="connsiteY14" fmla="*/ 1246909 h 4544291"/>
              <a:gd name="connsiteX15" fmla="*/ 11369964 w 11379378"/>
              <a:gd name="connsiteY15" fmla="*/ 1071418 h 4544291"/>
              <a:gd name="connsiteX16" fmla="*/ 11333018 w 11379378"/>
              <a:gd name="connsiteY16" fmla="*/ 1016000 h 4544291"/>
              <a:gd name="connsiteX17" fmla="*/ 11314546 w 11379378"/>
              <a:gd name="connsiteY17" fmla="*/ 988291 h 4544291"/>
              <a:gd name="connsiteX18" fmla="*/ 11305309 w 11379378"/>
              <a:gd name="connsiteY18" fmla="*/ 794327 h 4544291"/>
              <a:gd name="connsiteX19" fmla="*/ 11351491 w 11379378"/>
              <a:gd name="connsiteY19" fmla="*/ 785091 h 4544291"/>
              <a:gd name="connsiteX20" fmla="*/ 11296073 w 11379378"/>
              <a:gd name="connsiteY20" fmla="*/ 738909 h 4544291"/>
              <a:gd name="connsiteX21" fmla="*/ 11296073 w 11379378"/>
              <a:gd name="connsiteY21" fmla="*/ 738909 h 4544291"/>
              <a:gd name="connsiteX22" fmla="*/ 9337964 w 11379378"/>
              <a:gd name="connsiteY22" fmla="*/ 766618 h 4544291"/>
              <a:gd name="connsiteX23" fmla="*/ 7130473 w 11379378"/>
              <a:gd name="connsiteY23" fmla="*/ 729672 h 4544291"/>
              <a:gd name="connsiteX24" fmla="*/ 4784437 w 11379378"/>
              <a:gd name="connsiteY24" fmla="*/ 895927 h 4544291"/>
              <a:gd name="connsiteX25" fmla="*/ 3768437 w 11379378"/>
              <a:gd name="connsiteY25" fmla="*/ 711200 h 4544291"/>
              <a:gd name="connsiteX26" fmla="*/ 3103418 w 11379378"/>
              <a:gd name="connsiteY26" fmla="*/ 378691 h 4544291"/>
              <a:gd name="connsiteX27" fmla="*/ 2309091 w 11379378"/>
              <a:gd name="connsiteY27" fmla="*/ 0 h 4544291"/>
              <a:gd name="connsiteX28" fmla="*/ 1431637 w 11379378"/>
              <a:gd name="connsiteY28" fmla="*/ 110836 h 4544291"/>
              <a:gd name="connsiteX29" fmla="*/ 1034473 w 11379378"/>
              <a:gd name="connsiteY29" fmla="*/ 720436 h 4544291"/>
              <a:gd name="connsiteX30" fmla="*/ 323273 w 11379378"/>
              <a:gd name="connsiteY30" fmla="*/ 997527 h 4544291"/>
              <a:gd name="connsiteX31" fmla="*/ 0 w 11379378"/>
              <a:gd name="connsiteY31" fmla="*/ 1524000 h 4544291"/>
              <a:gd name="connsiteX32" fmla="*/ 295564 w 11379378"/>
              <a:gd name="connsiteY32" fmla="*/ 2059709 h 4544291"/>
              <a:gd name="connsiteX0" fmla="*/ 295564 w 11379378"/>
              <a:gd name="connsiteY0" fmla="*/ 2059709 h 4544291"/>
              <a:gd name="connsiteX1" fmla="*/ 1357746 w 11379378"/>
              <a:gd name="connsiteY1" fmla="*/ 2373745 h 4544291"/>
              <a:gd name="connsiteX2" fmla="*/ 2521528 w 11379378"/>
              <a:gd name="connsiteY2" fmla="*/ 3177309 h 4544291"/>
              <a:gd name="connsiteX3" fmla="*/ 3851564 w 11379378"/>
              <a:gd name="connsiteY3" fmla="*/ 3833091 h 4544291"/>
              <a:gd name="connsiteX4" fmla="*/ 5135418 w 11379378"/>
              <a:gd name="connsiteY4" fmla="*/ 4193309 h 4544291"/>
              <a:gd name="connsiteX5" fmla="*/ 6899564 w 11379378"/>
              <a:gd name="connsiteY5" fmla="*/ 4424218 h 4544291"/>
              <a:gd name="connsiteX6" fmla="*/ 9134764 w 11379378"/>
              <a:gd name="connsiteY6" fmla="*/ 4544291 h 4544291"/>
              <a:gd name="connsiteX7" fmla="*/ 10677237 w 11379378"/>
              <a:gd name="connsiteY7" fmla="*/ 4350327 h 4544291"/>
              <a:gd name="connsiteX8" fmla="*/ 11342255 w 11379378"/>
              <a:gd name="connsiteY8" fmla="*/ 4221018 h 4544291"/>
              <a:gd name="connsiteX9" fmla="*/ 11305309 w 11379378"/>
              <a:gd name="connsiteY9" fmla="*/ 3177309 h 4544291"/>
              <a:gd name="connsiteX10" fmla="*/ 10908146 w 11379378"/>
              <a:gd name="connsiteY10" fmla="*/ 2530763 h 4544291"/>
              <a:gd name="connsiteX11" fmla="*/ 11046691 w 11379378"/>
              <a:gd name="connsiteY11" fmla="*/ 1736436 h 4544291"/>
              <a:gd name="connsiteX12" fmla="*/ 11342255 w 11379378"/>
              <a:gd name="connsiteY12" fmla="*/ 1459345 h 4544291"/>
              <a:gd name="connsiteX13" fmla="*/ 11369964 w 11379378"/>
              <a:gd name="connsiteY13" fmla="*/ 1311563 h 4544291"/>
              <a:gd name="connsiteX14" fmla="*/ 11379200 w 11379378"/>
              <a:gd name="connsiteY14" fmla="*/ 1246909 h 4544291"/>
              <a:gd name="connsiteX15" fmla="*/ 11369964 w 11379378"/>
              <a:gd name="connsiteY15" fmla="*/ 1071418 h 4544291"/>
              <a:gd name="connsiteX16" fmla="*/ 11333018 w 11379378"/>
              <a:gd name="connsiteY16" fmla="*/ 1016000 h 4544291"/>
              <a:gd name="connsiteX17" fmla="*/ 11314546 w 11379378"/>
              <a:gd name="connsiteY17" fmla="*/ 988291 h 4544291"/>
              <a:gd name="connsiteX18" fmla="*/ 11305309 w 11379378"/>
              <a:gd name="connsiteY18" fmla="*/ 794327 h 4544291"/>
              <a:gd name="connsiteX19" fmla="*/ 11296073 w 11379378"/>
              <a:gd name="connsiteY19" fmla="*/ 738909 h 4544291"/>
              <a:gd name="connsiteX20" fmla="*/ 11296073 w 11379378"/>
              <a:gd name="connsiteY20" fmla="*/ 738909 h 4544291"/>
              <a:gd name="connsiteX21" fmla="*/ 9337964 w 11379378"/>
              <a:gd name="connsiteY21" fmla="*/ 766618 h 4544291"/>
              <a:gd name="connsiteX22" fmla="*/ 7130473 w 11379378"/>
              <a:gd name="connsiteY22" fmla="*/ 729672 h 4544291"/>
              <a:gd name="connsiteX23" fmla="*/ 4784437 w 11379378"/>
              <a:gd name="connsiteY23" fmla="*/ 895927 h 4544291"/>
              <a:gd name="connsiteX24" fmla="*/ 3768437 w 11379378"/>
              <a:gd name="connsiteY24" fmla="*/ 711200 h 4544291"/>
              <a:gd name="connsiteX25" fmla="*/ 3103418 w 11379378"/>
              <a:gd name="connsiteY25" fmla="*/ 378691 h 4544291"/>
              <a:gd name="connsiteX26" fmla="*/ 2309091 w 11379378"/>
              <a:gd name="connsiteY26" fmla="*/ 0 h 4544291"/>
              <a:gd name="connsiteX27" fmla="*/ 1431637 w 11379378"/>
              <a:gd name="connsiteY27" fmla="*/ 110836 h 4544291"/>
              <a:gd name="connsiteX28" fmla="*/ 1034473 w 11379378"/>
              <a:gd name="connsiteY28" fmla="*/ 720436 h 4544291"/>
              <a:gd name="connsiteX29" fmla="*/ 323273 w 11379378"/>
              <a:gd name="connsiteY29" fmla="*/ 997527 h 4544291"/>
              <a:gd name="connsiteX30" fmla="*/ 0 w 11379378"/>
              <a:gd name="connsiteY30" fmla="*/ 1524000 h 4544291"/>
              <a:gd name="connsiteX31" fmla="*/ 295564 w 11379378"/>
              <a:gd name="connsiteY31" fmla="*/ 2059709 h 4544291"/>
              <a:gd name="connsiteX0" fmla="*/ 295564 w 11379378"/>
              <a:gd name="connsiteY0" fmla="*/ 2059709 h 4544291"/>
              <a:gd name="connsiteX1" fmla="*/ 1357746 w 11379378"/>
              <a:gd name="connsiteY1" fmla="*/ 2373745 h 4544291"/>
              <a:gd name="connsiteX2" fmla="*/ 2521528 w 11379378"/>
              <a:gd name="connsiteY2" fmla="*/ 3177309 h 4544291"/>
              <a:gd name="connsiteX3" fmla="*/ 3851564 w 11379378"/>
              <a:gd name="connsiteY3" fmla="*/ 3833091 h 4544291"/>
              <a:gd name="connsiteX4" fmla="*/ 5135418 w 11379378"/>
              <a:gd name="connsiteY4" fmla="*/ 4193309 h 4544291"/>
              <a:gd name="connsiteX5" fmla="*/ 6899564 w 11379378"/>
              <a:gd name="connsiteY5" fmla="*/ 4424218 h 4544291"/>
              <a:gd name="connsiteX6" fmla="*/ 9134764 w 11379378"/>
              <a:gd name="connsiteY6" fmla="*/ 4544291 h 4544291"/>
              <a:gd name="connsiteX7" fmla="*/ 10677237 w 11379378"/>
              <a:gd name="connsiteY7" fmla="*/ 4350327 h 4544291"/>
              <a:gd name="connsiteX8" fmla="*/ 11342255 w 11379378"/>
              <a:gd name="connsiteY8" fmla="*/ 4221018 h 4544291"/>
              <a:gd name="connsiteX9" fmla="*/ 11305309 w 11379378"/>
              <a:gd name="connsiteY9" fmla="*/ 3177309 h 4544291"/>
              <a:gd name="connsiteX10" fmla="*/ 10908146 w 11379378"/>
              <a:gd name="connsiteY10" fmla="*/ 2530763 h 4544291"/>
              <a:gd name="connsiteX11" fmla="*/ 11046691 w 11379378"/>
              <a:gd name="connsiteY11" fmla="*/ 1736436 h 4544291"/>
              <a:gd name="connsiteX12" fmla="*/ 11342255 w 11379378"/>
              <a:gd name="connsiteY12" fmla="*/ 1459345 h 4544291"/>
              <a:gd name="connsiteX13" fmla="*/ 11369964 w 11379378"/>
              <a:gd name="connsiteY13" fmla="*/ 1311563 h 4544291"/>
              <a:gd name="connsiteX14" fmla="*/ 11379200 w 11379378"/>
              <a:gd name="connsiteY14" fmla="*/ 1246909 h 4544291"/>
              <a:gd name="connsiteX15" fmla="*/ 11369964 w 11379378"/>
              <a:gd name="connsiteY15" fmla="*/ 1071418 h 4544291"/>
              <a:gd name="connsiteX16" fmla="*/ 11333018 w 11379378"/>
              <a:gd name="connsiteY16" fmla="*/ 1016000 h 4544291"/>
              <a:gd name="connsiteX17" fmla="*/ 11351492 w 11379378"/>
              <a:gd name="connsiteY17" fmla="*/ 960582 h 4544291"/>
              <a:gd name="connsiteX18" fmla="*/ 11305309 w 11379378"/>
              <a:gd name="connsiteY18" fmla="*/ 794327 h 4544291"/>
              <a:gd name="connsiteX19" fmla="*/ 11296073 w 11379378"/>
              <a:gd name="connsiteY19" fmla="*/ 738909 h 4544291"/>
              <a:gd name="connsiteX20" fmla="*/ 11296073 w 11379378"/>
              <a:gd name="connsiteY20" fmla="*/ 738909 h 4544291"/>
              <a:gd name="connsiteX21" fmla="*/ 9337964 w 11379378"/>
              <a:gd name="connsiteY21" fmla="*/ 766618 h 4544291"/>
              <a:gd name="connsiteX22" fmla="*/ 7130473 w 11379378"/>
              <a:gd name="connsiteY22" fmla="*/ 729672 h 4544291"/>
              <a:gd name="connsiteX23" fmla="*/ 4784437 w 11379378"/>
              <a:gd name="connsiteY23" fmla="*/ 895927 h 4544291"/>
              <a:gd name="connsiteX24" fmla="*/ 3768437 w 11379378"/>
              <a:gd name="connsiteY24" fmla="*/ 711200 h 4544291"/>
              <a:gd name="connsiteX25" fmla="*/ 3103418 w 11379378"/>
              <a:gd name="connsiteY25" fmla="*/ 378691 h 4544291"/>
              <a:gd name="connsiteX26" fmla="*/ 2309091 w 11379378"/>
              <a:gd name="connsiteY26" fmla="*/ 0 h 4544291"/>
              <a:gd name="connsiteX27" fmla="*/ 1431637 w 11379378"/>
              <a:gd name="connsiteY27" fmla="*/ 110836 h 4544291"/>
              <a:gd name="connsiteX28" fmla="*/ 1034473 w 11379378"/>
              <a:gd name="connsiteY28" fmla="*/ 720436 h 4544291"/>
              <a:gd name="connsiteX29" fmla="*/ 323273 w 11379378"/>
              <a:gd name="connsiteY29" fmla="*/ 997527 h 4544291"/>
              <a:gd name="connsiteX30" fmla="*/ 0 w 11379378"/>
              <a:gd name="connsiteY30" fmla="*/ 1524000 h 4544291"/>
              <a:gd name="connsiteX31" fmla="*/ 295564 w 11379378"/>
              <a:gd name="connsiteY31" fmla="*/ 2059709 h 4544291"/>
              <a:gd name="connsiteX0" fmla="*/ 295564 w 11379378"/>
              <a:gd name="connsiteY0" fmla="*/ 2059709 h 4544291"/>
              <a:gd name="connsiteX1" fmla="*/ 1357746 w 11379378"/>
              <a:gd name="connsiteY1" fmla="*/ 2373745 h 4544291"/>
              <a:gd name="connsiteX2" fmla="*/ 2521528 w 11379378"/>
              <a:gd name="connsiteY2" fmla="*/ 3177309 h 4544291"/>
              <a:gd name="connsiteX3" fmla="*/ 3851564 w 11379378"/>
              <a:gd name="connsiteY3" fmla="*/ 3833091 h 4544291"/>
              <a:gd name="connsiteX4" fmla="*/ 5135418 w 11379378"/>
              <a:gd name="connsiteY4" fmla="*/ 4193309 h 4544291"/>
              <a:gd name="connsiteX5" fmla="*/ 6899564 w 11379378"/>
              <a:gd name="connsiteY5" fmla="*/ 4424218 h 4544291"/>
              <a:gd name="connsiteX6" fmla="*/ 9134764 w 11379378"/>
              <a:gd name="connsiteY6" fmla="*/ 4544291 h 4544291"/>
              <a:gd name="connsiteX7" fmla="*/ 10677237 w 11379378"/>
              <a:gd name="connsiteY7" fmla="*/ 4350327 h 4544291"/>
              <a:gd name="connsiteX8" fmla="*/ 11342255 w 11379378"/>
              <a:gd name="connsiteY8" fmla="*/ 4221018 h 4544291"/>
              <a:gd name="connsiteX9" fmla="*/ 11305309 w 11379378"/>
              <a:gd name="connsiteY9" fmla="*/ 3177309 h 4544291"/>
              <a:gd name="connsiteX10" fmla="*/ 10908146 w 11379378"/>
              <a:gd name="connsiteY10" fmla="*/ 2530763 h 4544291"/>
              <a:gd name="connsiteX11" fmla="*/ 11046691 w 11379378"/>
              <a:gd name="connsiteY11" fmla="*/ 1736436 h 4544291"/>
              <a:gd name="connsiteX12" fmla="*/ 11342255 w 11379378"/>
              <a:gd name="connsiteY12" fmla="*/ 1459345 h 4544291"/>
              <a:gd name="connsiteX13" fmla="*/ 11369964 w 11379378"/>
              <a:gd name="connsiteY13" fmla="*/ 1311563 h 4544291"/>
              <a:gd name="connsiteX14" fmla="*/ 11379200 w 11379378"/>
              <a:gd name="connsiteY14" fmla="*/ 1246909 h 4544291"/>
              <a:gd name="connsiteX15" fmla="*/ 11369964 w 11379378"/>
              <a:gd name="connsiteY15" fmla="*/ 1071418 h 4544291"/>
              <a:gd name="connsiteX16" fmla="*/ 11333018 w 11379378"/>
              <a:gd name="connsiteY16" fmla="*/ 1016000 h 4544291"/>
              <a:gd name="connsiteX17" fmla="*/ 11305309 w 11379378"/>
              <a:gd name="connsiteY17" fmla="*/ 794327 h 4544291"/>
              <a:gd name="connsiteX18" fmla="*/ 11296073 w 11379378"/>
              <a:gd name="connsiteY18" fmla="*/ 738909 h 4544291"/>
              <a:gd name="connsiteX19" fmla="*/ 11296073 w 11379378"/>
              <a:gd name="connsiteY19" fmla="*/ 738909 h 4544291"/>
              <a:gd name="connsiteX20" fmla="*/ 9337964 w 11379378"/>
              <a:gd name="connsiteY20" fmla="*/ 766618 h 4544291"/>
              <a:gd name="connsiteX21" fmla="*/ 7130473 w 11379378"/>
              <a:gd name="connsiteY21" fmla="*/ 729672 h 4544291"/>
              <a:gd name="connsiteX22" fmla="*/ 4784437 w 11379378"/>
              <a:gd name="connsiteY22" fmla="*/ 895927 h 4544291"/>
              <a:gd name="connsiteX23" fmla="*/ 3768437 w 11379378"/>
              <a:gd name="connsiteY23" fmla="*/ 711200 h 4544291"/>
              <a:gd name="connsiteX24" fmla="*/ 3103418 w 11379378"/>
              <a:gd name="connsiteY24" fmla="*/ 378691 h 4544291"/>
              <a:gd name="connsiteX25" fmla="*/ 2309091 w 11379378"/>
              <a:gd name="connsiteY25" fmla="*/ 0 h 4544291"/>
              <a:gd name="connsiteX26" fmla="*/ 1431637 w 11379378"/>
              <a:gd name="connsiteY26" fmla="*/ 110836 h 4544291"/>
              <a:gd name="connsiteX27" fmla="*/ 1034473 w 11379378"/>
              <a:gd name="connsiteY27" fmla="*/ 720436 h 4544291"/>
              <a:gd name="connsiteX28" fmla="*/ 323273 w 11379378"/>
              <a:gd name="connsiteY28" fmla="*/ 997527 h 4544291"/>
              <a:gd name="connsiteX29" fmla="*/ 0 w 11379378"/>
              <a:gd name="connsiteY29" fmla="*/ 1524000 h 4544291"/>
              <a:gd name="connsiteX30" fmla="*/ 295564 w 11379378"/>
              <a:gd name="connsiteY30" fmla="*/ 2059709 h 4544291"/>
              <a:gd name="connsiteX0" fmla="*/ 295564 w 11379200"/>
              <a:gd name="connsiteY0" fmla="*/ 2059709 h 4544291"/>
              <a:gd name="connsiteX1" fmla="*/ 1357746 w 11379200"/>
              <a:gd name="connsiteY1" fmla="*/ 2373745 h 4544291"/>
              <a:gd name="connsiteX2" fmla="*/ 2521528 w 11379200"/>
              <a:gd name="connsiteY2" fmla="*/ 3177309 h 4544291"/>
              <a:gd name="connsiteX3" fmla="*/ 3851564 w 11379200"/>
              <a:gd name="connsiteY3" fmla="*/ 3833091 h 4544291"/>
              <a:gd name="connsiteX4" fmla="*/ 5135418 w 11379200"/>
              <a:gd name="connsiteY4" fmla="*/ 4193309 h 4544291"/>
              <a:gd name="connsiteX5" fmla="*/ 6899564 w 11379200"/>
              <a:gd name="connsiteY5" fmla="*/ 4424218 h 4544291"/>
              <a:gd name="connsiteX6" fmla="*/ 9134764 w 11379200"/>
              <a:gd name="connsiteY6" fmla="*/ 4544291 h 4544291"/>
              <a:gd name="connsiteX7" fmla="*/ 10677237 w 11379200"/>
              <a:gd name="connsiteY7" fmla="*/ 4350327 h 4544291"/>
              <a:gd name="connsiteX8" fmla="*/ 11342255 w 11379200"/>
              <a:gd name="connsiteY8" fmla="*/ 4221018 h 4544291"/>
              <a:gd name="connsiteX9" fmla="*/ 11305309 w 11379200"/>
              <a:gd name="connsiteY9" fmla="*/ 3177309 h 4544291"/>
              <a:gd name="connsiteX10" fmla="*/ 10908146 w 11379200"/>
              <a:gd name="connsiteY10" fmla="*/ 2530763 h 4544291"/>
              <a:gd name="connsiteX11" fmla="*/ 11046691 w 11379200"/>
              <a:gd name="connsiteY11" fmla="*/ 1736436 h 4544291"/>
              <a:gd name="connsiteX12" fmla="*/ 11342255 w 11379200"/>
              <a:gd name="connsiteY12" fmla="*/ 1459345 h 4544291"/>
              <a:gd name="connsiteX13" fmla="*/ 11369964 w 11379200"/>
              <a:gd name="connsiteY13" fmla="*/ 1311563 h 4544291"/>
              <a:gd name="connsiteX14" fmla="*/ 11379200 w 11379200"/>
              <a:gd name="connsiteY14" fmla="*/ 1246909 h 4544291"/>
              <a:gd name="connsiteX15" fmla="*/ 11369964 w 11379200"/>
              <a:gd name="connsiteY15" fmla="*/ 1071418 h 4544291"/>
              <a:gd name="connsiteX16" fmla="*/ 11351491 w 11379200"/>
              <a:gd name="connsiteY16" fmla="*/ 951346 h 4544291"/>
              <a:gd name="connsiteX17" fmla="*/ 11305309 w 11379200"/>
              <a:gd name="connsiteY17" fmla="*/ 794327 h 4544291"/>
              <a:gd name="connsiteX18" fmla="*/ 11296073 w 11379200"/>
              <a:gd name="connsiteY18" fmla="*/ 738909 h 4544291"/>
              <a:gd name="connsiteX19" fmla="*/ 11296073 w 11379200"/>
              <a:gd name="connsiteY19" fmla="*/ 738909 h 4544291"/>
              <a:gd name="connsiteX20" fmla="*/ 9337964 w 11379200"/>
              <a:gd name="connsiteY20" fmla="*/ 766618 h 4544291"/>
              <a:gd name="connsiteX21" fmla="*/ 7130473 w 11379200"/>
              <a:gd name="connsiteY21" fmla="*/ 729672 h 4544291"/>
              <a:gd name="connsiteX22" fmla="*/ 4784437 w 11379200"/>
              <a:gd name="connsiteY22" fmla="*/ 895927 h 4544291"/>
              <a:gd name="connsiteX23" fmla="*/ 3768437 w 11379200"/>
              <a:gd name="connsiteY23" fmla="*/ 711200 h 4544291"/>
              <a:gd name="connsiteX24" fmla="*/ 3103418 w 11379200"/>
              <a:gd name="connsiteY24" fmla="*/ 378691 h 4544291"/>
              <a:gd name="connsiteX25" fmla="*/ 2309091 w 11379200"/>
              <a:gd name="connsiteY25" fmla="*/ 0 h 4544291"/>
              <a:gd name="connsiteX26" fmla="*/ 1431637 w 11379200"/>
              <a:gd name="connsiteY26" fmla="*/ 110836 h 4544291"/>
              <a:gd name="connsiteX27" fmla="*/ 1034473 w 11379200"/>
              <a:gd name="connsiteY27" fmla="*/ 720436 h 4544291"/>
              <a:gd name="connsiteX28" fmla="*/ 323273 w 11379200"/>
              <a:gd name="connsiteY28" fmla="*/ 997527 h 4544291"/>
              <a:gd name="connsiteX29" fmla="*/ 0 w 11379200"/>
              <a:gd name="connsiteY29" fmla="*/ 1524000 h 4544291"/>
              <a:gd name="connsiteX30" fmla="*/ 295564 w 11379200"/>
              <a:gd name="connsiteY30" fmla="*/ 2059709 h 4544291"/>
              <a:gd name="connsiteX0" fmla="*/ 295564 w 11379200"/>
              <a:gd name="connsiteY0" fmla="*/ 2059709 h 4544291"/>
              <a:gd name="connsiteX1" fmla="*/ 1357746 w 11379200"/>
              <a:gd name="connsiteY1" fmla="*/ 2373745 h 4544291"/>
              <a:gd name="connsiteX2" fmla="*/ 2521528 w 11379200"/>
              <a:gd name="connsiteY2" fmla="*/ 3177309 h 4544291"/>
              <a:gd name="connsiteX3" fmla="*/ 3851564 w 11379200"/>
              <a:gd name="connsiteY3" fmla="*/ 3833091 h 4544291"/>
              <a:gd name="connsiteX4" fmla="*/ 5135418 w 11379200"/>
              <a:gd name="connsiteY4" fmla="*/ 4193309 h 4544291"/>
              <a:gd name="connsiteX5" fmla="*/ 6899564 w 11379200"/>
              <a:gd name="connsiteY5" fmla="*/ 4424218 h 4544291"/>
              <a:gd name="connsiteX6" fmla="*/ 9134764 w 11379200"/>
              <a:gd name="connsiteY6" fmla="*/ 4544291 h 4544291"/>
              <a:gd name="connsiteX7" fmla="*/ 10677237 w 11379200"/>
              <a:gd name="connsiteY7" fmla="*/ 4350327 h 4544291"/>
              <a:gd name="connsiteX8" fmla="*/ 11342255 w 11379200"/>
              <a:gd name="connsiteY8" fmla="*/ 4221018 h 4544291"/>
              <a:gd name="connsiteX9" fmla="*/ 11305309 w 11379200"/>
              <a:gd name="connsiteY9" fmla="*/ 3177309 h 4544291"/>
              <a:gd name="connsiteX10" fmla="*/ 10908146 w 11379200"/>
              <a:gd name="connsiteY10" fmla="*/ 2530763 h 4544291"/>
              <a:gd name="connsiteX11" fmla="*/ 11046691 w 11379200"/>
              <a:gd name="connsiteY11" fmla="*/ 1736436 h 4544291"/>
              <a:gd name="connsiteX12" fmla="*/ 11342255 w 11379200"/>
              <a:gd name="connsiteY12" fmla="*/ 1459345 h 4544291"/>
              <a:gd name="connsiteX13" fmla="*/ 11369964 w 11379200"/>
              <a:gd name="connsiteY13" fmla="*/ 1311563 h 4544291"/>
              <a:gd name="connsiteX14" fmla="*/ 11379200 w 11379200"/>
              <a:gd name="connsiteY14" fmla="*/ 1246909 h 4544291"/>
              <a:gd name="connsiteX15" fmla="*/ 11369964 w 11379200"/>
              <a:gd name="connsiteY15" fmla="*/ 1071418 h 4544291"/>
              <a:gd name="connsiteX16" fmla="*/ 11351491 w 11379200"/>
              <a:gd name="connsiteY16" fmla="*/ 951346 h 4544291"/>
              <a:gd name="connsiteX17" fmla="*/ 11305309 w 11379200"/>
              <a:gd name="connsiteY17" fmla="*/ 794327 h 4544291"/>
              <a:gd name="connsiteX18" fmla="*/ 11296073 w 11379200"/>
              <a:gd name="connsiteY18" fmla="*/ 738909 h 4544291"/>
              <a:gd name="connsiteX19" fmla="*/ 11296073 w 11379200"/>
              <a:gd name="connsiteY19" fmla="*/ 738909 h 4544291"/>
              <a:gd name="connsiteX20" fmla="*/ 9337964 w 11379200"/>
              <a:gd name="connsiteY20" fmla="*/ 766618 h 4544291"/>
              <a:gd name="connsiteX21" fmla="*/ 7130473 w 11379200"/>
              <a:gd name="connsiteY21" fmla="*/ 729672 h 4544291"/>
              <a:gd name="connsiteX22" fmla="*/ 4784437 w 11379200"/>
              <a:gd name="connsiteY22" fmla="*/ 895927 h 4544291"/>
              <a:gd name="connsiteX23" fmla="*/ 3768437 w 11379200"/>
              <a:gd name="connsiteY23" fmla="*/ 711200 h 4544291"/>
              <a:gd name="connsiteX24" fmla="*/ 3103418 w 11379200"/>
              <a:gd name="connsiteY24" fmla="*/ 378691 h 4544291"/>
              <a:gd name="connsiteX25" fmla="*/ 2309091 w 11379200"/>
              <a:gd name="connsiteY25" fmla="*/ 0 h 4544291"/>
              <a:gd name="connsiteX26" fmla="*/ 1431637 w 11379200"/>
              <a:gd name="connsiteY26" fmla="*/ 110836 h 4544291"/>
              <a:gd name="connsiteX27" fmla="*/ 1034473 w 11379200"/>
              <a:gd name="connsiteY27" fmla="*/ 720436 h 4544291"/>
              <a:gd name="connsiteX28" fmla="*/ 323273 w 11379200"/>
              <a:gd name="connsiteY28" fmla="*/ 997527 h 4544291"/>
              <a:gd name="connsiteX29" fmla="*/ 0 w 11379200"/>
              <a:gd name="connsiteY29" fmla="*/ 1524000 h 4544291"/>
              <a:gd name="connsiteX30" fmla="*/ 295564 w 11379200"/>
              <a:gd name="connsiteY30" fmla="*/ 2059709 h 4544291"/>
              <a:gd name="connsiteX0" fmla="*/ 295564 w 11379200"/>
              <a:gd name="connsiteY0" fmla="*/ 2059709 h 4544291"/>
              <a:gd name="connsiteX1" fmla="*/ 1357746 w 11379200"/>
              <a:gd name="connsiteY1" fmla="*/ 2373745 h 4544291"/>
              <a:gd name="connsiteX2" fmla="*/ 2521528 w 11379200"/>
              <a:gd name="connsiteY2" fmla="*/ 3177309 h 4544291"/>
              <a:gd name="connsiteX3" fmla="*/ 3851564 w 11379200"/>
              <a:gd name="connsiteY3" fmla="*/ 3833091 h 4544291"/>
              <a:gd name="connsiteX4" fmla="*/ 5135418 w 11379200"/>
              <a:gd name="connsiteY4" fmla="*/ 4193309 h 4544291"/>
              <a:gd name="connsiteX5" fmla="*/ 6899564 w 11379200"/>
              <a:gd name="connsiteY5" fmla="*/ 4424218 h 4544291"/>
              <a:gd name="connsiteX6" fmla="*/ 9134764 w 11379200"/>
              <a:gd name="connsiteY6" fmla="*/ 4544291 h 4544291"/>
              <a:gd name="connsiteX7" fmla="*/ 10677237 w 11379200"/>
              <a:gd name="connsiteY7" fmla="*/ 4350327 h 4544291"/>
              <a:gd name="connsiteX8" fmla="*/ 11342255 w 11379200"/>
              <a:gd name="connsiteY8" fmla="*/ 4221018 h 4544291"/>
              <a:gd name="connsiteX9" fmla="*/ 11305309 w 11379200"/>
              <a:gd name="connsiteY9" fmla="*/ 3177309 h 4544291"/>
              <a:gd name="connsiteX10" fmla="*/ 10908146 w 11379200"/>
              <a:gd name="connsiteY10" fmla="*/ 2530763 h 4544291"/>
              <a:gd name="connsiteX11" fmla="*/ 11046691 w 11379200"/>
              <a:gd name="connsiteY11" fmla="*/ 1736436 h 4544291"/>
              <a:gd name="connsiteX12" fmla="*/ 11342255 w 11379200"/>
              <a:gd name="connsiteY12" fmla="*/ 1459345 h 4544291"/>
              <a:gd name="connsiteX13" fmla="*/ 11369964 w 11379200"/>
              <a:gd name="connsiteY13" fmla="*/ 1311563 h 4544291"/>
              <a:gd name="connsiteX14" fmla="*/ 11379200 w 11379200"/>
              <a:gd name="connsiteY14" fmla="*/ 1246909 h 4544291"/>
              <a:gd name="connsiteX15" fmla="*/ 11369964 w 11379200"/>
              <a:gd name="connsiteY15" fmla="*/ 1071418 h 4544291"/>
              <a:gd name="connsiteX16" fmla="*/ 11351491 w 11379200"/>
              <a:gd name="connsiteY16" fmla="*/ 951346 h 4544291"/>
              <a:gd name="connsiteX17" fmla="*/ 11305309 w 11379200"/>
              <a:gd name="connsiteY17" fmla="*/ 794327 h 4544291"/>
              <a:gd name="connsiteX18" fmla="*/ 11296073 w 11379200"/>
              <a:gd name="connsiteY18" fmla="*/ 738909 h 4544291"/>
              <a:gd name="connsiteX19" fmla="*/ 11296073 w 11379200"/>
              <a:gd name="connsiteY19" fmla="*/ 738909 h 4544291"/>
              <a:gd name="connsiteX20" fmla="*/ 9337964 w 11379200"/>
              <a:gd name="connsiteY20" fmla="*/ 766618 h 4544291"/>
              <a:gd name="connsiteX21" fmla="*/ 7130473 w 11379200"/>
              <a:gd name="connsiteY21" fmla="*/ 729672 h 4544291"/>
              <a:gd name="connsiteX22" fmla="*/ 4784437 w 11379200"/>
              <a:gd name="connsiteY22" fmla="*/ 895927 h 4544291"/>
              <a:gd name="connsiteX23" fmla="*/ 3768437 w 11379200"/>
              <a:gd name="connsiteY23" fmla="*/ 711200 h 4544291"/>
              <a:gd name="connsiteX24" fmla="*/ 3103418 w 11379200"/>
              <a:gd name="connsiteY24" fmla="*/ 378691 h 4544291"/>
              <a:gd name="connsiteX25" fmla="*/ 2309091 w 11379200"/>
              <a:gd name="connsiteY25" fmla="*/ 0 h 4544291"/>
              <a:gd name="connsiteX26" fmla="*/ 1431637 w 11379200"/>
              <a:gd name="connsiteY26" fmla="*/ 110836 h 4544291"/>
              <a:gd name="connsiteX27" fmla="*/ 1034473 w 11379200"/>
              <a:gd name="connsiteY27" fmla="*/ 720436 h 4544291"/>
              <a:gd name="connsiteX28" fmla="*/ 323273 w 11379200"/>
              <a:gd name="connsiteY28" fmla="*/ 997527 h 4544291"/>
              <a:gd name="connsiteX29" fmla="*/ 0 w 11379200"/>
              <a:gd name="connsiteY29" fmla="*/ 1524000 h 4544291"/>
              <a:gd name="connsiteX30" fmla="*/ 295564 w 11379200"/>
              <a:gd name="connsiteY30" fmla="*/ 2059709 h 4544291"/>
              <a:gd name="connsiteX0" fmla="*/ 295564 w 11395664"/>
              <a:gd name="connsiteY0" fmla="*/ 2059709 h 4544291"/>
              <a:gd name="connsiteX1" fmla="*/ 1357746 w 11395664"/>
              <a:gd name="connsiteY1" fmla="*/ 2373745 h 4544291"/>
              <a:gd name="connsiteX2" fmla="*/ 2521528 w 11395664"/>
              <a:gd name="connsiteY2" fmla="*/ 3177309 h 4544291"/>
              <a:gd name="connsiteX3" fmla="*/ 3851564 w 11395664"/>
              <a:gd name="connsiteY3" fmla="*/ 3833091 h 4544291"/>
              <a:gd name="connsiteX4" fmla="*/ 5135418 w 11395664"/>
              <a:gd name="connsiteY4" fmla="*/ 4193309 h 4544291"/>
              <a:gd name="connsiteX5" fmla="*/ 6899564 w 11395664"/>
              <a:gd name="connsiteY5" fmla="*/ 4424218 h 4544291"/>
              <a:gd name="connsiteX6" fmla="*/ 9134764 w 11395664"/>
              <a:gd name="connsiteY6" fmla="*/ 4544291 h 4544291"/>
              <a:gd name="connsiteX7" fmla="*/ 10677237 w 11395664"/>
              <a:gd name="connsiteY7" fmla="*/ 4350327 h 4544291"/>
              <a:gd name="connsiteX8" fmla="*/ 11342255 w 11395664"/>
              <a:gd name="connsiteY8" fmla="*/ 4221018 h 4544291"/>
              <a:gd name="connsiteX9" fmla="*/ 11305309 w 11395664"/>
              <a:gd name="connsiteY9" fmla="*/ 3177309 h 4544291"/>
              <a:gd name="connsiteX10" fmla="*/ 10908146 w 11395664"/>
              <a:gd name="connsiteY10" fmla="*/ 2530763 h 4544291"/>
              <a:gd name="connsiteX11" fmla="*/ 11046691 w 11395664"/>
              <a:gd name="connsiteY11" fmla="*/ 1736436 h 4544291"/>
              <a:gd name="connsiteX12" fmla="*/ 11342255 w 11395664"/>
              <a:gd name="connsiteY12" fmla="*/ 1459345 h 4544291"/>
              <a:gd name="connsiteX13" fmla="*/ 11369964 w 11395664"/>
              <a:gd name="connsiteY13" fmla="*/ 1311563 h 4544291"/>
              <a:gd name="connsiteX14" fmla="*/ 11379200 w 11395664"/>
              <a:gd name="connsiteY14" fmla="*/ 1246909 h 4544291"/>
              <a:gd name="connsiteX15" fmla="*/ 11369964 w 11395664"/>
              <a:gd name="connsiteY15" fmla="*/ 1071418 h 4544291"/>
              <a:gd name="connsiteX16" fmla="*/ 11351491 w 11395664"/>
              <a:gd name="connsiteY16" fmla="*/ 951346 h 4544291"/>
              <a:gd name="connsiteX17" fmla="*/ 11305309 w 11395664"/>
              <a:gd name="connsiteY17" fmla="*/ 794327 h 4544291"/>
              <a:gd name="connsiteX18" fmla="*/ 11296073 w 11395664"/>
              <a:gd name="connsiteY18" fmla="*/ 738909 h 4544291"/>
              <a:gd name="connsiteX19" fmla="*/ 11296073 w 11395664"/>
              <a:gd name="connsiteY19" fmla="*/ 738909 h 4544291"/>
              <a:gd name="connsiteX20" fmla="*/ 9337964 w 11395664"/>
              <a:gd name="connsiteY20" fmla="*/ 766618 h 4544291"/>
              <a:gd name="connsiteX21" fmla="*/ 7130473 w 11395664"/>
              <a:gd name="connsiteY21" fmla="*/ 729672 h 4544291"/>
              <a:gd name="connsiteX22" fmla="*/ 4784437 w 11395664"/>
              <a:gd name="connsiteY22" fmla="*/ 895927 h 4544291"/>
              <a:gd name="connsiteX23" fmla="*/ 3768437 w 11395664"/>
              <a:gd name="connsiteY23" fmla="*/ 711200 h 4544291"/>
              <a:gd name="connsiteX24" fmla="*/ 3103418 w 11395664"/>
              <a:gd name="connsiteY24" fmla="*/ 378691 h 4544291"/>
              <a:gd name="connsiteX25" fmla="*/ 2309091 w 11395664"/>
              <a:gd name="connsiteY25" fmla="*/ 0 h 4544291"/>
              <a:gd name="connsiteX26" fmla="*/ 1431637 w 11395664"/>
              <a:gd name="connsiteY26" fmla="*/ 110836 h 4544291"/>
              <a:gd name="connsiteX27" fmla="*/ 1034473 w 11395664"/>
              <a:gd name="connsiteY27" fmla="*/ 720436 h 4544291"/>
              <a:gd name="connsiteX28" fmla="*/ 323273 w 11395664"/>
              <a:gd name="connsiteY28" fmla="*/ 997527 h 4544291"/>
              <a:gd name="connsiteX29" fmla="*/ 0 w 11395664"/>
              <a:gd name="connsiteY29" fmla="*/ 1524000 h 4544291"/>
              <a:gd name="connsiteX30" fmla="*/ 295564 w 11395664"/>
              <a:gd name="connsiteY30" fmla="*/ 2059709 h 4544291"/>
              <a:gd name="connsiteX0" fmla="*/ 295564 w 11395664"/>
              <a:gd name="connsiteY0" fmla="*/ 2059709 h 4544291"/>
              <a:gd name="connsiteX1" fmla="*/ 1357746 w 11395664"/>
              <a:gd name="connsiteY1" fmla="*/ 2373745 h 4544291"/>
              <a:gd name="connsiteX2" fmla="*/ 2521528 w 11395664"/>
              <a:gd name="connsiteY2" fmla="*/ 3177309 h 4544291"/>
              <a:gd name="connsiteX3" fmla="*/ 3851564 w 11395664"/>
              <a:gd name="connsiteY3" fmla="*/ 3833091 h 4544291"/>
              <a:gd name="connsiteX4" fmla="*/ 5135418 w 11395664"/>
              <a:gd name="connsiteY4" fmla="*/ 4193309 h 4544291"/>
              <a:gd name="connsiteX5" fmla="*/ 6899564 w 11395664"/>
              <a:gd name="connsiteY5" fmla="*/ 4424218 h 4544291"/>
              <a:gd name="connsiteX6" fmla="*/ 9134764 w 11395664"/>
              <a:gd name="connsiteY6" fmla="*/ 4544291 h 4544291"/>
              <a:gd name="connsiteX7" fmla="*/ 10677237 w 11395664"/>
              <a:gd name="connsiteY7" fmla="*/ 4350327 h 4544291"/>
              <a:gd name="connsiteX8" fmla="*/ 11342255 w 11395664"/>
              <a:gd name="connsiteY8" fmla="*/ 4221018 h 4544291"/>
              <a:gd name="connsiteX9" fmla="*/ 11305309 w 11395664"/>
              <a:gd name="connsiteY9" fmla="*/ 3177309 h 4544291"/>
              <a:gd name="connsiteX10" fmla="*/ 10908146 w 11395664"/>
              <a:gd name="connsiteY10" fmla="*/ 2530763 h 4544291"/>
              <a:gd name="connsiteX11" fmla="*/ 11046691 w 11395664"/>
              <a:gd name="connsiteY11" fmla="*/ 1736436 h 4544291"/>
              <a:gd name="connsiteX12" fmla="*/ 11342255 w 11395664"/>
              <a:gd name="connsiteY12" fmla="*/ 1459345 h 4544291"/>
              <a:gd name="connsiteX13" fmla="*/ 11369964 w 11395664"/>
              <a:gd name="connsiteY13" fmla="*/ 1311563 h 4544291"/>
              <a:gd name="connsiteX14" fmla="*/ 11379200 w 11395664"/>
              <a:gd name="connsiteY14" fmla="*/ 1246909 h 4544291"/>
              <a:gd name="connsiteX15" fmla="*/ 11369964 w 11395664"/>
              <a:gd name="connsiteY15" fmla="*/ 1071418 h 4544291"/>
              <a:gd name="connsiteX16" fmla="*/ 11351491 w 11395664"/>
              <a:gd name="connsiteY16" fmla="*/ 951346 h 4544291"/>
              <a:gd name="connsiteX17" fmla="*/ 11305309 w 11395664"/>
              <a:gd name="connsiteY17" fmla="*/ 794327 h 4544291"/>
              <a:gd name="connsiteX18" fmla="*/ 11296073 w 11395664"/>
              <a:gd name="connsiteY18" fmla="*/ 738909 h 4544291"/>
              <a:gd name="connsiteX19" fmla="*/ 11296073 w 11395664"/>
              <a:gd name="connsiteY19" fmla="*/ 738909 h 4544291"/>
              <a:gd name="connsiteX20" fmla="*/ 9337964 w 11395664"/>
              <a:gd name="connsiteY20" fmla="*/ 766618 h 4544291"/>
              <a:gd name="connsiteX21" fmla="*/ 7130473 w 11395664"/>
              <a:gd name="connsiteY21" fmla="*/ 729672 h 4544291"/>
              <a:gd name="connsiteX22" fmla="*/ 4784437 w 11395664"/>
              <a:gd name="connsiteY22" fmla="*/ 895927 h 4544291"/>
              <a:gd name="connsiteX23" fmla="*/ 3768437 w 11395664"/>
              <a:gd name="connsiteY23" fmla="*/ 711200 h 4544291"/>
              <a:gd name="connsiteX24" fmla="*/ 3103418 w 11395664"/>
              <a:gd name="connsiteY24" fmla="*/ 378691 h 4544291"/>
              <a:gd name="connsiteX25" fmla="*/ 2309091 w 11395664"/>
              <a:gd name="connsiteY25" fmla="*/ 0 h 4544291"/>
              <a:gd name="connsiteX26" fmla="*/ 1431637 w 11395664"/>
              <a:gd name="connsiteY26" fmla="*/ 110836 h 4544291"/>
              <a:gd name="connsiteX27" fmla="*/ 1034473 w 11395664"/>
              <a:gd name="connsiteY27" fmla="*/ 720436 h 4544291"/>
              <a:gd name="connsiteX28" fmla="*/ 323273 w 11395664"/>
              <a:gd name="connsiteY28" fmla="*/ 997527 h 4544291"/>
              <a:gd name="connsiteX29" fmla="*/ 0 w 11395664"/>
              <a:gd name="connsiteY29" fmla="*/ 1524000 h 4544291"/>
              <a:gd name="connsiteX30" fmla="*/ 295564 w 11395664"/>
              <a:gd name="connsiteY30" fmla="*/ 2059709 h 4544291"/>
              <a:gd name="connsiteX0" fmla="*/ 295564 w 11395664"/>
              <a:gd name="connsiteY0" fmla="*/ 2059709 h 4544291"/>
              <a:gd name="connsiteX1" fmla="*/ 1357746 w 11395664"/>
              <a:gd name="connsiteY1" fmla="*/ 2373745 h 4544291"/>
              <a:gd name="connsiteX2" fmla="*/ 2521528 w 11395664"/>
              <a:gd name="connsiteY2" fmla="*/ 3177309 h 4544291"/>
              <a:gd name="connsiteX3" fmla="*/ 3851564 w 11395664"/>
              <a:gd name="connsiteY3" fmla="*/ 3833091 h 4544291"/>
              <a:gd name="connsiteX4" fmla="*/ 5135418 w 11395664"/>
              <a:gd name="connsiteY4" fmla="*/ 4193309 h 4544291"/>
              <a:gd name="connsiteX5" fmla="*/ 6899564 w 11395664"/>
              <a:gd name="connsiteY5" fmla="*/ 4424218 h 4544291"/>
              <a:gd name="connsiteX6" fmla="*/ 9134764 w 11395664"/>
              <a:gd name="connsiteY6" fmla="*/ 4544291 h 4544291"/>
              <a:gd name="connsiteX7" fmla="*/ 10677237 w 11395664"/>
              <a:gd name="connsiteY7" fmla="*/ 4350327 h 4544291"/>
              <a:gd name="connsiteX8" fmla="*/ 11342255 w 11395664"/>
              <a:gd name="connsiteY8" fmla="*/ 4221018 h 4544291"/>
              <a:gd name="connsiteX9" fmla="*/ 11305309 w 11395664"/>
              <a:gd name="connsiteY9" fmla="*/ 3177309 h 4544291"/>
              <a:gd name="connsiteX10" fmla="*/ 10908146 w 11395664"/>
              <a:gd name="connsiteY10" fmla="*/ 2530763 h 4544291"/>
              <a:gd name="connsiteX11" fmla="*/ 11046691 w 11395664"/>
              <a:gd name="connsiteY11" fmla="*/ 1736436 h 4544291"/>
              <a:gd name="connsiteX12" fmla="*/ 11342255 w 11395664"/>
              <a:gd name="connsiteY12" fmla="*/ 1459345 h 4544291"/>
              <a:gd name="connsiteX13" fmla="*/ 11369964 w 11395664"/>
              <a:gd name="connsiteY13" fmla="*/ 1311563 h 4544291"/>
              <a:gd name="connsiteX14" fmla="*/ 11379200 w 11395664"/>
              <a:gd name="connsiteY14" fmla="*/ 1246909 h 4544291"/>
              <a:gd name="connsiteX15" fmla="*/ 11369964 w 11395664"/>
              <a:gd name="connsiteY15" fmla="*/ 1071418 h 4544291"/>
              <a:gd name="connsiteX16" fmla="*/ 11351491 w 11395664"/>
              <a:gd name="connsiteY16" fmla="*/ 951346 h 4544291"/>
              <a:gd name="connsiteX17" fmla="*/ 11305309 w 11395664"/>
              <a:gd name="connsiteY17" fmla="*/ 794327 h 4544291"/>
              <a:gd name="connsiteX18" fmla="*/ 11296073 w 11395664"/>
              <a:gd name="connsiteY18" fmla="*/ 738909 h 4544291"/>
              <a:gd name="connsiteX19" fmla="*/ 11296073 w 11395664"/>
              <a:gd name="connsiteY19" fmla="*/ 738909 h 4544291"/>
              <a:gd name="connsiteX20" fmla="*/ 9337964 w 11395664"/>
              <a:gd name="connsiteY20" fmla="*/ 766618 h 4544291"/>
              <a:gd name="connsiteX21" fmla="*/ 7130473 w 11395664"/>
              <a:gd name="connsiteY21" fmla="*/ 729672 h 4544291"/>
              <a:gd name="connsiteX22" fmla="*/ 4784437 w 11395664"/>
              <a:gd name="connsiteY22" fmla="*/ 895927 h 4544291"/>
              <a:gd name="connsiteX23" fmla="*/ 3768437 w 11395664"/>
              <a:gd name="connsiteY23" fmla="*/ 711200 h 4544291"/>
              <a:gd name="connsiteX24" fmla="*/ 3103418 w 11395664"/>
              <a:gd name="connsiteY24" fmla="*/ 378691 h 4544291"/>
              <a:gd name="connsiteX25" fmla="*/ 2309091 w 11395664"/>
              <a:gd name="connsiteY25" fmla="*/ 0 h 4544291"/>
              <a:gd name="connsiteX26" fmla="*/ 1431637 w 11395664"/>
              <a:gd name="connsiteY26" fmla="*/ 110836 h 4544291"/>
              <a:gd name="connsiteX27" fmla="*/ 1034473 w 11395664"/>
              <a:gd name="connsiteY27" fmla="*/ 720436 h 4544291"/>
              <a:gd name="connsiteX28" fmla="*/ 323273 w 11395664"/>
              <a:gd name="connsiteY28" fmla="*/ 997527 h 4544291"/>
              <a:gd name="connsiteX29" fmla="*/ 0 w 11395664"/>
              <a:gd name="connsiteY29" fmla="*/ 1524000 h 4544291"/>
              <a:gd name="connsiteX30" fmla="*/ 295564 w 11395664"/>
              <a:gd name="connsiteY30" fmla="*/ 2059709 h 4544291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69964 w 11395664"/>
              <a:gd name="connsiteY13" fmla="*/ 1311563 h 4545650"/>
              <a:gd name="connsiteX14" fmla="*/ 11379200 w 11395664"/>
              <a:gd name="connsiteY14" fmla="*/ 1246909 h 4545650"/>
              <a:gd name="connsiteX15" fmla="*/ 11369964 w 11395664"/>
              <a:gd name="connsiteY15" fmla="*/ 1071418 h 4545650"/>
              <a:gd name="connsiteX16" fmla="*/ 11351491 w 11395664"/>
              <a:gd name="connsiteY16" fmla="*/ 951346 h 4545650"/>
              <a:gd name="connsiteX17" fmla="*/ 11305309 w 11395664"/>
              <a:gd name="connsiteY17" fmla="*/ 794327 h 4545650"/>
              <a:gd name="connsiteX18" fmla="*/ 11296073 w 11395664"/>
              <a:gd name="connsiteY18" fmla="*/ 738909 h 4545650"/>
              <a:gd name="connsiteX19" fmla="*/ 11296073 w 11395664"/>
              <a:gd name="connsiteY19" fmla="*/ 738909 h 4545650"/>
              <a:gd name="connsiteX20" fmla="*/ 9337964 w 11395664"/>
              <a:gd name="connsiteY20" fmla="*/ 766618 h 4545650"/>
              <a:gd name="connsiteX21" fmla="*/ 7130473 w 11395664"/>
              <a:gd name="connsiteY21" fmla="*/ 729672 h 4545650"/>
              <a:gd name="connsiteX22" fmla="*/ 4784437 w 11395664"/>
              <a:gd name="connsiteY22" fmla="*/ 895927 h 4545650"/>
              <a:gd name="connsiteX23" fmla="*/ 3768437 w 11395664"/>
              <a:gd name="connsiteY23" fmla="*/ 711200 h 4545650"/>
              <a:gd name="connsiteX24" fmla="*/ 3103418 w 11395664"/>
              <a:gd name="connsiteY24" fmla="*/ 378691 h 4545650"/>
              <a:gd name="connsiteX25" fmla="*/ 2309091 w 11395664"/>
              <a:gd name="connsiteY25" fmla="*/ 0 h 4545650"/>
              <a:gd name="connsiteX26" fmla="*/ 1431637 w 11395664"/>
              <a:gd name="connsiteY26" fmla="*/ 110836 h 4545650"/>
              <a:gd name="connsiteX27" fmla="*/ 1034473 w 11395664"/>
              <a:gd name="connsiteY27" fmla="*/ 720436 h 4545650"/>
              <a:gd name="connsiteX28" fmla="*/ 323273 w 11395664"/>
              <a:gd name="connsiteY28" fmla="*/ 997527 h 4545650"/>
              <a:gd name="connsiteX29" fmla="*/ 0 w 11395664"/>
              <a:gd name="connsiteY29" fmla="*/ 1524000 h 4545650"/>
              <a:gd name="connsiteX30" fmla="*/ 295564 w 11395664"/>
              <a:gd name="connsiteY30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69964 w 11395664"/>
              <a:gd name="connsiteY13" fmla="*/ 1311563 h 4545650"/>
              <a:gd name="connsiteX14" fmla="*/ 11379200 w 11395664"/>
              <a:gd name="connsiteY14" fmla="*/ 1246909 h 4545650"/>
              <a:gd name="connsiteX15" fmla="*/ 11369964 w 11395664"/>
              <a:gd name="connsiteY15" fmla="*/ 1071418 h 4545650"/>
              <a:gd name="connsiteX16" fmla="*/ 11351491 w 11395664"/>
              <a:gd name="connsiteY16" fmla="*/ 951346 h 4545650"/>
              <a:gd name="connsiteX17" fmla="*/ 11305309 w 11395664"/>
              <a:gd name="connsiteY17" fmla="*/ 794327 h 4545650"/>
              <a:gd name="connsiteX18" fmla="*/ 11296073 w 11395664"/>
              <a:gd name="connsiteY18" fmla="*/ 738909 h 4545650"/>
              <a:gd name="connsiteX19" fmla="*/ 11296073 w 11395664"/>
              <a:gd name="connsiteY19" fmla="*/ 738909 h 4545650"/>
              <a:gd name="connsiteX20" fmla="*/ 9337964 w 11395664"/>
              <a:gd name="connsiteY20" fmla="*/ 766618 h 4545650"/>
              <a:gd name="connsiteX21" fmla="*/ 7130473 w 11395664"/>
              <a:gd name="connsiteY21" fmla="*/ 729672 h 4545650"/>
              <a:gd name="connsiteX22" fmla="*/ 4784437 w 11395664"/>
              <a:gd name="connsiteY22" fmla="*/ 895927 h 4545650"/>
              <a:gd name="connsiteX23" fmla="*/ 3768437 w 11395664"/>
              <a:gd name="connsiteY23" fmla="*/ 711200 h 4545650"/>
              <a:gd name="connsiteX24" fmla="*/ 3103418 w 11395664"/>
              <a:gd name="connsiteY24" fmla="*/ 378691 h 4545650"/>
              <a:gd name="connsiteX25" fmla="*/ 2309091 w 11395664"/>
              <a:gd name="connsiteY25" fmla="*/ 0 h 4545650"/>
              <a:gd name="connsiteX26" fmla="*/ 1431637 w 11395664"/>
              <a:gd name="connsiteY26" fmla="*/ 110836 h 4545650"/>
              <a:gd name="connsiteX27" fmla="*/ 1034473 w 11395664"/>
              <a:gd name="connsiteY27" fmla="*/ 720436 h 4545650"/>
              <a:gd name="connsiteX28" fmla="*/ 323273 w 11395664"/>
              <a:gd name="connsiteY28" fmla="*/ 997527 h 4545650"/>
              <a:gd name="connsiteX29" fmla="*/ 0 w 11395664"/>
              <a:gd name="connsiteY29" fmla="*/ 1524000 h 4545650"/>
              <a:gd name="connsiteX30" fmla="*/ 295564 w 11395664"/>
              <a:gd name="connsiteY30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69964 w 11395664"/>
              <a:gd name="connsiteY13" fmla="*/ 1311563 h 4545650"/>
              <a:gd name="connsiteX14" fmla="*/ 11379200 w 11395664"/>
              <a:gd name="connsiteY14" fmla="*/ 1246909 h 4545650"/>
              <a:gd name="connsiteX15" fmla="*/ 11369964 w 11395664"/>
              <a:gd name="connsiteY15" fmla="*/ 1071418 h 4545650"/>
              <a:gd name="connsiteX16" fmla="*/ 11351491 w 11395664"/>
              <a:gd name="connsiteY16" fmla="*/ 951346 h 4545650"/>
              <a:gd name="connsiteX17" fmla="*/ 11305309 w 11395664"/>
              <a:gd name="connsiteY17" fmla="*/ 794327 h 4545650"/>
              <a:gd name="connsiteX18" fmla="*/ 11296073 w 11395664"/>
              <a:gd name="connsiteY18" fmla="*/ 738909 h 4545650"/>
              <a:gd name="connsiteX19" fmla="*/ 11296073 w 11395664"/>
              <a:gd name="connsiteY19" fmla="*/ 738909 h 4545650"/>
              <a:gd name="connsiteX20" fmla="*/ 9337964 w 11395664"/>
              <a:gd name="connsiteY20" fmla="*/ 766618 h 4545650"/>
              <a:gd name="connsiteX21" fmla="*/ 7130473 w 11395664"/>
              <a:gd name="connsiteY21" fmla="*/ 729672 h 4545650"/>
              <a:gd name="connsiteX22" fmla="*/ 4784437 w 11395664"/>
              <a:gd name="connsiteY22" fmla="*/ 895927 h 4545650"/>
              <a:gd name="connsiteX23" fmla="*/ 3768437 w 11395664"/>
              <a:gd name="connsiteY23" fmla="*/ 711200 h 4545650"/>
              <a:gd name="connsiteX24" fmla="*/ 3103418 w 11395664"/>
              <a:gd name="connsiteY24" fmla="*/ 378691 h 4545650"/>
              <a:gd name="connsiteX25" fmla="*/ 2309091 w 11395664"/>
              <a:gd name="connsiteY25" fmla="*/ 0 h 4545650"/>
              <a:gd name="connsiteX26" fmla="*/ 1431637 w 11395664"/>
              <a:gd name="connsiteY26" fmla="*/ 110836 h 4545650"/>
              <a:gd name="connsiteX27" fmla="*/ 1034473 w 11395664"/>
              <a:gd name="connsiteY27" fmla="*/ 720436 h 4545650"/>
              <a:gd name="connsiteX28" fmla="*/ 323273 w 11395664"/>
              <a:gd name="connsiteY28" fmla="*/ 997527 h 4545650"/>
              <a:gd name="connsiteX29" fmla="*/ 0 w 11395664"/>
              <a:gd name="connsiteY29" fmla="*/ 1524000 h 4545650"/>
              <a:gd name="connsiteX30" fmla="*/ 295564 w 11395664"/>
              <a:gd name="connsiteY30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69964 w 11395664"/>
              <a:gd name="connsiteY13" fmla="*/ 1311563 h 4545650"/>
              <a:gd name="connsiteX14" fmla="*/ 11379200 w 11395664"/>
              <a:gd name="connsiteY14" fmla="*/ 1246909 h 4545650"/>
              <a:gd name="connsiteX15" fmla="*/ 11369964 w 11395664"/>
              <a:gd name="connsiteY15" fmla="*/ 1071418 h 4545650"/>
              <a:gd name="connsiteX16" fmla="*/ 11351491 w 11395664"/>
              <a:gd name="connsiteY16" fmla="*/ 951346 h 4545650"/>
              <a:gd name="connsiteX17" fmla="*/ 11305309 w 11395664"/>
              <a:gd name="connsiteY17" fmla="*/ 794327 h 4545650"/>
              <a:gd name="connsiteX18" fmla="*/ 11296073 w 11395664"/>
              <a:gd name="connsiteY18" fmla="*/ 738909 h 4545650"/>
              <a:gd name="connsiteX19" fmla="*/ 10751127 w 11395664"/>
              <a:gd name="connsiteY19" fmla="*/ 544945 h 4545650"/>
              <a:gd name="connsiteX20" fmla="*/ 9337964 w 11395664"/>
              <a:gd name="connsiteY20" fmla="*/ 766618 h 4545650"/>
              <a:gd name="connsiteX21" fmla="*/ 7130473 w 11395664"/>
              <a:gd name="connsiteY21" fmla="*/ 729672 h 4545650"/>
              <a:gd name="connsiteX22" fmla="*/ 4784437 w 11395664"/>
              <a:gd name="connsiteY22" fmla="*/ 895927 h 4545650"/>
              <a:gd name="connsiteX23" fmla="*/ 3768437 w 11395664"/>
              <a:gd name="connsiteY23" fmla="*/ 711200 h 4545650"/>
              <a:gd name="connsiteX24" fmla="*/ 3103418 w 11395664"/>
              <a:gd name="connsiteY24" fmla="*/ 378691 h 4545650"/>
              <a:gd name="connsiteX25" fmla="*/ 2309091 w 11395664"/>
              <a:gd name="connsiteY25" fmla="*/ 0 h 4545650"/>
              <a:gd name="connsiteX26" fmla="*/ 1431637 w 11395664"/>
              <a:gd name="connsiteY26" fmla="*/ 110836 h 4545650"/>
              <a:gd name="connsiteX27" fmla="*/ 1034473 w 11395664"/>
              <a:gd name="connsiteY27" fmla="*/ 720436 h 4545650"/>
              <a:gd name="connsiteX28" fmla="*/ 323273 w 11395664"/>
              <a:gd name="connsiteY28" fmla="*/ 997527 h 4545650"/>
              <a:gd name="connsiteX29" fmla="*/ 0 w 11395664"/>
              <a:gd name="connsiteY29" fmla="*/ 1524000 h 4545650"/>
              <a:gd name="connsiteX30" fmla="*/ 295564 w 11395664"/>
              <a:gd name="connsiteY30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69964 w 11395664"/>
              <a:gd name="connsiteY13" fmla="*/ 1311563 h 4545650"/>
              <a:gd name="connsiteX14" fmla="*/ 11379200 w 11395664"/>
              <a:gd name="connsiteY14" fmla="*/ 1246909 h 4545650"/>
              <a:gd name="connsiteX15" fmla="*/ 11369964 w 11395664"/>
              <a:gd name="connsiteY15" fmla="*/ 1071418 h 4545650"/>
              <a:gd name="connsiteX16" fmla="*/ 11351491 w 11395664"/>
              <a:gd name="connsiteY16" fmla="*/ 951346 h 4545650"/>
              <a:gd name="connsiteX17" fmla="*/ 11305309 w 11395664"/>
              <a:gd name="connsiteY17" fmla="*/ 794327 h 4545650"/>
              <a:gd name="connsiteX18" fmla="*/ 11194473 w 11395664"/>
              <a:gd name="connsiteY18" fmla="*/ 711200 h 4545650"/>
              <a:gd name="connsiteX19" fmla="*/ 10751127 w 11395664"/>
              <a:gd name="connsiteY19" fmla="*/ 544945 h 4545650"/>
              <a:gd name="connsiteX20" fmla="*/ 9337964 w 11395664"/>
              <a:gd name="connsiteY20" fmla="*/ 766618 h 4545650"/>
              <a:gd name="connsiteX21" fmla="*/ 7130473 w 11395664"/>
              <a:gd name="connsiteY21" fmla="*/ 729672 h 4545650"/>
              <a:gd name="connsiteX22" fmla="*/ 4784437 w 11395664"/>
              <a:gd name="connsiteY22" fmla="*/ 895927 h 4545650"/>
              <a:gd name="connsiteX23" fmla="*/ 3768437 w 11395664"/>
              <a:gd name="connsiteY23" fmla="*/ 711200 h 4545650"/>
              <a:gd name="connsiteX24" fmla="*/ 3103418 w 11395664"/>
              <a:gd name="connsiteY24" fmla="*/ 378691 h 4545650"/>
              <a:gd name="connsiteX25" fmla="*/ 2309091 w 11395664"/>
              <a:gd name="connsiteY25" fmla="*/ 0 h 4545650"/>
              <a:gd name="connsiteX26" fmla="*/ 1431637 w 11395664"/>
              <a:gd name="connsiteY26" fmla="*/ 110836 h 4545650"/>
              <a:gd name="connsiteX27" fmla="*/ 1034473 w 11395664"/>
              <a:gd name="connsiteY27" fmla="*/ 720436 h 4545650"/>
              <a:gd name="connsiteX28" fmla="*/ 323273 w 11395664"/>
              <a:gd name="connsiteY28" fmla="*/ 997527 h 4545650"/>
              <a:gd name="connsiteX29" fmla="*/ 0 w 11395664"/>
              <a:gd name="connsiteY29" fmla="*/ 1524000 h 4545650"/>
              <a:gd name="connsiteX30" fmla="*/ 295564 w 11395664"/>
              <a:gd name="connsiteY30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69964 w 11395664"/>
              <a:gd name="connsiteY13" fmla="*/ 1311563 h 4545650"/>
              <a:gd name="connsiteX14" fmla="*/ 11379200 w 11395664"/>
              <a:gd name="connsiteY14" fmla="*/ 1246909 h 4545650"/>
              <a:gd name="connsiteX15" fmla="*/ 11369964 w 11395664"/>
              <a:gd name="connsiteY15" fmla="*/ 1071418 h 4545650"/>
              <a:gd name="connsiteX16" fmla="*/ 11351491 w 11395664"/>
              <a:gd name="connsiteY16" fmla="*/ 951346 h 4545650"/>
              <a:gd name="connsiteX17" fmla="*/ 11194473 w 11395664"/>
              <a:gd name="connsiteY17" fmla="*/ 711200 h 4545650"/>
              <a:gd name="connsiteX18" fmla="*/ 10751127 w 11395664"/>
              <a:gd name="connsiteY18" fmla="*/ 544945 h 4545650"/>
              <a:gd name="connsiteX19" fmla="*/ 9337964 w 11395664"/>
              <a:gd name="connsiteY19" fmla="*/ 766618 h 4545650"/>
              <a:gd name="connsiteX20" fmla="*/ 7130473 w 11395664"/>
              <a:gd name="connsiteY20" fmla="*/ 729672 h 4545650"/>
              <a:gd name="connsiteX21" fmla="*/ 4784437 w 11395664"/>
              <a:gd name="connsiteY21" fmla="*/ 895927 h 4545650"/>
              <a:gd name="connsiteX22" fmla="*/ 3768437 w 11395664"/>
              <a:gd name="connsiteY22" fmla="*/ 711200 h 4545650"/>
              <a:gd name="connsiteX23" fmla="*/ 3103418 w 11395664"/>
              <a:gd name="connsiteY23" fmla="*/ 378691 h 4545650"/>
              <a:gd name="connsiteX24" fmla="*/ 2309091 w 11395664"/>
              <a:gd name="connsiteY24" fmla="*/ 0 h 4545650"/>
              <a:gd name="connsiteX25" fmla="*/ 1431637 w 11395664"/>
              <a:gd name="connsiteY25" fmla="*/ 110836 h 4545650"/>
              <a:gd name="connsiteX26" fmla="*/ 1034473 w 11395664"/>
              <a:gd name="connsiteY26" fmla="*/ 720436 h 4545650"/>
              <a:gd name="connsiteX27" fmla="*/ 323273 w 11395664"/>
              <a:gd name="connsiteY27" fmla="*/ 997527 h 4545650"/>
              <a:gd name="connsiteX28" fmla="*/ 0 w 11395664"/>
              <a:gd name="connsiteY28" fmla="*/ 1524000 h 4545650"/>
              <a:gd name="connsiteX29" fmla="*/ 295564 w 11395664"/>
              <a:gd name="connsiteY29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69964 w 11395664"/>
              <a:gd name="connsiteY13" fmla="*/ 1311563 h 4545650"/>
              <a:gd name="connsiteX14" fmla="*/ 11379200 w 11395664"/>
              <a:gd name="connsiteY14" fmla="*/ 1246909 h 4545650"/>
              <a:gd name="connsiteX15" fmla="*/ 11351491 w 11395664"/>
              <a:gd name="connsiteY15" fmla="*/ 951346 h 4545650"/>
              <a:gd name="connsiteX16" fmla="*/ 11194473 w 11395664"/>
              <a:gd name="connsiteY16" fmla="*/ 711200 h 4545650"/>
              <a:gd name="connsiteX17" fmla="*/ 10751127 w 11395664"/>
              <a:gd name="connsiteY17" fmla="*/ 544945 h 4545650"/>
              <a:gd name="connsiteX18" fmla="*/ 9337964 w 11395664"/>
              <a:gd name="connsiteY18" fmla="*/ 766618 h 4545650"/>
              <a:gd name="connsiteX19" fmla="*/ 7130473 w 11395664"/>
              <a:gd name="connsiteY19" fmla="*/ 729672 h 4545650"/>
              <a:gd name="connsiteX20" fmla="*/ 4784437 w 11395664"/>
              <a:gd name="connsiteY20" fmla="*/ 895927 h 4545650"/>
              <a:gd name="connsiteX21" fmla="*/ 3768437 w 11395664"/>
              <a:gd name="connsiteY21" fmla="*/ 711200 h 4545650"/>
              <a:gd name="connsiteX22" fmla="*/ 3103418 w 11395664"/>
              <a:gd name="connsiteY22" fmla="*/ 378691 h 4545650"/>
              <a:gd name="connsiteX23" fmla="*/ 2309091 w 11395664"/>
              <a:gd name="connsiteY23" fmla="*/ 0 h 4545650"/>
              <a:gd name="connsiteX24" fmla="*/ 1431637 w 11395664"/>
              <a:gd name="connsiteY24" fmla="*/ 110836 h 4545650"/>
              <a:gd name="connsiteX25" fmla="*/ 1034473 w 11395664"/>
              <a:gd name="connsiteY25" fmla="*/ 720436 h 4545650"/>
              <a:gd name="connsiteX26" fmla="*/ 323273 w 11395664"/>
              <a:gd name="connsiteY26" fmla="*/ 997527 h 4545650"/>
              <a:gd name="connsiteX27" fmla="*/ 0 w 11395664"/>
              <a:gd name="connsiteY27" fmla="*/ 1524000 h 4545650"/>
              <a:gd name="connsiteX28" fmla="*/ 295564 w 11395664"/>
              <a:gd name="connsiteY28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79200 w 11395664"/>
              <a:gd name="connsiteY13" fmla="*/ 1246909 h 4545650"/>
              <a:gd name="connsiteX14" fmla="*/ 11351491 w 11395664"/>
              <a:gd name="connsiteY14" fmla="*/ 951346 h 4545650"/>
              <a:gd name="connsiteX15" fmla="*/ 11194473 w 11395664"/>
              <a:gd name="connsiteY15" fmla="*/ 711200 h 4545650"/>
              <a:gd name="connsiteX16" fmla="*/ 10751127 w 11395664"/>
              <a:gd name="connsiteY16" fmla="*/ 544945 h 4545650"/>
              <a:gd name="connsiteX17" fmla="*/ 9337964 w 11395664"/>
              <a:gd name="connsiteY17" fmla="*/ 766618 h 4545650"/>
              <a:gd name="connsiteX18" fmla="*/ 7130473 w 11395664"/>
              <a:gd name="connsiteY18" fmla="*/ 729672 h 4545650"/>
              <a:gd name="connsiteX19" fmla="*/ 4784437 w 11395664"/>
              <a:gd name="connsiteY19" fmla="*/ 895927 h 4545650"/>
              <a:gd name="connsiteX20" fmla="*/ 3768437 w 11395664"/>
              <a:gd name="connsiteY20" fmla="*/ 711200 h 4545650"/>
              <a:gd name="connsiteX21" fmla="*/ 3103418 w 11395664"/>
              <a:gd name="connsiteY21" fmla="*/ 378691 h 4545650"/>
              <a:gd name="connsiteX22" fmla="*/ 2309091 w 11395664"/>
              <a:gd name="connsiteY22" fmla="*/ 0 h 4545650"/>
              <a:gd name="connsiteX23" fmla="*/ 1431637 w 11395664"/>
              <a:gd name="connsiteY23" fmla="*/ 110836 h 4545650"/>
              <a:gd name="connsiteX24" fmla="*/ 1034473 w 11395664"/>
              <a:gd name="connsiteY24" fmla="*/ 720436 h 4545650"/>
              <a:gd name="connsiteX25" fmla="*/ 323273 w 11395664"/>
              <a:gd name="connsiteY25" fmla="*/ 997527 h 4545650"/>
              <a:gd name="connsiteX26" fmla="*/ 0 w 11395664"/>
              <a:gd name="connsiteY26" fmla="*/ 1524000 h 4545650"/>
              <a:gd name="connsiteX27" fmla="*/ 295564 w 11395664"/>
              <a:gd name="connsiteY27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79200 w 11395664"/>
              <a:gd name="connsiteY13" fmla="*/ 1246909 h 4545650"/>
              <a:gd name="connsiteX14" fmla="*/ 11351491 w 11395664"/>
              <a:gd name="connsiteY14" fmla="*/ 951346 h 4545650"/>
              <a:gd name="connsiteX15" fmla="*/ 11194473 w 11395664"/>
              <a:gd name="connsiteY15" fmla="*/ 711200 h 4545650"/>
              <a:gd name="connsiteX16" fmla="*/ 10492508 w 11395664"/>
              <a:gd name="connsiteY16" fmla="*/ 775854 h 4545650"/>
              <a:gd name="connsiteX17" fmla="*/ 9337964 w 11395664"/>
              <a:gd name="connsiteY17" fmla="*/ 766618 h 4545650"/>
              <a:gd name="connsiteX18" fmla="*/ 7130473 w 11395664"/>
              <a:gd name="connsiteY18" fmla="*/ 729672 h 4545650"/>
              <a:gd name="connsiteX19" fmla="*/ 4784437 w 11395664"/>
              <a:gd name="connsiteY19" fmla="*/ 895927 h 4545650"/>
              <a:gd name="connsiteX20" fmla="*/ 3768437 w 11395664"/>
              <a:gd name="connsiteY20" fmla="*/ 711200 h 4545650"/>
              <a:gd name="connsiteX21" fmla="*/ 3103418 w 11395664"/>
              <a:gd name="connsiteY21" fmla="*/ 378691 h 4545650"/>
              <a:gd name="connsiteX22" fmla="*/ 2309091 w 11395664"/>
              <a:gd name="connsiteY22" fmla="*/ 0 h 4545650"/>
              <a:gd name="connsiteX23" fmla="*/ 1431637 w 11395664"/>
              <a:gd name="connsiteY23" fmla="*/ 110836 h 4545650"/>
              <a:gd name="connsiteX24" fmla="*/ 1034473 w 11395664"/>
              <a:gd name="connsiteY24" fmla="*/ 720436 h 4545650"/>
              <a:gd name="connsiteX25" fmla="*/ 323273 w 11395664"/>
              <a:gd name="connsiteY25" fmla="*/ 997527 h 4545650"/>
              <a:gd name="connsiteX26" fmla="*/ 0 w 11395664"/>
              <a:gd name="connsiteY26" fmla="*/ 1524000 h 4545650"/>
              <a:gd name="connsiteX27" fmla="*/ 295564 w 11395664"/>
              <a:gd name="connsiteY27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79200 w 11395664"/>
              <a:gd name="connsiteY13" fmla="*/ 1246909 h 4545650"/>
              <a:gd name="connsiteX14" fmla="*/ 11351491 w 11395664"/>
              <a:gd name="connsiteY14" fmla="*/ 951346 h 4545650"/>
              <a:gd name="connsiteX15" fmla="*/ 11194473 w 11395664"/>
              <a:gd name="connsiteY15" fmla="*/ 711200 h 4545650"/>
              <a:gd name="connsiteX16" fmla="*/ 10492508 w 11395664"/>
              <a:gd name="connsiteY16" fmla="*/ 775854 h 4545650"/>
              <a:gd name="connsiteX17" fmla="*/ 9337964 w 11395664"/>
              <a:gd name="connsiteY17" fmla="*/ 766618 h 4545650"/>
              <a:gd name="connsiteX18" fmla="*/ 7130473 w 11395664"/>
              <a:gd name="connsiteY18" fmla="*/ 729672 h 4545650"/>
              <a:gd name="connsiteX19" fmla="*/ 4784437 w 11395664"/>
              <a:gd name="connsiteY19" fmla="*/ 895927 h 4545650"/>
              <a:gd name="connsiteX20" fmla="*/ 3768437 w 11395664"/>
              <a:gd name="connsiteY20" fmla="*/ 711200 h 4545650"/>
              <a:gd name="connsiteX21" fmla="*/ 3103418 w 11395664"/>
              <a:gd name="connsiteY21" fmla="*/ 378691 h 4545650"/>
              <a:gd name="connsiteX22" fmla="*/ 2309091 w 11395664"/>
              <a:gd name="connsiteY22" fmla="*/ 0 h 4545650"/>
              <a:gd name="connsiteX23" fmla="*/ 1431637 w 11395664"/>
              <a:gd name="connsiteY23" fmla="*/ 110836 h 4545650"/>
              <a:gd name="connsiteX24" fmla="*/ 1034473 w 11395664"/>
              <a:gd name="connsiteY24" fmla="*/ 720436 h 4545650"/>
              <a:gd name="connsiteX25" fmla="*/ 323273 w 11395664"/>
              <a:gd name="connsiteY25" fmla="*/ 997527 h 4545650"/>
              <a:gd name="connsiteX26" fmla="*/ 0 w 11395664"/>
              <a:gd name="connsiteY26" fmla="*/ 1524000 h 4545650"/>
              <a:gd name="connsiteX27" fmla="*/ 295564 w 11395664"/>
              <a:gd name="connsiteY27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79200 w 11395664"/>
              <a:gd name="connsiteY13" fmla="*/ 1246909 h 4545650"/>
              <a:gd name="connsiteX14" fmla="*/ 11351491 w 11395664"/>
              <a:gd name="connsiteY14" fmla="*/ 951346 h 4545650"/>
              <a:gd name="connsiteX15" fmla="*/ 11194473 w 11395664"/>
              <a:gd name="connsiteY15" fmla="*/ 711200 h 4545650"/>
              <a:gd name="connsiteX16" fmla="*/ 10492508 w 11395664"/>
              <a:gd name="connsiteY16" fmla="*/ 775854 h 4545650"/>
              <a:gd name="connsiteX17" fmla="*/ 9337964 w 11395664"/>
              <a:gd name="connsiteY17" fmla="*/ 766618 h 4545650"/>
              <a:gd name="connsiteX18" fmla="*/ 7130473 w 11395664"/>
              <a:gd name="connsiteY18" fmla="*/ 729672 h 4545650"/>
              <a:gd name="connsiteX19" fmla="*/ 4784437 w 11395664"/>
              <a:gd name="connsiteY19" fmla="*/ 895927 h 4545650"/>
              <a:gd name="connsiteX20" fmla="*/ 3768437 w 11395664"/>
              <a:gd name="connsiteY20" fmla="*/ 711200 h 4545650"/>
              <a:gd name="connsiteX21" fmla="*/ 3103418 w 11395664"/>
              <a:gd name="connsiteY21" fmla="*/ 378691 h 4545650"/>
              <a:gd name="connsiteX22" fmla="*/ 2309091 w 11395664"/>
              <a:gd name="connsiteY22" fmla="*/ 0 h 4545650"/>
              <a:gd name="connsiteX23" fmla="*/ 1431637 w 11395664"/>
              <a:gd name="connsiteY23" fmla="*/ 110836 h 4545650"/>
              <a:gd name="connsiteX24" fmla="*/ 1034473 w 11395664"/>
              <a:gd name="connsiteY24" fmla="*/ 720436 h 4545650"/>
              <a:gd name="connsiteX25" fmla="*/ 323273 w 11395664"/>
              <a:gd name="connsiteY25" fmla="*/ 997527 h 4545650"/>
              <a:gd name="connsiteX26" fmla="*/ 0 w 11395664"/>
              <a:gd name="connsiteY26" fmla="*/ 1524000 h 4545650"/>
              <a:gd name="connsiteX27" fmla="*/ 295564 w 11395664"/>
              <a:gd name="connsiteY27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79200 w 11395664"/>
              <a:gd name="connsiteY13" fmla="*/ 1246909 h 4545650"/>
              <a:gd name="connsiteX14" fmla="*/ 11351491 w 11395664"/>
              <a:gd name="connsiteY14" fmla="*/ 951346 h 4545650"/>
              <a:gd name="connsiteX15" fmla="*/ 11194473 w 11395664"/>
              <a:gd name="connsiteY15" fmla="*/ 711200 h 4545650"/>
              <a:gd name="connsiteX16" fmla="*/ 10492508 w 11395664"/>
              <a:gd name="connsiteY16" fmla="*/ 775854 h 4545650"/>
              <a:gd name="connsiteX17" fmla="*/ 9337964 w 11395664"/>
              <a:gd name="connsiteY17" fmla="*/ 766618 h 4545650"/>
              <a:gd name="connsiteX18" fmla="*/ 7130473 w 11395664"/>
              <a:gd name="connsiteY18" fmla="*/ 729672 h 4545650"/>
              <a:gd name="connsiteX19" fmla="*/ 4784437 w 11395664"/>
              <a:gd name="connsiteY19" fmla="*/ 895927 h 4545650"/>
              <a:gd name="connsiteX20" fmla="*/ 3768437 w 11395664"/>
              <a:gd name="connsiteY20" fmla="*/ 711200 h 4545650"/>
              <a:gd name="connsiteX21" fmla="*/ 3103418 w 11395664"/>
              <a:gd name="connsiteY21" fmla="*/ 378691 h 4545650"/>
              <a:gd name="connsiteX22" fmla="*/ 2309091 w 11395664"/>
              <a:gd name="connsiteY22" fmla="*/ 0 h 4545650"/>
              <a:gd name="connsiteX23" fmla="*/ 1431637 w 11395664"/>
              <a:gd name="connsiteY23" fmla="*/ 110836 h 4545650"/>
              <a:gd name="connsiteX24" fmla="*/ 1034473 w 11395664"/>
              <a:gd name="connsiteY24" fmla="*/ 720436 h 4545650"/>
              <a:gd name="connsiteX25" fmla="*/ 323273 w 11395664"/>
              <a:gd name="connsiteY25" fmla="*/ 997527 h 4545650"/>
              <a:gd name="connsiteX26" fmla="*/ 0 w 11395664"/>
              <a:gd name="connsiteY26" fmla="*/ 1524000 h 4545650"/>
              <a:gd name="connsiteX27" fmla="*/ 295564 w 11395664"/>
              <a:gd name="connsiteY27" fmla="*/ 2059709 h 4545650"/>
              <a:gd name="connsiteX0" fmla="*/ 295564 w 11395664"/>
              <a:gd name="connsiteY0" fmla="*/ 2059709 h 4545650"/>
              <a:gd name="connsiteX1" fmla="*/ 1357746 w 11395664"/>
              <a:gd name="connsiteY1" fmla="*/ 2373745 h 4545650"/>
              <a:gd name="connsiteX2" fmla="*/ 2521528 w 11395664"/>
              <a:gd name="connsiteY2" fmla="*/ 3177309 h 4545650"/>
              <a:gd name="connsiteX3" fmla="*/ 3851564 w 11395664"/>
              <a:gd name="connsiteY3" fmla="*/ 3833091 h 4545650"/>
              <a:gd name="connsiteX4" fmla="*/ 5135418 w 11395664"/>
              <a:gd name="connsiteY4" fmla="*/ 4193309 h 4545650"/>
              <a:gd name="connsiteX5" fmla="*/ 6899564 w 11395664"/>
              <a:gd name="connsiteY5" fmla="*/ 4424218 h 4545650"/>
              <a:gd name="connsiteX6" fmla="*/ 9134764 w 11395664"/>
              <a:gd name="connsiteY6" fmla="*/ 4544291 h 4545650"/>
              <a:gd name="connsiteX7" fmla="*/ 10677237 w 11395664"/>
              <a:gd name="connsiteY7" fmla="*/ 4350327 h 4545650"/>
              <a:gd name="connsiteX8" fmla="*/ 11342255 w 11395664"/>
              <a:gd name="connsiteY8" fmla="*/ 4221018 h 4545650"/>
              <a:gd name="connsiteX9" fmla="*/ 11305309 w 11395664"/>
              <a:gd name="connsiteY9" fmla="*/ 3177309 h 4545650"/>
              <a:gd name="connsiteX10" fmla="*/ 10908146 w 11395664"/>
              <a:gd name="connsiteY10" fmla="*/ 2530763 h 4545650"/>
              <a:gd name="connsiteX11" fmla="*/ 11046691 w 11395664"/>
              <a:gd name="connsiteY11" fmla="*/ 1736436 h 4545650"/>
              <a:gd name="connsiteX12" fmla="*/ 11342255 w 11395664"/>
              <a:gd name="connsiteY12" fmla="*/ 1459345 h 4545650"/>
              <a:gd name="connsiteX13" fmla="*/ 11379200 w 11395664"/>
              <a:gd name="connsiteY13" fmla="*/ 1246909 h 4545650"/>
              <a:gd name="connsiteX14" fmla="*/ 11351491 w 11395664"/>
              <a:gd name="connsiteY14" fmla="*/ 951346 h 4545650"/>
              <a:gd name="connsiteX15" fmla="*/ 11194473 w 11395664"/>
              <a:gd name="connsiteY15" fmla="*/ 711200 h 4545650"/>
              <a:gd name="connsiteX16" fmla="*/ 10492508 w 11395664"/>
              <a:gd name="connsiteY16" fmla="*/ 775854 h 4545650"/>
              <a:gd name="connsiteX17" fmla="*/ 9337964 w 11395664"/>
              <a:gd name="connsiteY17" fmla="*/ 766618 h 4545650"/>
              <a:gd name="connsiteX18" fmla="*/ 7130473 w 11395664"/>
              <a:gd name="connsiteY18" fmla="*/ 729672 h 4545650"/>
              <a:gd name="connsiteX19" fmla="*/ 4784437 w 11395664"/>
              <a:gd name="connsiteY19" fmla="*/ 895927 h 4545650"/>
              <a:gd name="connsiteX20" fmla="*/ 3768437 w 11395664"/>
              <a:gd name="connsiteY20" fmla="*/ 711200 h 4545650"/>
              <a:gd name="connsiteX21" fmla="*/ 3103418 w 11395664"/>
              <a:gd name="connsiteY21" fmla="*/ 378691 h 4545650"/>
              <a:gd name="connsiteX22" fmla="*/ 2309091 w 11395664"/>
              <a:gd name="connsiteY22" fmla="*/ 0 h 4545650"/>
              <a:gd name="connsiteX23" fmla="*/ 1431637 w 11395664"/>
              <a:gd name="connsiteY23" fmla="*/ 110836 h 4545650"/>
              <a:gd name="connsiteX24" fmla="*/ 1034473 w 11395664"/>
              <a:gd name="connsiteY24" fmla="*/ 720436 h 4545650"/>
              <a:gd name="connsiteX25" fmla="*/ 323273 w 11395664"/>
              <a:gd name="connsiteY25" fmla="*/ 997527 h 4545650"/>
              <a:gd name="connsiteX26" fmla="*/ 0 w 11395664"/>
              <a:gd name="connsiteY26" fmla="*/ 1524000 h 4545650"/>
              <a:gd name="connsiteX27" fmla="*/ 295564 w 11395664"/>
              <a:gd name="connsiteY27" fmla="*/ 2059709 h 4545650"/>
              <a:gd name="connsiteX0" fmla="*/ 295564 w 11395664"/>
              <a:gd name="connsiteY0" fmla="*/ 2062866 h 4548807"/>
              <a:gd name="connsiteX1" fmla="*/ 1357746 w 11395664"/>
              <a:gd name="connsiteY1" fmla="*/ 2376902 h 4548807"/>
              <a:gd name="connsiteX2" fmla="*/ 2521528 w 11395664"/>
              <a:gd name="connsiteY2" fmla="*/ 3180466 h 4548807"/>
              <a:gd name="connsiteX3" fmla="*/ 3851564 w 11395664"/>
              <a:gd name="connsiteY3" fmla="*/ 3836248 h 4548807"/>
              <a:gd name="connsiteX4" fmla="*/ 5135418 w 11395664"/>
              <a:gd name="connsiteY4" fmla="*/ 4196466 h 4548807"/>
              <a:gd name="connsiteX5" fmla="*/ 6899564 w 11395664"/>
              <a:gd name="connsiteY5" fmla="*/ 4427375 h 4548807"/>
              <a:gd name="connsiteX6" fmla="*/ 9134764 w 11395664"/>
              <a:gd name="connsiteY6" fmla="*/ 4547448 h 4548807"/>
              <a:gd name="connsiteX7" fmla="*/ 10677237 w 11395664"/>
              <a:gd name="connsiteY7" fmla="*/ 4353484 h 4548807"/>
              <a:gd name="connsiteX8" fmla="*/ 11342255 w 11395664"/>
              <a:gd name="connsiteY8" fmla="*/ 4224175 h 4548807"/>
              <a:gd name="connsiteX9" fmla="*/ 11305309 w 11395664"/>
              <a:gd name="connsiteY9" fmla="*/ 3180466 h 4548807"/>
              <a:gd name="connsiteX10" fmla="*/ 10908146 w 11395664"/>
              <a:gd name="connsiteY10" fmla="*/ 2533920 h 4548807"/>
              <a:gd name="connsiteX11" fmla="*/ 11046691 w 11395664"/>
              <a:gd name="connsiteY11" fmla="*/ 1739593 h 4548807"/>
              <a:gd name="connsiteX12" fmla="*/ 11342255 w 11395664"/>
              <a:gd name="connsiteY12" fmla="*/ 1462502 h 4548807"/>
              <a:gd name="connsiteX13" fmla="*/ 11379200 w 11395664"/>
              <a:gd name="connsiteY13" fmla="*/ 1250066 h 4548807"/>
              <a:gd name="connsiteX14" fmla="*/ 11351491 w 11395664"/>
              <a:gd name="connsiteY14" fmla="*/ 954503 h 4548807"/>
              <a:gd name="connsiteX15" fmla="*/ 11194473 w 11395664"/>
              <a:gd name="connsiteY15" fmla="*/ 714357 h 4548807"/>
              <a:gd name="connsiteX16" fmla="*/ 10492508 w 11395664"/>
              <a:gd name="connsiteY16" fmla="*/ 779011 h 4548807"/>
              <a:gd name="connsiteX17" fmla="*/ 9337964 w 11395664"/>
              <a:gd name="connsiteY17" fmla="*/ 769775 h 4548807"/>
              <a:gd name="connsiteX18" fmla="*/ 7130473 w 11395664"/>
              <a:gd name="connsiteY18" fmla="*/ 732829 h 4548807"/>
              <a:gd name="connsiteX19" fmla="*/ 4784437 w 11395664"/>
              <a:gd name="connsiteY19" fmla="*/ 899084 h 4548807"/>
              <a:gd name="connsiteX20" fmla="*/ 3768437 w 11395664"/>
              <a:gd name="connsiteY20" fmla="*/ 714357 h 4548807"/>
              <a:gd name="connsiteX21" fmla="*/ 3103418 w 11395664"/>
              <a:gd name="connsiteY21" fmla="*/ 381848 h 4548807"/>
              <a:gd name="connsiteX22" fmla="*/ 2309091 w 11395664"/>
              <a:gd name="connsiteY22" fmla="*/ 3157 h 4548807"/>
              <a:gd name="connsiteX23" fmla="*/ 1431637 w 11395664"/>
              <a:gd name="connsiteY23" fmla="*/ 113993 h 4548807"/>
              <a:gd name="connsiteX24" fmla="*/ 1034473 w 11395664"/>
              <a:gd name="connsiteY24" fmla="*/ 723593 h 4548807"/>
              <a:gd name="connsiteX25" fmla="*/ 323273 w 11395664"/>
              <a:gd name="connsiteY25" fmla="*/ 1000684 h 4548807"/>
              <a:gd name="connsiteX26" fmla="*/ 0 w 11395664"/>
              <a:gd name="connsiteY26" fmla="*/ 1527157 h 4548807"/>
              <a:gd name="connsiteX27" fmla="*/ 295564 w 11395664"/>
              <a:gd name="connsiteY27" fmla="*/ 2062866 h 4548807"/>
              <a:gd name="connsiteX0" fmla="*/ 295564 w 11395664"/>
              <a:gd name="connsiteY0" fmla="*/ 2062866 h 4548807"/>
              <a:gd name="connsiteX1" fmla="*/ 1357746 w 11395664"/>
              <a:gd name="connsiteY1" fmla="*/ 2376902 h 4548807"/>
              <a:gd name="connsiteX2" fmla="*/ 2521528 w 11395664"/>
              <a:gd name="connsiteY2" fmla="*/ 3180466 h 4548807"/>
              <a:gd name="connsiteX3" fmla="*/ 3851564 w 11395664"/>
              <a:gd name="connsiteY3" fmla="*/ 3836248 h 4548807"/>
              <a:gd name="connsiteX4" fmla="*/ 5135418 w 11395664"/>
              <a:gd name="connsiteY4" fmla="*/ 4196466 h 4548807"/>
              <a:gd name="connsiteX5" fmla="*/ 6899564 w 11395664"/>
              <a:gd name="connsiteY5" fmla="*/ 4427375 h 4548807"/>
              <a:gd name="connsiteX6" fmla="*/ 9134764 w 11395664"/>
              <a:gd name="connsiteY6" fmla="*/ 4547448 h 4548807"/>
              <a:gd name="connsiteX7" fmla="*/ 10677237 w 11395664"/>
              <a:gd name="connsiteY7" fmla="*/ 4353484 h 4548807"/>
              <a:gd name="connsiteX8" fmla="*/ 11342255 w 11395664"/>
              <a:gd name="connsiteY8" fmla="*/ 4224175 h 4548807"/>
              <a:gd name="connsiteX9" fmla="*/ 11305309 w 11395664"/>
              <a:gd name="connsiteY9" fmla="*/ 3180466 h 4548807"/>
              <a:gd name="connsiteX10" fmla="*/ 10908146 w 11395664"/>
              <a:gd name="connsiteY10" fmla="*/ 2533920 h 4548807"/>
              <a:gd name="connsiteX11" fmla="*/ 11046691 w 11395664"/>
              <a:gd name="connsiteY11" fmla="*/ 1739593 h 4548807"/>
              <a:gd name="connsiteX12" fmla="*/ 11342255 w 11395664"/>
              <a:gd name="connsiteY12" fmla="*/ 1462502 h 4548807"/>
              <a:gd name="connsiteX13" fmla="*/ 11379200 w 11395664"/>
              <a:gd name="connsiteY13" fmla="*/ 1250066 h 4548807"/>
              <a:gd name="connsiteX14" fmla="*/ 11351491 w 11395664"/>
              <a:gd name="connsiteY14" fmla="*/ 954503 h 4548807"/>
              <a:gd name="connsiteX15" fmla="*/ 11194473 w 11395664"/>
              <a:gd name="connsiteY15" fmla="*/ 714357 h 4548807"/>
              <a:gd name="connsiteX16" fmla="*/ 10492508 w 11395664"/>
              <a:gd name="connsiteY16" fmla="*/ 779011 h 4548807"/>
              <a:gd name="connsiteX17" fmla="*/ 9337964 w 11395664"/>
              <a:gd name="connsiteY17" fmla="*/ 769775 h 4548807"/>
              <a:gd name="connsiteX18" fmla="*/ 7130473 w 11395664"/>
              <a:gd name="connsiteY18" fmla="*/ 732829 h 4548807"/>
              <a:gd name="connsiteX19" fmla="*/ 4784437 w 11395664"/>
              <a:gd name="connsiteY19" fmla="*/ 899084 h 4548807"/>
              <a:gd name="connsiteX20" fmla="*/ 3768437 w 11395664"/>
              <a:gd name="connsiteY20" fmla="*/ 714357 h 4548807"/>
              <a:gd name="connsiteX21" fmla="*/ 3103418 w 11395664"/>
              <a:gd name="connsiteY21" fmla="*/ 381848 h 4548807"/>
              <a:gd name="connsiteX22" fmla="*/ 2309091 w 11395664"/>
              <a:gd name="connsiteY22" fmla="*/ 3157 h 4548807"/>
              <a:gd name="connsiteX23" fmla="*/ 1431637 w 11395664"/>
              <a:gd name="connsiteY23" fmla="*/ 113993 h 4548807"/>
              <a:gd name="connsiteX24" fmla="*/ 1034473 w 11395664"/>
              <a:gd name="connsiteY24" fmla="*/ 723593 h 4548807"/>
              <a:gd name="connsiteX25" fmla="*/ 323273 w 11395664"/>
              <a:gd name="connsiteY25" fmla="*/ 1000684 h 4548807"/>
              <a:gd name="connsiteX26" fmla="*/ 0 w 11395664"/>
              <a:gd name="connsiteY26" fmla="*/ 1527157 h 4548807"/>
              <a:gd name="connsiteX27" fmla="*/ 295564 w 11395664"/>
              <a:gd name="connsiteY27" fmla="*/ 2062866 h 4548807"/>
              <a:gd name="connsiteX0" fmla="*/ 295564 w 11395664"/>
              <a:gd name="connsiteY0" fmla="*/ 2062866 h 4548807"/>
              <a:gd name="connsiteX1" fmla="*/ 1357746 w 11395664"/>
              <a:gd name="connsiteY1" fmla="*/ 2376902 h 4548807"/>
              <a:gd name="connsiteX2" fmla="*/ 2521528 w 11395664"/>
              <a:gd name="connsiteY2" fmla="*/ 3180466 h 4548807"/>
              <a:gd name="connsiteX3" fmla="*/ 3851564 w 11395664"/>
              <a:gd name="connsiteY3" fmla="*/ 3836248 h 4548807"/>
              <a:gd name="connsiteX4" fmla="*/ 5135418 w 11395664"/>
              <a:gd name="connsiteY4" fmla="*/ 4196466 h 4548807"/>
              <a:gd name="connsiteX5" fmla="*/ 6899564 w 11395664"/>
              <a:gd name="connsiteY5" fmla="*/ 4427375 h 4548807"/>
              <a:gd name="connsiteX6" fmla="*/ 9134764 w 11395664"/>
              <a:gd name="connsiteY6" fmla="*/ 4547448 h 4548807"/>
              <a:gd name="connsiteX7" fmla="*/ 10677237 w 11395664"/>
              <a:gd name="connsiteY7" fmla="*/ 4353484 h 4548807"/>
              <a:gd name="connsiteX8" fmla="*/ 11342255 w 11395664"/>
              <a:gd name="connsiteY8" fmla="*/ 4224175 h 4548807"/>
              <a:gd name="connsiteX9" fmla="*/ 11305309 w 11395664"/>
              <a:gd name="connsiteY9" fmla="*/ 3180466 h 4548807"/>
              <a:gd name="connsiteX10" fmla="*/ 10908146 w 11395664"/>
              <a:gd name="connsiteY10" fmla="*/ 2533920 h 4548807"/>
              <a:gd name="connsiteX11" fmla="*/ 11046691 w 11395664"/>
              <a:gd name="connsiteY11" fmla="*/ 1739593 h 4548807"/>
              <a:gd name="connsiteX12" fmla="*/ 11342255 w 11395664"/>
              <a:gd name="connsiteY12" fmla="*/ 1462502 h 4548807"/>
              <a:gd name="connsiteX13" fmla="*/ 11379200 w 11395664"/>
              <a:gd name="connsiteY13" fmla="*/ 1250066 h 4548807"/>
              <a:gd name="connsiteX14" fmla="*/ 11351491 w 11395664"/>
              <a:gd name="connsiteY14" fmla="*/ 954503 h 4548807"/>
              <a:gd name="connsiteX15" fmla="*/ 11194473 w 11395664"/>
              <a:gd name="connsiteY15" fmla="*/ 714357 h 4548807"/>
              <a:gd name="connsiteX16" fmla="*/ 10492508 w 11395664"/>
              <a:gd name="connsiteY16" fmla="*/ 779011 h 4548807"/>
              <a:gd name="connsiteX17" fmla="*/ 9337964 w 11395664"/>
              <a:gd name="connsiteY17" fmla="*/ 769775 h 4548807"/>
              <a:gd name="connsiteX18" fmla="*/ 7130473 w 11395664"/>
              <a:gd name="connsiteY18" fmla="*/ 732829 h 4548807"/>
              <a:gd name="connsiteX19" fmla="*/ 4784437 w 11395664"/>
              <a:gd name="connsiteY19" fmla="*/ 899084 h 4548807"/>
              <a:gd name="connsiteX20" fmla="*/ 3768437 w 11395664"/>
              <a:gd name="connsiteY20" fmla="*/ 714357 h 4548807"/>
              <a:gd name="connsiteX21" fmla="*/ 3103418 w 11395664"/>
              <a:gd name="connsiteY21" fmla="*/ 381848 h 4548807"/>
              <a:gd name="connsiteX22" fmla="*/ 2309091 w 11395664"/>
              <a:gd name="connsiteY22" fmla="*/ 3157 h 4548807"/>
              <a:gd name="connsiteX23" fmla="*/ 1431637 w 11395664"/>
              <a:gd name="connsiteY23" fmla="*/ 113993 h 4548807"/>
              <a:gd name="connsiteX24" fmla="*/ 1034473 w 11395664"/>
              <a:gd name="connsiteY24" fmla="*/ 723593 h 4548807"/>
              <a:gd name="connsiteX25" fmla="*/ 323273 w 11395664"/>
              <a:gd name="connsiteY25" fmla="*/ 1000684 h 4548807"/>
              <a:gd name="connsiteX26" fmla="*/ 0 w 11395664"/>
              <a:gd name="connsiteY26" fmla="*/ 1527157 h 4548807"/>
              <a:gd name="connsiteX27" fmla="*/ 295564 w 11395664"/>
              <a:gd name="connsiteY27" fmla="*/ 2062866 h 4548807"/>
              <a:gd name="connsiteX0" fmla="*/ 295564 w 11395664"/>
              <a:gd name="connsiteY0" fmla="*/ 2062866 h 4548807"/>
              <a:gd name="connsiteX1" fmla="*/ 1357746 w 11395664"/>
              <a:gd name="connsiteY1" fmla="*/ 2376902 h 4548807"/>
              <a:gd name="connsiteX2" fmla="*/ 2521528 w 11395664"/>
              <a:gd name="connsiteY2" fmla="*/ 3180466 h 4548807"/>
              <a:gd name="connsiteX3" fmla="*/ 3851564 w 11395664"/>
              <a:gd name="connsiteY3" fmla="*/ 3836248 h 4548807"/>
              <a:gd name="connsiteX4" fmla="*/ 5135418 w 11395664"/>
              <a:gd name="connsiteY4" fmla="*/ 4196466 h 4548807"/>
              <a:gd name="connsiteX5" fmla="*/ 6899564 w 11395664"/>
              <a:gd name="connsiteY5" fmla="*/ 4427375 h 4548807"/>
              <a:gd name="connsiteX6" fmla="*/ 9134764 w 11395664"/>
              <a:gd name="connsiteY6" fmla="*/ 4547448 h 4548807"/>
              <a:gd name="connsiteX7" fmla="*/ 10677237 w 11395664"/>
              <a:gd name="connsiteY7" fmla="*/ 4353484 h 4548807"/>
              <a:gd name="connsiteX8" fmla="*/ 11342255 w 11395664"/>
              <a:gd name="connsiteY8" fmla="*/ 4224175 h 4548807"/>
              <a:gd name="connsiteX9" fmla="*/ 11305309 w 11395664"/>
              <a:gd name="connsiteY9" fmla="*/ 3180466 h 4548807"/>
              <a:gd name="connsiteX10" fmla="*/ 10908146 w 11395664"/>
              <a:gd name="connsiteY10" fmla="*/ 2533920 h 4548807"/>
              <a:gd name="connsiteX11" fmla="*/ 11046691 w 11395664"/>
              <a:gd name="connsiteY11" fmla="*/ 1739593 h 4548807"/>
              <a:gd name="connsiteX12" fmla="*/ 11342255 w 11395664"/>
              <a:gd name="connsiteY12" fmla="*/ 1462502 h 4548807"/>
              <a:gd name="connsiteX13" fmla="*/ 11379200 w 11395664"/>
              <a:gd name="connsiteY13" fmla="*/ 1250066 h 4548807"/>
              <a:gd name="connsiteX14" fmla="*/ 11351491 w 11395664"/>
              <a:gd name="connsiteY14" fmla="*/ 954503 h 4548807"/>
              <a:gd name="connsiteX15" fmla="*/ 11194473 w 11395664"/>
              <a:gd name="connsiteY15" fmla="*/ 714357 h 4548807"/>
              <a:gd name="connsiteX16" fmla="*/ 10492508 w 11395664"/>
              <a:gd name="connsiteY16" fmla="*/ 779011 h 4548807"/>
              <a:gd name="connsiteX17" fmla="*/ 9337964 w 11395664"/>
              <a:gd name="connsiteY17" fmla="*/ 769775 h 4548807"/>
              <a:gd name="connsiteX18" fmla="*/ 7130473 w 11395664"/>
              <a:gd name="connsiteY18" fmla="*/ 732829 h 4548807"/>
              <a:gd name="connsiteX19" fmla="*/ 4784437 w 11395664"/>
              <a:gd name="connsiteY19" fmla="*/ 899084 h 4548807"/>
              <a:gd name="connsiteX20" fmla="*/ 3768437 w 11395664"/>
              <a:gd name="connsiteY20" fmla="*/ 714357 h 4548807"/>
              <a:gd name="connsiteX21" fmla="*/ 3103418 w 11395664"/>
              <a:gd name="connsiteY21" fmla="*/ 381848 h 4548807"/>
              <a:gd name="connsiteX22" fmla="*/ 2309091 w 11395664"/>
              <a:gd name="connsiteY22" fmla="*/ 3157 h 4548807"/>
              <a:gd name="connsiteX23" fmla="*/ 1431637 w 11395664"/>
              <a:gd name="connsiteY23" fmla="*/ 113993 h 4548807"/>
              <a:gd name="connsiteX24" fmla="*/ 1034473 w 11395664"/>
              <a:gd name="connsiteY24" fmla="*/ 723593 h 4548807"/>
              <a:gd name="connsiteX25" fmla="*/ 323273 w 11395664"/>
              <a:gd name="connsiteY25" fmla="*/ 1000684 h 4548807"/>
              <a:gd name="connsiteX26" fmla="*/ 0 w 11395664"/>
              <a:gd name="connsiteY26" fmla="*/ 1527157 h 4548807"/>
              <a:gd name="connsiteX27" fmla="*/ 295564 w 11395664"/>
              <a:gd name="connsiteY27" fmla="*/ 2062866 h 4548807"/>
              <a:gd name="connsiteX0" fmla="*/ 317885 w 11417985"/>
              <a:gd name="connsiteY0" fmla="*/ 2062866 h 4548807"/>
              <a:gd name="connsiteX1" fmla="*/ 1380067 w 11417985"/>
              <a:gd name="connsiteY1" fmla="*/ 2376902 h 4548807"/>
              <a:gd name="connsiteX2" fmla="*/ 2543849 w 11417985"/>
              <a:gd name="connsiteY2" fmla="*/ 3180466 h 4548807"/>
              <a:gd name="connsiteX3" fmla="*/ 3873885 w 11417985"/>
              <a:gd name="connsiteY3" fmla="*/ 3836248 h 4548807"/>
              <a:gd name="connsiteX4" fmla="*/ 5157739 w 11417985"/>
              <a:gd name="connsiteY4" fmla="*/ 4196466 h 4548807"/>
              <a:gd name="connsiteX5" fmla="*/ 6921885 w 11417985"/>
              <a:gd name="connsiteY5" fmla="*/ 4427375 h 4548807"/>
              <a:gd name="connsiteX6" fmla="*/ 9157085 w 11417985"/>
              <a:gd name="connsiteY6" fmla="*/ 4547448 h 4548807"/>
              <a:gd name="connsiteX7" fmla="*/ 10699558 w 11417985"/>
              <a:gd name="connsiteY7" fmla="*/ 4353484 h 4548807"/>
              <a:gd name="connsiteX8" fmla="*/ 11364576 w 11417985"/>
              <a:gd name="connsiteY8" fmla="*/ 4224175 h 4548807"/>
              <a:gd name="connsiteX9" fmla="*/ 11327630 w 11417985"/>
              <a:gd name="connsiteY9" fmla="*/ 3180466 h 4548807"/>
              <a:gd name="connsiteX10" fmla="*/ 10930467 w 11417985"/>
              <a:gd name="connsiteY10" fmla="*/ 2533920 h 4548807"/>
              <a:gd name="connsiteX11" fmla="*/ 11069012 w 11417985"/>
              <a:gd name="connsiteY11" fmla="*/ 1739593 h 4548807"/>
              <a:gd name="connsiteX12" fmla="*/ 11364576 w 11417985"/>
              <a:gd name="connsiteY12" fmla="*/ 1462502 h 4548807"/>
              <a:gd name="connsiteX13" fmla="*/ 11401521 w 11417985"/>
              <a:gd name="connsiteY13" fmla="*/ 1250066 h 4548807"/>
              <a:gd name="connsiteX14" fmla="*/ 11373812 w 11417985"/>
              <a:gd name="connsiteY14" fmla="*/ 954503 h 4548807"/>
              <a:gd name="connsiteX15" fmla="*/ 11216794 w 11417985"/>
              <a:gd name="connsiteY15" fmla="*/ 714357 h 4548807"/>
              <a:gd name="connsiteX16" fmla="*/ 10514829 w 11417985"/>
              <a:gd name="connsiteY16" fmla="*/ 779011 h 4548807"/>
              <a:gd name="connsiteX17" fmla="*/ 9360285 w 11417985"/>
              <a:gd name="connsiteY17" fmla="*/ 769775 h 4548807"/>
              <a:gd name="connsiteX18" fmla="*/ 7152794 w 11417985"/>
              <a:gd name="connsiteY18" fmla="*/ 732829 h 4548807"/>
              <a:gd name="connsiteX19" fmla="*/ 4806758 w 11417985"/>
              <a:gd name="connsiteY19" fmla="*/ 899084 h 4548807"/>
              <a:gd name="connsiteX20" fmla="*/ 3790758 w 11417985"/>
              <a:gd name="connsiteY20" fmla="*/ 714357 h 4548807"/>
              <a:gd name="connsiteX21" fmla="*/ 3125739 w 11417985"/>
              <a:gd name="connsiteY21" fmla="*/ 381848 h 4548807"/>
              <a:gd name="connsiteX22" fmla="*/ 2331412 w 11417985"/>
              <a:gd name="connsiteY22" fmla="*/ 3157 h 4548807"/>
              <a:gd name="connsiteX23" fmla="*/ 1453958 w 11417985"/>
              <a:gd name="connsiteY23" fmla="*/ 113993 h 4548807"/>
              <a:gd name="connsiteX24" fmla="*/ 1056794 w 11417985"/>
              <a:gd name="connsiteY24" fmla="*/ 723593 h 4548807"/>
              <a:gd name="connsiteX25" fmla="*/ 345594 w 11417985"/>
              <a:gd name="connsiteY25" fmla="*/ 1000684 h 4548807"/>
              <a:gd name="connsiteX26" fmla="*/ 22321 w 11417985"/>
              <a:gd name="connsiteY26" fmla="*/ 1527157 h 4548807"/>
              <a:gd name="connsiteX27" fmla="*/ 317885 w 11417985"/>
              <a:gd name="connsiteY27" fmla="*/ 2062866 h 4548807"/>
              <a:gd name="connsiteX0" fmla="*/ 317885 w 11417985"/>
              <a:gd name="connsiteY0" fmla="*/ 2062866 h 4548807"/>
              <a:gd name="connsiteX1" fmla="*/ 1380067 w 11417985"/>
              <a:gd name="connsiteY1" fmla="*/ 2376902 h 4548807"/>
              <a:gd name="connsiteX2" fmla="*/ 2543849 w 11417985"/>
              <a:gd name="connsiteY2" fmla="*/ 3180466 h 4548807"/>
              <a:gd name="connsiteX3" fmla="*/ 3873885 w 11417985"/>
              <a:gd name="connsiteY3" fmla="*/ 3836248 h 4548807"/>
              <a:gd name="connsiteX4" fmla="*/ 5157739 w 11417985"/>
              <a:gd name="connsiteY4" fmla="*/ 4196466 h 4548807"/>
              <a:gd name="connsiteX5" fmla="*/ 6921885 w 11417985"/>
              <a:gd name="connsiteY5" fmla="*/ 4427375 h 4548807"/>
              <a:gd name="connsiteX6" fmla="*/ 9157085 w 11417985"/>
              <a:gd name="connsiteY6" fmla="*/ 4547448 h 4548807"/>
              <a:gd name="connsiteX7" fmla="*/ 10699558 w 11417985"/>
              <a:gd name="connsiteY7" fmla="*/ 4353484 h 4548807"/>
              <a:gd name="connsiteX8" fmla="*/ 11364576 w 11417985"/>
              <a:gd name="connsiteY8" fmla="*/ 4224175 h 4548807"/>
              <a:gd name="connsiteX9" fmla="*/ 11327630 w 11417985"/>
              <a:gd name="connsiteY9" fmla="*/ 3180466 h 4548807"/>
              <a:gd name="connsiteX10" fmla="*/ 10930467 w 11417985"/>
              <a:gd name="connsiteY10" fmla="*/ 2533920 h 4548807"/>
              <a:gd name="connsiteX11" fmla="*/ 11069012 w 11417985"/>
              <a:gd name="connsiteY11" fmla="*/ 1739593 h 4548807"/>
              <a:gd name="connsiteX12" fmla="*/ 11364576 w 11417985"/>
              <a:gd name="connsiteY12" fmla="*/ 1462502 h 4548807"/>
              <a:gd name="connsiteX13" fmla="*/ 11401521 w 11417985"/>
              <a:gd name="connsiteY13" fmla="*/ 1250066 h 4548807"/>
              <a:gd name="connsiteX14" fmla="*/ 11373812 w 11417985"/>
              <a:gd name="connsiteY14" fmla="*/ 954503 h 4548807"/>
              <a:gd name="connsiteX15" fmla="*/ 11216794 w 11417985"/>
              <a:gd name="connsiteY15" fmla="*/ 714357 h 4548807"/>
              <a:gd name="connsiteX16" fmla="*/ 10514829 w 11417985"/>
              <a:gd name="connsiteY16" fmla="*/ 779011 h 4548807"/>
              <a:gd name="connsiteX17" fmla="*/ 9360285 w 11417985"/>
              <a:gd name="connsiteY17" fmla="*/ 769775 h 4548807"/>
              <a:gd name="connsiteX18" fmla="*/ 7152794 w 11417985"/>
              <a:gd name="connsiteY18" fmla="*/ 732829 h 4548807"/>
              <a:gd name="connsiteX19" fmla="*/ 4806758 w 11417985"/>
              <a:gd name="connsiteY19" fmla="*/ 899084 h 4548807"/>
              <a:gd name="connsiteX20" fmla="*/ 3790758 w 11417985"/>
              <a:gd name="connsiteY20" fmla="*/ 714357 h 4548807"/>
              <a:gd name="connsiteX21" fmla="*/ 3125739 w 11417985"/>
              <a:gd name="connsiteY21" fmla="*/ 381848 h 4548807"/>
              <a:gd name="connsiteX22" fmla="*/ 2331412 w 11417985"/>
              <a:gd name="connsiteY22" fmla="*/ 3157 h 4548807"/>
              <a:gd name="connsiteX23" fmla="*/ 1453958 w 11417985"/>
              <a:gd name="connsiteY23" fmla="*/ 113993 h 4548807"/>
              <a:gd name="connsiteX24" fmla="*/ 1056794 w 11417985"/>
              <a:gd name="connsiteY24" fmla="*/ 723593 h 4548807"/>
              <a:gd name="connsiteX25" fmla="*/ 345594 w 11417985"/>
              <a:gd name="connsiteY25" fmla="*/ 1000684 h 4548807"/>
              <a:gd name="connsiteX26" fmla="*/ 22321 w 11417985"/>
              <a:gd name="connsiteY26" fmla="*/ 1527157 h 4548807"/>
              <a:gd name="connsiteX27" fmla="*/ 317885 w 11417985"/>
              <a:gd name="connsiteY27" fmla="*/ 2062866 h 4548807"/>
              <a:gd name="connsiteX0" fmla="*/ 317885 w 11417985"/>
              <a:gd name="connsiteY0" fmla="*/ 2062866 h 4548807"/>
              <a:gd name="connsiteX1" fmla="*/ 1380067 w 11417985"/>
              <a:gd name="connsiteY1" fmla="*/ 2376902 h 4548807"/>
              <a:gd name="connsiteX2" fmla="*/ 2543849 w 11417985"/>
              <a:gd name="connsiteY2" fmla="*/ 3180466 h 4548807"/>
              <a:gd name="connsiteX3" fmla="*/ 3873885 w 11417985"/>
              <a:gd name="connsiteY3" fmla="*/ 3836248 h 4548807"/>
              <a:gd name="connsiteX4" fmla="*/ 5157739 w 11417985"/>
              <a:gd name="connsiteY4" fmla="*/ 4196466 h 4548807"/>
              <a:gd name="connsiteX5" fmla="*/ 6921885 w 11417985"/>
              <a:gd name="connsiteY5" fmla="*/ 4427375 h 4548807"/>
              <a:gd name="connsiteX6" fmla="*/ 9157085 w 11417985"/>
              <a:gd name="connsiteY6" fmla="*/ 4547448 h 4548807"/>
              <a:gd name="connsiteX7" fmla="*/ 10699558 w 11417985"/>
              <a:gd name="connsiteY7" fmla="*/ 4353484 h 4548807"/>
              <a:gd name="connsiteX8" fmla="*/ 11364576 w 11417985"/>
              <a:gd name="connsiteY8" fmla="*/ 4224175 h 4548807"/>
              <a:gd name="connsiteX9" fmla="*/ 11327630 w 11417985"/>
              <a:gd name="connsiteY9" fmla="*/ 3180466 h 4548807"/>
              <a:gd name="connsiteX10" fmla="*/ 10930467 w 11417985"/>
              <a:gd name="connsiteY10" fmla="*/ 2533920 h 4548807"/>
              <a:gd name="connsiteX11" fmla="*/ 11069012 w 11417985"/>
              <a:gd name="connsiteY11" fmla="*/ 1739593 h 4548807"/>
              <a:gd name="connsiteX12" fmla="*/ 11364576 w 11417985"/>
              <a:gd name="connsiteY12" fmla="*/ 1462502 h 4548807"/>
              <a:gd name="connsiteX13" fmla="*/ 11401521 w 11417985"/>
              <a:gd name="connsiteY13" fmla="*/ 1250066 h 4548807"/>
              <a:gd name="connsiteX14" fmla="*/ 11373812 w 11417985"/>
              <a:gd name="connsiteY14" fmla="*/ 954503 h 4548807"/>
              <a:gd name="connsiteX15" fmla="*/ 11216794 w 11417985"/>
              <a:gd name="connsiteY15" fmla="*/ 714357 h 4548807"/>
              <a:gd name="connsiteX16" fmla="*/ 10514829 w 11417985"/>
              <a:gd name="connsiteY16" fmla="*/ 779011 h 4548807"/>
              <a:gd name="connsiteX17" fmla="*/ 9360285 w 11417985"/>
              <a:gd name="connsiteY17" fmla="*/ 769775 h 4548807"/>
              <a:gd name="connsiteX18" fmla="*/ 7152794 w 11417985"/>
              <a:gd name="connsiteY18" fmla="*/ 732829 h 4548807"/>
              <a:gd name="connsiteX19" fmla="*/ 4806758 w 11417985"/>
              <a:gd name="connsiteY19" fmla="*/ 899084 h 4548807"/>
              <a:gd name="connsiteX20" fmla="*/ 3790758 w 11417985"/>
              <a:gd name="connsiteY20" fmla="*/ 714357 h 4548807"/>
              <a:gd name="connsiteX21" fmla="*/ 3125739 w 11417985"/>
              <a:gd name="connsiteY21" fmla="*/ 381848 h 4548807"/>
              <a:gd name="connsiteX22" fmla="*/ 2331412 w 11417985"/>
              <a:gd name="connsiteY22" fmla="*/ 3157 h 4548807"/>
              <a:gd name="connsiteX23" fmla="*/ 1453958 w 11417985"/>
              <a:gd name="connsiteY23" fmla="*/ 113993 h 4548807"/>
              <a:gd name="connsiteX24" fmla="*/ 1056794 w 11417985"/>
              <a:gd name="connsiteY24" fmla="*/ 723593 h 4548807"/>
              <a:gd name="connsiteX25" fmla="*/ 345594 w 11417985"/>
              <a:gd name="connsiteY25" fmla="*/ 1000684 h 4548807"/>
              <a:gd name="connsiteX26" fmla="*/ 22321 w 11417985"/>
              <a:gd name="connsiteY26" fmla="*/ 1527157 h 4548807"/>
              <a:gd name="connsiteX27" fmla="*/ 317885 w 11417985"/>
              <a:gd name="connsiteY27" fmla="*/ 2062866 h 4548807"/>
              <a:gd name="connsiteX0" fmla="*/ 317885 w 11417985"/>
              <a:gd name="connsiteY0" fmla="*/ 2062866 h 4548807"/>
              <a:gd name="connsiteX1" fmla="*/ 1380067 w 11417985"/>
              <a:gd name="connsiteY1" fmla="*/ 2376902 h 4548807"/>
              <a:gd name="connsiteX2" fmla="*/ 2543849 w 11417985"/>
              <a:gd name="connsiteY2" fmla="*/ 3180466 h 4548807"/>
              <a:gd name="connsiteX3" fmla="*/ 3873885 w 11417985"/>
              <a:gd name="connsiteY3" fmla="*/ 3836248 h 4548807"/>
              <a:gd name="connsiteX4" fmla="*/ 5157739 w 11417985"/>
              <a:gd name="connsiteY4" fmla="*/ 4196466 h 4548807"/>
              <a:gd name="connsiteX5" fmla="*/ 6921885 w 11417985"/>
              <a:gd name="connsiteY5" fmla="*/ 4427375 h 4548807"/>
              <a:gd name="connsiteX6" fmla="*/ 9157085 w 11417985"/>
              <a:gd name="connsiteY6" fmla="*/ 4547448 h 4548807"/>
              <a:gd name="connsiteX7" fmla="*/ 10699558 w 11417985"/>
              <a:gd name="connsiteY7" fmla="*/ 4353484 h 4548807"/>
              <a:gd name="connsiteX8" fmla="*/ 11364576 w 11417985"/>
              <a:gd name="connsiteY8" fmla="*/ 4224175 h 4548807"/>
              <a:gd name="connsiteX9" fmla="*/ 11327630 w 11417985"/>
              <a:gd name="connsiteY9" fmla="*/ 3180466 h 4548807"/>
              <a:gd name="connsiteX10" fmla="*/ 10930467 w 11417985"/>
              <a:gd name="connsiteY10" fmla="*/ 2533920 h 4548807"/>
              <a:gd name="connsiteX11" fmla="*/ 11069012 w 11417985"/>
              <a:gd name="connsiteY11" fmla="*/ 1739593 h 4548807"/>
              <a:gd name="connsiteX12" fmla="*/ 11364576 w 11417985"/>
              <a:gd name="connsiteY12" fmla="*/ 1462502 h 4548807"/>
              <a:gd name="connsiteX13" fmla="*/ 11401521 w 11417985"/>
              <a:gd name="connsiteY13" fmla="*/ 1250066 h 4548807"/>
              <a:gd name="connsiteX14" fmla="*/ 11373812 w 11417985"/>
              <a:gd name="connsiteY14" fmla="*/ 954503 h 4548807"/>
              <a:gd name="connsiteX15" fmla="*/ 11216794 w 11417985"/>
              <a:gd name="connsiteY15" fmla="*/ 714357 h 4548807"/>
              <a:gd name="connsiteX16" fmla="*/ 10514829 w 11417985"/>
              <a:gd name="connsiteY16" fmla="*/ 779011 h 4548807"/>
              <a:gd name="connsiteX17" fmla="*/ 9360285 w 11417985"/>
              <a:gd name="connsiteY17" fmla="*/ 769775 h 4548807"/>
              <a:gd name="connsiteX18" fmla="*/ 7152794 w 11417985"/>
              <a:gd name="connsiteY18" fmla="*/ 732829 h 4548807"/>
              <a:gd name="connsiteX19" fmla="*/ 4806758 w 11417985"/>
              <a:gd name="connsiteY19" fmla="*/ 899084 h 4548807"/>
              <a:gd name="connsiteX20" fmla="*/ 3790758 w 11417985"/>
              <a:gd name="connsiteY20" fmla="*/ 714357 h 4548807"/>
              <a:gd name="connsiteX21" fmla="*/ 3125739 w 11417985"/>
              <a:gd name="connsiteY21" fmla="*/ 381848 h 4548807"/>
              <a:gd name="connsiteX22" fmla="*/ 2331412 w 11417985"/>
              <a:gd name="connsiteY22" fmla="*/ 3157 h 4548807"/>
              <a:gd name="connsiteX23" fmla="*/ 1453958 w 11417985"/>
              <a:gd name="connsiteY23" fmla="*/ 113993 h 4548807"/>
              <a:gd name="connsiteX24" fmla="*/ 1056794 w 11417985"/>
              <a:gd name="connsiteY24" fmla="*/ 723593 h 4548807"/>
              <a:gd name="connsiteX25" fmla="*/ 345594 w 11417985"/>
              <a:gd name="connsiteY25" fmla="*/ 1000684 h 4548807"/>
              <a:gd name="connsiteX26" fmla="*/ 22321 w 11417985"/>
              <a:gd name="connsiteY26" fmla="*/ 1527157 h 4548807"/>
              <a:gd name="connsiteX27" fmla="*/ 317885 w 11417985"/>
              <a:gd name="connsiteY27" fmla="*/ 2062866 h 4548807"/>
              <a:gd name="connsiteX0" fmla="*/ 317885 w 11417985"/>
              <a:gd name="connsiteY0" fmla="*/ 2062866 h 4548807"/>
              <a:gd name="connsiteX1" fmla="*/ 1380067 w 11417985"/>
              <a:gd name="connsiteY1" fmla="*/ 2376902 h 4548807"/>
              <a:gd name="connsiteX2" fmla="*/ 2543849 w 11417985"/>
              <a:gd name="connsiteY2" fmla="*/ 3180466 h 4548807"/>
              <a:gd name="connsiteX3" fmla="*/ 3873885 w 11417985"/>
              <a:gd name="connsiteY3" fmla="*/ 3836248 h 4548807"/>
              <a:gd name="connsiteX4" fmla="*/ 5157739 w 11417985"/>
              <a:gd name="connsiteY4" fmla="*/ 4196466 h 4548807"/>
              <a:gd name="connsiteX5" fmla="*/ 6921885 w 11417985"/>
              <a:gd name="connsiteY5" fmla="*/ 4427375 h 4548807"/>
              <a:gd name="connsiteX6" fmla="*/ 9157085 w 11417985"/>
              <a:gd name="connsiteY6" fmla="*/ 4547448 h 4548807"/>
              <a:gd name="connsiteX7" fmla="*/ 10699558 w 11417985"/>
              <a:gd name="connsiteY7" fmla="*/ 4353484 h 4548807"/>
              <a:gd name="connsiteX8" fmla="*/ 11364576 w 11417985"/>
              <a:gd name="connsiteY8" fmla="*/ 4224175 h 4548807"/>
              <a:gd name="connsiteX9" fmla="*/ 11327630 w 11417985"/>
              <a:gd name="connsiteY9" fmla="*/ 3180466 h 4548807"/>
              <a:gd name="connsiteX10" fmla="*/ 10930467 w 11417985"/>
              <a:gd name="connsiteY10" fmla="*/ 2533920 h 4548807"/>
              <a:gd name="connsiteX11" fmla="*/ 11069012 w 11417985"/>
              <a:gd name="connsiteY11" fmla="*/ 1739593 h 4548807"/>
              <a:gd name="connsiteX12" fmla="*/ 11364576 w 11417985"/>
              <a:gd name="connsiteY12" fmla="*/ 1462502 h 4548807"/>
              <a:gd name="connsiteX13" fmla="*/ 11401521 w 11417985"/>
              <a:gd name="connsiteY13" fmla="*/ 1250066 h 4548807"/>
              <a:gd name="connsiteX14" fmla="*/ 11373812 w 11417985"/>
              <a:gd name="connsiteY14" fmla="*/ 954503 h 4548807"/>
              <a:gd name="connsiteX15" fmla="*/ 11216794 w 11417985"/>
              <a:gd name="connsiteY15" fmla="*/ 714357 h 4548807"/>
              <a:gd name="connsiteX16" fmla="*/ 10514829 w 11417985"/>
              <a:gd name="connsiteY16" fmla="*/ 779011 h 4548807"/>
              <a:gd name="connsiteX17" fmla="*/ 9360285 w 11417985"/>
              <a:gd name="connsiteY17" fmla="*/ 769775 h 4548807"/>
              <a:gd name="connsiteX18" fmla="*/ 7152794 w 11417985"/>
              <a:gd name="connsiteY18" fmla="*/ 732829 h 4548807"/>
              <a:gd name="connsiteX19" fmla="*/ 4806758 w 11417985"/>
              <a:gd name="connsiteY19" fmla="*/ 899084 h 4548807"/>
              <a:gd name="connsiteX20" fmla="*/ 3790758 w 11417985"/>
              <a:gd name="connsiteY20" fmla="*/ 714357 h 4548807"/>
              <a:gd name="connsiteX21" fmla="*/ 3125739 w 11417985"/>
              <a:gd name="connsiteY21" fmla="*/ 381848 h 4548807"/>
              <a:gd name="connsiteX22" fmla="*/ 2331412 w 11417985"/>
              <a:gd name="connsiteY22" fmla="*/ 3157 h 4548807"/>
              <a:gd name="connsiteX23" fmla="*/ 1453958 w 11417985"/>
              <a:gd name="connsiteY23" fmla="*/ 113993 h 4548807"/>
              <a:gd name="connsiteX24" fmla="*/ 1056794 w 11417985"/>
              <a:gd name="connsiteY24" fmla="*/ 723593 h 4548807"/>
              <a:gd name="connsiteX25" fmla="*/ 345594 w 11417985"/>
              <a:gd name="connsiteY25" fmla="*/ 1000684 h 4548807"/>
              <a:gd name="connsiteX26" fmla="*/ 22321 w 11417985"/>
              <a:gd name="connsiteY26" fmla="*/ 1527157 h 4548807"/>
              <a:gd name="connsiteX27" fmla="*/ 317885 w 11417985"/>
              <a:gd name="connsiteY27" fmla="*/ 2062866 h 4548807"/>
              <a:gd name="connsiteX0" fmla="*/ 317885 w 11417985"/>
              <a:gd name="connsiteY0" fmla="*/ 2062866 h 4548807"/>
              <a:gd name="connsiteX1" fmla="*/ 1380067 w 11417985"/>
              <a:gd name="connsiteY1" fmla="*/ 2376902 h 4548807"/>
              <a:gd name="connsiteX2" fmla="*/ 2543849 w 11417985"/>
              <a:gd name="connsiteY2" fmla="*/ 3180466 h 4548807"/>
              <a:gd name="connsiteX3" fmla="*/ 3873885 w 11417985"/>
              <a:gd name="connsiteY3" fmla="*/ 3836248 h 4548807"/>
              <a:gd name="connsiteX4" fmla="*/ 5157739 w 11417985"/>
              <a:gd name="connsiteY4" fmla="*/ 4196466 h 4548807"/>
              <a:gd name="connsiteX5" fmla="*/ 6921885 w 11417985"/>
              <a:gd name="connsiteY5" fmla="*/ 4427375 h 4548807"/>
              <a:gd name="connsiteX6" fmla="*/ 9157085 w 11417985"/>
              <a:gd name="connsiteY6" fmla="*/ 4547448 h 4548807"/>
              <a:gd name="connsiteX7" fmla="*/ 10699558 w 11417985"/>
              <a:gd name="connsiteY7" fmla="*/ 4353484 h 4548807"/>
              <a:gd name="connsiteX8" fmla="*/ 11364576 w 11417985"/>
              <a:gd name="connsiteY8" fmla="*/ 4224175 h 4548807"/>
              <a:gd name="connsiteX9" fmla="*/ 11327630 w 11417985"/>
              <a:gd name="connsiteY9" fmla="*/ 3180466 h 4548807"/>
              <a:gd name="connsiteX10" fmla="*/ 10930467 w 11417985"/>
              <a:gd name="connsiteY10" fmla="*/ 2533920 h 4548807"/>
              <a:gd name="connsiteX11" fmla="*/ 11069012 w 11417985"/>
              <a:gd name="connsiteY11" fmla="*/ 1739593 h 4548807"/>
              <a:gd name="connsiteX12" fmla="*/ 11364576 w 11417985"/>
              <a:gd name="connsiteY12" fmla="*/ 1462502 h 4548807"/>
              <a:gd name="connsiteX13" fmla="*/ 11401521 w 11417985"/>
              <a:gd name="connsiteY13" fmla="*/ 1250066 h 4548807"/>
              <a:gd name="connsiteX14" fmla="*/ 11373812 w 11417985"/>
              <a:gd name="connsiteY14" fmla="*/ 954503 h 4548807"/>
              <a:gd name="connsiteX15" fmla="*/ 11216794 w 11417985"/>
              <a:gd name="connsiteY15" fmla="*/ 714357 h 4548807"/>
              <a:gd name="connsiteX16" fmla="*/ 10514829 w 11417985"/>
              <a:gd name="connsiteY16" fmla="*/ 779011 h 4548807"/>
              <a:gd name="connsiteX17" fmla="*/ 9360285 w 11417985"/>
              <a:gd name="connsiteY17" fmla="*/ 769775 h 4548807"/>
              <a:gd name="connsiteX18" fmla="*/ 7152794 w 11417985"/>
              <a:gd name="connsiteY18" fmla="*/ 732829 h 4548807"/>
              <a:gd name="connsiteX19" fmla="*/ 4806758 w 11417985"/>
              <a:gd name="connsiteY19" fmla="*/ 899084 h 4548807"/>
              <a:gd name="connsiteX20" fmla="*/ 3790758 w 11417985"/>
              <a:gd name="connsiteY20" fmla="*/ 714357 h 4548807"/>
              <a:gd name="connsiteX21" fmla="*/ 3125739 w 11417985"/>
              <a:gd name="connsiteY21" fmla="*/ 381848 h 4548807"/>
              <a:gd name="connsiteX22" fmla="*/ 2331412 w 11417985"/>
              <a:gd name="connsiteY22" fmla="*/ 3157 h 4548807"/>
              <a:gd name="connsiteX23" fmla="*/ 1453958 w 11417985"/>
              <a:gd name="connsiteY23" fmla="*/ 113993 h 4548807"/>
              <a:gd name="connsiteX24" fmla="*/ 1056794 w 11417985"/>
              <a:gd name="connsiteY24" fmla="*/ 723593 h 4548807"/>
              <a:gd name="connsiteX25" fmla="*/ 345594 w 11417985"/>
              <a:gd name="connsiteY25" fmla="*/ 1000684 h 4548807"/>
              <a:gd name="connsiteX26" fmla="*/ 22321 w 11417985"/>
              <a:gd name="connsiteY26" fmla="*/ 1527157 h 4548807"/>
              <a:gd name="connsiteX27" fmla="*/ 317885 w 11417985"/>
              <a:gd name="connsiteY27" fmla="*/ 2062866 h 4548807"/>
              <a:gd name="connsiteX0" fmla="*/ 317885 w 11417985"/>
              <a:gd name="connsiteY0" fmla="*/ 2062866 h 4548807"/>
              <a:gd name="connsiteX1" fmla="*/ 1380067 w 11417985"/>
              <a:gd name="connsiteY1" fmla="*/ 2376902 h 4548807"/>
              <a:gd name="connsiteX2" fmla="*/ 2543849 w 11417985"/>
              <a:gd name="connsiteY2" fmla="*/ 3180466 h 4548807"/>
              <a:gd name="connsiteX3" fmla="*/ 3873885 w 11417985"/>
              <a:gd name="connsiteY3" fmla="*/ 3836248 h 4548807"/>
              <a:gd name="connsiteX4" fmla="*/ 5157739 w 11417985"/>
              <a:gd name="connsiteY4" fmla="*/ 4196466 h 4548807"/>
              <a:gd name="connsiteX5" fmla="*/ 6921885 w 11417985"/>
              <a:gd name="connsiteY5" fmla="*/ 4427375 h 4548807"/>
              <a:gd name="connsiteX6" fmla="*/ 9157085 w 11417985"/>
              <a:gd name="connsiteY6" fmla="*/ 4547448 h 4548807"/>
              <a:gd name="connsiteX7" fmla="*/ 10699558 w 11417985"/>
              <a:gd name="connsiteY7" fmla="*/ 4353484 h 4548807"/>
              <a:gd name="connsiteX8" fmla="*/ 11364576 w 11417985"/>
              <a:gd name="connsiteY8" fmla="*/ 4224175 h 4548807"/>
              <a:gd name="connsiteX9" fmla="*/ 11327630 w 11417985"/>
              <a:gd name="connsiteY9" fmla="*/ 3180466 h 4548807"/>
              <a:gd name="connsiteX10" fmla="*/ 10930467 w 11417985"/>
              <a:gd name="connsiteY10" fmla="*/ 2533920 h 4548807"/>
              <a:gd name="connsiteX11" fmla="*/ 11069012 w 11417985"/>
              <a:gd name="connsiteY11" fmla="*/ 1739593 h 4548807"/>
              <a:gd name="connsiteX12" fmla="*/ 11364576 w 11417985"/>
              <a:gd name="connsiteY12" fmla="*/ 1462502 h 4548807"/>
              <a:gd name="connsiteX13" fmla="*/ 11401521 w 11417985"/>
              <a:gd name="connsiteY13" fmla="*/ 1250066 h 4548807"/>
              <a:gd name="connsiteX14" fmla="*/ 11373812 w 11417985"/>
              <a:gd name="connsiteY14" fmla="*/ 954503 h 4548807"/>
              <a:gd name="connsiteX15" fmla="*/ 11216794 w 11417985"/>
              <a:gd name="connsiteY15" fmla="*/ 714357 h 4548807"/>
              <a:gd name="connsiteX16" fmla="*/ 10514829 w 11417985"/>
              <a:gd name="connsiteY16" fmla="*/ 779011 h 4548807"/>
              <a:gd name="connsiteX17" fmla="*/ 9360285 w 11417985"/>
              <a:gd name="connsiteY17" fmla="*/ 769775 h 4548807"/>
              <a:gd name="connsiteX18" fmla="*/ 7152794 w 11417985"/>
              <a:gd name="connsiteY18" fmla="*/ 732829 h 4548807"/>
              <a:gd name="connsiteX19" fmla="*/ 4806758 w 11417985"/>
              <a:gd name="connsiteY19" fmla="*/ 899084 h 4548807"/>
              <a:gd name="connsiteX20" fmla="*/ 3790758 w 11417985"/>
              <a:gd name="connsiteY20" fmla="*/ 714357 h 4548807"/>
              <a:gd name="connsiteX21" fmla="*/ 3125739 w 11417985"/>
              <a:gd name="connsiteY21" fmla="*/ 381848 h 4548807"/>
              <a:gd name="connsiteX22" fmla="*/ 2331412 w 11417985"/>
              <a:gd name="connsiteY22" fmla="*/ 3157 h 4548807"/>
              <a:gd name="connsiteX23" fmla="*/ 1453958 w 11417985"/>
              <a:gd name="connsiteY23" fmla="*/ 113993 h 4548807"/>
              <a:gd name="connsiteX24" fmla="*/ 1056794 w 11417985"/>
              <a:gd name="connsiteY24" fmla="*/ 723593 h 4548807"/>
              <a:gd name="connsiteX25" fmla="*/ 345594 w 11417985"/>
              <a:gd name="connsiteY25" fmla="*/ 1000684 h 4548807"/>
              <a:gd name="connsiteX26" fmla="*/ 22321 w 11417985"/>
              <a:gd name="connsiteY26" fmla="*/ 1527157 h 4548807"/>
              <a:gd name="connsiteX27" fmla="*/ 317885 w 11417985"/>
              <a:gd name="connsiteY27" fmla="*/ 2062866 h 4548807"/>
              <a:gd name="connsiteX0" fmla="*/ 317885 w 11417985"/>
              <a:gd name="connsiteY0" fmla="*/ 2099539 h 4585480"/>
              <a:gd name="connsiteX1" fmla="*/ 1380067 w 11417985"/>
              <a:gd name="connsiteY1" fmla="*/ 2413575 h 4585480"/>
              <a:gd name="connsiteX2" fmla="*/ 2543849 w 11417985"/>
              <a:gd name="connsiteY2" fmla="*/ 3217139 h 4585480"/>
              <a:gd name="connsiteX3" fmla="*/ 3873885 w 11417985"/>
              <a:gd name="connsiteY3" fmla="*/ 3872921 h 4585480"/>
              <a:gd name="connsiteX4" fmla="*/ 5157739 w 11417985"/>
              <a:gd name="connsiteY4" fmla="*/ 4233139 h 4585480"/>
              <a:gd name="connsiteX5" fmla="*/ 6921885 w 11417985"/>
              <a:gd name="connsiteY5" fmla="*/ 4464048 h 4585480"/>
              <a:gd name="connsiteX6" fmla="*/ 9157085 w 11417985"/>
              <a:gd name="connsiteY6" fmla="*/ 4584121 h 4585480"/>
              <a:gd name="connsiteX7" fmla="*/ 10699558 w 11417985"/>
              <a:gd name="connsiteY7" fmla="*/ 4390157 h 4585480"/>
              <a:gd name="connsiteX8" fmla="*/ 11364576 w 11417985"/>
              <a:gd name="connsiteY8" fmla="*/ 4260848 h 4585480"/>
              <a:gd name="connsiteX9" fmla="*/ 11327630 w 11417985"/>
              <a:gd name="connsiteY9" fmla="*/ 3217139 h 4585480"/>
              <a:gd name="connsiteX10" fmla="*/ 10930467 w 11417985"/>
              <a:gd name="connsiteY10" fmla="*/ 2570593 h 4585480"/>
              <a:gd name="connsiteX11" fmla="*/ 11069012 w 11417985"/>
              <a:gd name="connsiteY11" fmla="*/ 1776266 h 4585480"/>
              <a:gd name="connsiteX12" fmla="*/ 11364576 w 11417985"/>
              <a:gd name="connsiteY12" fmla="*/ 1499175 h 4585480"/>
              <a:gd name="connsiteX13" fmla="*/ 11401521 w 11417985"/>
              <a:gd name="connsiteY13" fmla="*/ 1286739 h 4585480"/>
              <a:gd name="connsiteX14" fmla="*/ 11373812 w 11417985"/>
              <a:gd name="connsiteY14" fmla="*/ 991176 h 4585480"/>
              <a:gd name="connsiteX15" fmla="*/ 11216794 w 11417985"/>
              <a:gd name="connsiteY15" fmla="*/ 751030 h 4585480"/>
              <a:gd name="connsiteX16" fmla="*/ 10514829 w 11417985"/>
              <a:gd name="connsiteY16" fmla="*/ 815684 h 4585480"/>
              <a:gd name="connsiteX17" fmla="*/ 9360285 w 11417985"/>
              <a:gd name="connsiteY17" fmla="*/ 806448 h 4585480"/>
              <a:gd name="connsiteX18" fmla="*/ 7152794 w 11417985"/>
              <a:gd name="connsiteY18" fmla="*/ 769502 h 4585480"/>
              <a:gd name="connsiteX19" fmla="*/ 4806758 w 11417985"/>
              <a:gd name="connsiteY19" fmla="*/ 935757 h 4585480"/>
              <a:gd name="connsiteX20" fmla="*/ 3790758 w 11417985"/>
              <a:gd name="connsiteY20" fmla="*/ 751030 h 4585480"/>
              <a:gd name="connsiteX21" fmla="*/ 3125739 w 11417985"/>
              <a:gd name="connsiteY21" fmla="*/ 418521 h 4585480"/>
              <a:gd name="connsiteX22" fmla="*/ 2248285 w 11417985"/>
              <a:gd name="connsiteY22" fmla="*/ 2884 h 4585480"/>
              <a:gd name="connsiteX23" fmla="*/ 1453958 w 11417985"/>
              <a:gd name="connsiteY23" fmla="*/ 150666 h 4585480"/>
              <a:gd name="connsiteX24" fmla="*/ 1056794 w 11417985"/>
              <a:gd name="connsiteY24" fmla="*/ 760266 h 4585480"/>
              <a:gd name="connsiteX25" fmla="*/ 345594 w 11417985"/>
              <a:gd name="connsiteY25" fmla="*/ 1037357 h 4585480"/>
              <a:gd name="connsiteX26" fmla="*/ 22321 w 11417985"/>
              <a:gd name="connsiteY26" fmla="*/ 1563830 h 4585480"/>
              <a:gd name="connsiteX27" fmla="*/ 317885 w 11417985"/>
              <a:gd name="connsiteY27" fmla="*/ 2099539 h 4585480"/>
              <a:gd name="connsiteX0" fmla="*/ 317885 w 11417985"/>
              <a:gd name="connsiteY0" fmla="*/ 2099539 h 4585480"/>
              <a:gd name="connsiteX1" fmla="*/ 1380067 w 11417985"/>
              <a:gd name="connsiteY1" fmla="*/ 2413575 h 4585480"/>
              <a:gd name="connsiteX2" fmla="*/ 2543849 w 11417985"/>
              <a:gd name="connsiteY2" fmla="*/ 3217139 h 4585480"/>
              <a:gd name="connsiteX3" fmla="*/ 3873885 w 11417985"/>
              <a:gd name="connsiteY3" fmla="*/ 3872921 h 4585480"/>
              <a:gd name="connsiteX4" fmla="*/ 5157739 w 11417985"/>
              <a:gd name="connsiteY4" fmla="*/ 4233139 h 4585480"/>
              <a:gd name="connsiteX5" fmla="*/ 6921885 w 11417985"/>
              <a:gd name="connsiteY5" fmla="*/ 4464048 h 4585480"/>
              <a:gd name="connsiteX6" fmla="*/ 9157085 w 11417985"/>
              <a:gd name="connsiteY6" fmla="*/ 4584121 h 4585480"/>
              <a:gd name="connsiteX7" fmla="*/ 10699558 w 11417985"/>
              <a:gd name="connsiteY7" fmla="*/ 4390157 h 4585480"/>
              <a:gd name="connsiteX8" fmla="*/ 11364576 w 11417985"/>
              <a:gd name="connsiteY8" fmla="*/ 4260848 h 4585480"/>
              <a:gd name="connsiteX9" fmla="*/ 11327630 w 11417985"/>
              <a:gd name="connsiteY9" fmla="*/ 3217139 h 4585480"/>
              <a:gd name="connsiteX10" fmla="*/ 10930467 w 11417985"/>
              <a:gd name="connsiteY10" fmla="*/ 2570593 h 4585480"/>
              <a:gd name="connsiteX11" fmla="*/ 11069012 w 11417985"/>
              <a:gd name="connsiteY11" fmla="*/ 1776266 h 4585480"/>
              <a:gd name="connsiteX12" fmla="*/ 11364576 w 11417985"/>
              <a:gd name="connsiteY12" fmla="*/ 1499175 h 4585480"/>
              <a:gd name="connsiteX13" fmla="*/ 11401521 w 11417985"/>
              <a:gd name="connsiteY13" fmla="*/ 1286739 h 4585480"/>
              <a:gd name="connsiteX14" fmla="*/ 11373812 w 11417985"/>
              <a:gd name="connsiteY14" fmla="*/ 991176 h 4585480"/>
              <a:gd name="connsiteX15" fmla="*/ 11216794 w 11417985"/>
              <a:gd name="connsiteY15" fmla="*/ 751030 h 4585480"/>
              <a:gd name="connsiteX16" fmla="*/ 10514829 w 11417985"/>
              <a:gd name="connsiteY16" fmla="*/ 815684 h 4585480"/>
              <a:gd name="connsiteX17" fmla="*/ 9360285 w 11417985"/>
              <a:gd name="connsiteY17" fmla="*/ 806448 h 4585480"/>
              <a:gd name="connsiteX18" fmla="*/ 7152794 w 11417985"/>
              <a:gd name="connsiteY18" fmla="*/ 769502 h 4585480"/>
              <a:gd name="connsiteX19" fmla="*/ 4806758 w 11417985"/>
              <a:gd name="connsiteY19" fmla="*/ 935757 h 4585480"/>
              <a:gd name="connsiteX20" fmla="*/ 3790758 w 11417985"/>
              <a:gd name="connsiteY20" fmla="*/ 751030 h 4585480"/>
              <a:gd name="connsiteX21" fmla="*/ 3125739 w 11417985"/>
              <a:gd name="connsiteY21" fmla="*/ 418521 h 4585480"/>
              <a:gd name="connsiteX22" fmla="*/ 2248285 w 11417985"/>
              <a:gd name="connsiteY22" fmla="*/ 2884 h 4585480"/>
              <a:gd name="connsiteX23" fmla="*/ 1453958 w 11417985"/>
              <a:gd name="connsiteY23" fmla="*/ 150666 h 4585480"/>
              <a:gd name="connsiteX24" fmla="*/ 1056794 w 11417985"/>
              <a:gd name="connsiteY24" fmla="*/ 760266 h 4585480"/>
              <a:gd name="connsiteX25" fmla="*/ 345594 w 11417985"/>
              <a:gd name="connsiteY25" fmla="*/ 1037357 h 4585480"/>
              <a:gd name="connsiteX26" fmla="*/ 22321 w 11417985"/>
              <a:gd name="connsiteY26" fmla="*/ 1610011 h 4585480"/>
              <a:gd name="connsiteX27" fmla="*/ 317885 w 11417985"/>
              <a:gd name="connsiteY27" fmla="*/ 2099539 h 4585480"/>
              <a:gd name="connsiteX0" fmla="*/ 296557 w 11396657"/>
              <a:gd name="connsiteY0" fmla="*/ 2099539 h 4585480"/>
              <a:gd name="connsiteX1" fmla="*/ 1358739 w 11396657"/>
              <a:gd name="connsiteY1" fmla="*/ 2413575 h 4585480"/>
              <a:gd name="connsiteX2" fmla="*/ 2522521 w 11396657"/>
              <a:gd name="connsiteY2" fmla="*/ 3217139 h 4585480"/>
              <a:gd name="connsiteX3" fmla="*/ 3852557 w 11396657"/>
              <a:gd name="connsiteY3" fmla="*/ 3872921 h 4585480"/>
              <a:gd name="connsiteX4" fmla="*/ 5136411 w 11396657"/>
              <a:gd name="connsiteY4" fmla="*/ 4233139 h 4585480"/>
              <a:gd name="connsiteX5" fmla="*/ 6900557 w 11396657"/>
              <a:gd name="connsiteY5" fmla="*/ 4464048 h 4585480"/>
              <a:gd name="connsiteX6" fmla="*/ 9135757 w 11396657"/>
              <a:gd name="connsiteY6" fmla="*/ 4584121 h 4585480"/>
              <a:gd name="connsiteX7" fmla="*/ 10678230 w 11396657"/>
              <a:gd name="connsiteY7" fmla="*/ 4390157 h 4585480"/>
              <a:gd name="connsiteX8" fmla="*/ 11343248 w 11396657"/>
              <a:gd name="connsiteY8" fmla="*/ 4260848 h 4585480"/>
              <a:gd name="connsiteX9" fmla="*/ 11306302 w 11396657"/>
              <a:gd name="connsiteY9" fmla="*/ 3217139 h 4585480"/>
              <a:gd name="connsiteX10" fmla="*/ 10909139 w 11396657"/>
              <a:gd name="connsiteY10" fmla="*/ 2570593 h 4585480"/>
              <a:gd name="connsiteX11" fmla="*/ 11047684 w 11396657"/>
              <a:gd name="connsiteY11" fmla="*/ 1776266 h 4585480"/>
              <a:gd name="connsiteX12" fmla="*/ 11343248 w 11396657"/>
              <a:gd name="connsiteY12" fmla="*/ 1499175 h 4585480"/>
              <a:gd name="connsiteX13" fmla="*/ 11380193 w 11396657"/>
              <a:gd name="connsiteY13" fmla="*/ 1286739 h 4585480"/>
              <a:gd name="connsiteX14" fmla="*/ 11352484 w 11396657"/>
              <a:gd name="connsiteY14" fmla="*/ 991176 h 4585480"/>
              <a:gd name="connsiteX15" fmla="*/ 11195466 w 11396657"/>
              <a:gd name="connsiteY15" fmla="*/ 751030 h 4585480"/>
              <a:gd name="connsiteX16" fmla="*/ 10493501 w 11396657"/>
              <a:gd name="connsiteY16" fmla="*/ 815684 h 4585480"/>
              <a:gd name="connsiteX17" fmla="*/ 9338957 w 11396657"/>
              <a:gd name="connsiteY17" fmla="*/ 806448 h 4585480"/>
              <a:gd name="connsiteX18" fmla="*/ 7131466 w 11396657"/>
              <a:gd name="connsiteY18" fmla="*/ 769502 h 4585480"/>
              <a:gd name="connsiteX19" fmla="*/ 4785430 w 11396657"/>
              <a:gd name="connsiteY19" fmla="*/ 935757 h 4585480"/>
              <a:gd name="connsiteX20" fmla="*/ 3769430 w 11396657"/>
              <a:gd name="connsiteY20" fmla="*/ 751030 h 4585480"/>
              <a:gd name="connsiteX21" fmla="*/ 3104411 w 11396657"/>
              <a:gd name="connsiteY21" fmla="*/ 418521 h 4585480"/>
              <a:gd name="connsiteX22" fmla="*/ 2226957 w 11396657"/>
              <a:gd name="connsiteY22" fmla="*/ 2884 h 4585480"/>
              <a:gd name="connsiteX23" fmla="*/ 1432630 w 11396657"/>
              <a:gd name="connsiteY23" fmla="*/ 150666 h 4585480"/>
              <a:gd name="connsiteX24" fmla="*/ 1035466 w 11396657"/>
              <a:gd name="connsiteY24" fmla="*/ 760266 h 4585480"/>
              <a:gd name="connsiteX25" fmla="*/ 324266 w 11396657"/>
              <a:gd name="connsiteY25" fmla="*/ 1037357 h 4585480"/>
              <a:gd name="connsiteX26" fmla="*/ 993 w 11396657"/>
              <a:gd name="connsiteY26" fmla="*/ 1610011 h 4585480"/>
              <a:gd name="connsiteX27" fmla="*/ 296557 w 11396657"/>
              <a:gd name="connsiteY27" fmla="*/ 2099539 h 4585480"/>
              <a:gd name="connsiteX0" fmla="*/ 296557 w 11396657"/>
              <a:gd name="connsiteY0" fmla="*/ 2099539 h 4585480"/>
              <a:gd name="connsiteX1" fmla="*/ 1358739 w 11396657"/>
              <a:gd name="connsiteY1" fmla="*/ 2413575 h 4585480"/>
              <a:gd name="connsiteX2" fmla="*/ 2522521 w 11396657"/>
              <a:gd name="connsiteY2" fmla="*/ 3217139 h 4585480"/>
              <a:gd name="connsiteX3" fmla="*/ 3852557 w 11396657"/>
              <a:gd name="connsiteY3" fmla="*/ 3872921 h 4585480"/>
              <a:gd name="connsiteX4" fmla="*/ 5136411 w 11396657"/>
              <a:gd name="connsiteY4" fmla="*/ 4233139 h 4585480"/>
              <a:gd name="connsiteX5" fmla="*/ 6900557 w 11396657"/>
              <a:gd name="connsiteY5" fmla="*/ 4464048 h 4585480"/>
              <a:gd name="connsiteX6" fmla="*/ 9135757 w 11396657"/>
              <a:gd name="connsiteY6" fmla="*/ 4584121 h 4585480"/>
              <a:gd name="connsiteX7" fmla="*/ 10678230 w 11396657"/>
              <a:gd name="connsiteY7" fmla="*/ 4390157 h 4585480"/>
              <a:gd name="connsiteX8" fmla="*/ 11343248 w 11396657"/>
              <a:gd name="connsiteY8" fmla="*/ 4260848 h 4585480"/>
              <a:gd name="connsiteX9" fmla="*/ 11306302 w 11396657"/>
              <a:gd name="connsiteY9" fmla="*/ 3217139 h 4585480"/>
              <a:gd name="connsiteX10" fmla="*/ 10909139 w 11396657"/>
              <a:gd name="connsiteY10" fmla="*/ 2570593 h 4585480"/>
              <a:gd name="connsiteX11" fmla="*/ 11047684 w 11396657"/>
              <a:gd name="connsiteY11" fmla="*/ 1776266 h 4585480"/>
              <a:gd name="connsiteX12" fmla="*/ 11343248 w 11396657"/>
              <a:gd name="connsiteY12" fmla="*/ 1499175 h 4585480"/>
              <a:gd name="connsiteX13" fmla="*/ 11380193 w 11396657"/>
              <a:gd name="connsiteY13" fmla="*/ 1286739 h 4585480"/>
              <a:gd name="connsiteX14" fmla="*/ 11352484 w 11396657"/>
              <a:gd name="connsiteY14" fmla="*/ 991176 h 4585480"/>
              <a:gd name="connsiteX15" fmla="*/ 11066157 w 11396657"/>
              <a:gd name="connsiteY15" fmla="*/ 834158 h 4585480"/>
              <a:gd name="connsiteX16" fmla="*/ 10493501 w 11396657"/>
              <a:gd name="connsiteY16" fmla="*/ 815684 h 4585480"/>
              <a:gd name="connsiteX17" fmla="*/ 9338957 w 11396657"/>
              <a:gd name="connsiteY17" fmla="*/ 806448 h 4585480"/>
              <a:gd name="connsiteX18" fmla="*/ 7131466 w 11396657"/>
              <a:gd name="connsiteY18" fmla="*/ 769502 h 4585480"/>
              <a:gd name="connsiteX19" fmla="*/ 4785430 w 11396657"/>
              <a:gd name="connsiteY19" fmla="*/ 935757 h 4585480"/>
              <a:gd name="connsiteX20" fmla="*/ 3769430 w 11396657"/>
              <a:gd name="connsiteY20" fmla="*/ 751030 h 4585480"/>
              <a:gd name="connsiteX21" fmla="*/ 3104411 w 11396657"/>
              <a:gd name="connsiteY21" fmla="*/ 418521 h 4585480"/>
              <a:gd name="connsiteX22" fmla="*/ 2226957 w 11396657"/>
              <a:gd name="connsiteY22" fmla="*/ 2884 h 4585480"/>
              <a:gd name="connsiteX23" fmla="*/ 1432630 w 11396657"/>
              <a:gd name="connsiteY23" fmla="*/ 150666 h 4585480"/>
              <a:gd name="connsiteX24" fmla="*/ 1035466 w 11396657"/>
              <a:gd name="connsiteY24" fmla="*/ 760266 h 4585480"/>
              <a:gd name="connsiteX25" fmla="*/ 324266 w 11396657"/>
              <a:gd name="connsiteY25" fmla="*/ 1037357 h 4585480"/>
              <a:gd name="connsiteX26" fmla="*/ 993 w 11396657"/>
              <a:gd name="connsiteY26" fmla="*/ 1610011 h 4585480"/>
              <a:gd name="connsiteX27" fmla="*/ 296557 w 11396657"/>
              <a:gd name="connsiteY27" fmla="*/ 2099539 h 458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96657" h="4585480">
                <a:moveTo>
                  <a:pt x="296557" y="2099539"/>
                </a:moveTo>
                <a:cubicBezTo>
                  <a:pt x="522848" y="2233466"/>
                  <a:pt x="970812" y="2145720"/>
                  <a:pt x="1358739" y="2413575"/>
                </a:cubicBezTo>
                <a:lnTo>
                  <a:pt x="2522521" y="3217139"/>
                </a:lnTo>
                <a:cubicBezTo>
                  <a:pt x="2938157" y="3460363"/>
                  <a:pt x="3424606" y="3752848"/>
                  <a:pt x="3852557" y="3872921"/>
                </a:cubicBezTo>
                <a:lnTo>
                  <a:pt x="5136411" y="4233139"/>
                </a:lnTo>
                <a:cubicBezTo>
                  <a:pt x="5644411" y="4331660"/>
                  <a:pt x="6233999" y="4405551"/>
                  <a:pt x="6900557" y="4464048"/>
                </a:cubicBezTo>
                <a:cubicBezTo>
                  <a:pt x="7567115" y="4522545"/>
                  <a:pt x="8506145" y="4596436"/>
                  <a:pt x="9135757" y="4584121"/>
                </a:cubicBezTo>
                <a:cubicBezTo>
                  <a:pt x="9765369" y="4571806"/>
                  <a:pt x="10310315" y="4444036"/>
                  <a:pt x="10678230" y="4390157"/>
                </a:cubicBezTo>
                <a:cubicBezTo>
                  <a:pt x="11046145" y="4336278"/>
                  <a:pt x="11238569" y="4456351"/>
                  <a:pt x="11343248" y="4260848"/>
                </a:cubicBezTo>
                <a:cubicBezTo>
                  <a:pt x="11447927" y="4065345"/>
                  <a:pt x="11378654" y="3498848"/>
                  <a:pt x="11306302" y="3217139"/>
                </a:cubicBezTo>
                <a:cubicBezTo>
                  <a:pt x="11233951" y="2935430"/>
                  <a:pt x="10952242" y="2810738"/>
                  <a:pt x="10909139" y="2570593"/>
                </a:cubicBezTo>
                <a:cubicBezTo>
                  <a:pt x="10866036" y="2330448"/>
                  <a:pt x="10975333" y="1954836"/>
                  <a:pt x="11047684" y="1776266"/>
                </a:cubicBezTo>
                <a:cubicBezTo>
                  <a:pt x="11120035" y="1597696"/>
                  <a:pt x="11289369" y="1569987"/>
                  <a:pt x="11343248" y="1499175"/>
                </a:cubicBezTo>
                <a:cubicBezTo>
                  <a:pt x="11398666" y="1417587"/>
                  <a:pt x="11378654" y="1371405"/>
                  <a:pt x="11380193" y="1286739"/>
                </a:cubicBezTo>
                <a:cubicBezTo>
                  <a:pt x="11381732" y="1202073"/>
                  <a:pt x="11404823" y="1066606"/>
                  <a:pt x="11352484" y="991176"/>
                </a:cubicBezTo>
                <a:cubicBezTo>
                  <a:pt x="11300145" y="915746"/>
                  <a:pt x="11209321" y="863407"/>
                  <a:pt x="11066157" y="834158"/>
                </a:cubicBezTo>
                <a:cubicBezTo>
                  <a:pt x="10922993" y="804909"/>
                  <a:pt x="10781368" y="820302"/>
                  <a:pt x="10493501" y="815684"/>
                </a:cubicBezTo>
                <a:lnTo>
                  <a:pt x="9338957" y="806448"/>
                </a:lnTo>
                <a:cubicBezTo>
                  <a:pt x="8778618" y="798751"/>
                  <a:pt x="7913478" y="714084"/>
                  <a:pt x="7131466" y="769502"/>
                </a:cubicBezTo>
                <a:lnTo>
                  <a:pt x="4785430" y="935757"/>
                </a:lnTo>
                <a:cubicBezTo>
                  <a:pt x="4225091" y="932678"/>
                  <a:pt x="3991103" y="861866"/>
                  <a:pt x="3769430" y="751030"/>
                </a:cubicBezTo>
                <a:lnTo>
                  <a:pt x="3104411" y="418521"/>
                </a:lnTo>
                <a:cubicBezTo>
                  <a:pt x="2847332" y="293830"/>
                  <a:pt x="2519442" y="-34061"/>
                  <a:pt x="2226957" y="2884"/>
                </a:cubicBezTo>
                <a:cubicBezTo>
                  <a:pt x="1962181" y="52145"/>
                  <a:pt x="1631212" y="24436"/>
                  <a:pt x="1432630" y="150666"/>
                </a:cubicBezTo>
                <a:cubicBezTo>
                  <a:pt x="1234048" y="276896"/>
                  <a:pt x="1272533" y="667902"/>
                  <a:pt x="1035466" y="760266"/>
                </a:cubicBezTo>
                <a:cubicBezTo>
                  <a:pt x="798399" y="852630"/>
                  <a:pt x="496678" y="895733"/>
                  <a:pt x="324266" y="1037357"/>
                </a:cubicBezTo>
                <a:cubicBezTo>
                  <a:pt x="151854" y="1178981"/>
                  <a:pt x="-14401" y="1431441"/>
                  <a:pt x="993" y="1610011"/>
                </a:cubicBezTo>
                <a:cubicBezTo>
                  <a:pt x="16387" y="1788581"/>
                  <a:pt x="70266" y="1965612"/>
                  <a:pt x="296557" y="209953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958628" y="4107146"/>
            <a:ext cx="7514508" cy="2724367"/>
          </a:xfrm>
          <a:custGeom>
            <a:avLst/>
            <a:gdLst>
              <a:gd name="connsiteX0" fmla="*/ 637563 w 7331978"/>
              <a:gd name="connsiteY0" fmla="*/ 0 h 2650922"/>
              <a:gd name="connsiteX1" fmla="*/ 1602297 w 7331978"/>
              <a:gd name="connsiteY1" fmla="*/ 16778 h 2650922"/>
              <a:gd name="connsiteX2" fmla="*/ 2432807 w 7331978"/>
              <a:gd name="connsiteY2" fmla="*/ 595619 h 2650922"/>
              <a:gd name="connsiteX3" fmla="*/ 3070371 w 7331978"/>
              <a:gd name="connsiteY3" fmla="*/ 1300294 h 2650922"/>
              <a:gd name="connsiteX4" fmla="*/ 4337108 w 7331978"/>
              <a:gd name="connsiteY4" fmla="*/ 1442907 h 2650922"/>
              <a:gd name="connsiteX5" fmla="*/ 5679347 w 7331978"/>
              <a:gd name="connsiteY5" fmla="*/ 1518408 h 2650922"/>
              <a:gd name="connsiteX6" fmla="*/ 7189365 w 7331978"/>
              <a:gd name="connsiteY6" fmla="*/ 1593909 h 2650922"/>
              <a:gd name="connsiteX7" fmla="*/ 7331978 w 7331978"/>
              <a:gd name="connsiteY7" fmla="*/ 2088859 h 2650922"/>
              <a:gd name="connsiteX8" fmla="*/ 7097086 w 7331978"/>
              <a:gd name="connsiteY8" fmla="*/ 2533476 h 2650922"/>
              <a:gd name="connsiteX9" fmla="*/ 4521666 w 7331978"/>
              <a:gd name="connsiteY9" fmla="*/ 2567032 h 2650922"/>
              <a:gd name="connsiteX10" fmla="*/ 2575420 w 7331978"/>
              <a:gd name="connsiteY10" fmla="*/ 2650922 h 2650922"/>
              <a:gd name="connsiteX11" fmla="*/ 788565 w 7331978"/>
              <a:gd name="connsiteY11" fmla="*/ 2617366 h 2650922"/>
              <a:gd name="connsiteX12" fmla="*/ 0 w 7331978"/>
              <a:gd name="connsiteY12" fmla="*/ 1333850 h 2650922"/>
              <a:gd name="connsiteX13" fmla="*/ 50334 w 7331978"/>
              <a:gd name="connsiteY13" fmla="*/ 671120 h 2650922"/>
              <a:gd name="connsiteX14" fmla="*/ 637563 w 7331978"/>
              <a:gd name="connsiteY14" fmla="*/ 0 h 2650922"/>
              <a:gd name="connsiteX0" fmla="*/ 637563 w 7331978"/>
              <a:gd name="connsiteY0" fmla="*/ 0 h 2650922"/>
              <a:gd name="connsiteX1" fmla="*/ 1602297 w 7331978"/>
              <a:gd name="connsiteY1" fmla="*/ 16778 h 2650922"/>
              <a:gd name="connsiteX2" fmla="*/ 2432807 w 7331978"/>
              <a:gd name="connsiteY2" fmla="*/ 595619 h 2650922"/>
              <a:gd name="connsiteX3" fmla="*/ 3070371 w 7331978"/>
              <a:gd name="connsiteY3" fmla="*/ 1300294 h 2650922"/>
              <a:gd name="connsiteX4" fmla="*/ 4337108 w 7331978"/>
              <a:gd name="connsiteY4" fmla="*/ 1442907 h 2650922"/>
              <a:gd name="connsiteX5" fmla="*/ 5679347 w 7331978"/>
              <a:gd name="connsiteY5" fmla="*/ 1518408 h 2650922"/>
              <a:gd name="connsiteX6" fmla="*/ 7189365 w 7331978"/>
              <a:gd name="connsiteY6" fmla="*/ 1593909 h 2650922"/>
              <a:gd name="connsiteX7" fmla="*/ 7331978 w 7331978"/>
              <a:gd name="connsiteY7" fmla="*/ 2088859 h 2650922"/>
              <a:gd name="connsiteX8" fmla="*/ 7097086 w 7331978"/>
              <a:gd name="connsiteY8" fmla="*/ 2533476 h 2650922"/>
              <a:gd name="connsiteX9" fmla="*/ 4521666 w 7331978"/>
              <a:gd name="connsiteY9" fmla="*/ 2567032 h 2650922"/>
              <a:gd name="connsiteX10" fmla="*/ 2575420 w 7331978"/>
              <a:gd name="connsiteY10" fmla="*/ 2650922 h 2650922"/>
              <a:gd name="connsiteX11" fmla="*/ 788565 w 7331978"/>
              <a:gd name="connsiteY11" fmla="*/ 2617366 h 2650922"/>
              <a:gd name="connsiteX12" fmla="*/ 0 w 7331978"/>
              <a:gd name="connsiteY12" fmla="*/ 1333850 h 2650922"/>
              <a:gd name="connsiteX13" fmla="*/ 50334 w 7331978"/>
              <a:gd name="connsiteY13" fmla="*/ 671120 h 2650922"/>
              <a:gd name="connsiteX14" fmla="*/ 637563 w 7331978"/>
              <a:gd name="connsiteY14" fmla="*/ 0 h 2650922"/>
              <a:gd name="connsiteX0" fmla="*/ 637563 w 7331978"/>
              <a:gd name="connsiteY0" fmla="*/ 0 h 2650922"/>
              <a:gd name="connsiteX1" fmla="*/ 1602297 w 7331978"/>
              <a:gd name="connsiteY1" fmla="*/ 16778 h 2650922"/>
              <a:gd name="connsiteX2" fmla="*/ 2432807 w 7331978"/>
              <a:gd name="connsiteY2" fmla="*/ 595619 h 2650922"/>
              <a:gd name="connsiteX3" fmla="*/ 3070371 w 7331978"/>
              <a:gd name="connsiteY3" fmla="*/ 1300294 h 2650922"/>
              <a:gd name="connsiteX4" fmla="*/ 4337108 w 7331978"/>
              <a:gd name="connsiteY4" fmla="*/ 1442907 h 2650922"/>
              <a:gd name="connsiteX5" fmla="*/ 5679347 w 7331978"/>
              <a:gd name="connsiteY5" fmla="*/ 1518408 h 2650922"/>
              <a:gd name="connsiteX6" fmla="*/ 7189365 w 7331978"/>
              <a:gd name="connsiteY6" fmla="*/ 1593909 h 2650922"/>
              <a:gd name="connsiteX7" fmla="*/ 7331978 w 7331978"/>
              <a:gd name="connsiteY7" fmla="*/ 2088859 h 2650922"/>
              <a:gd name="connsiteX8" fmla="*/ 7097086 w 7331978"/>
              <a:gd name="connsiteY8" fmla="*/ 2533476 h 2650922"/>
              <a:gd name="connsiteX9" fmla="*/ 4521666 w 7331978"/>
              <a:gd name="connsiteY9" fmla="*/ 2567032 h 2650922"/>
              <a:gd name="connsiteX10" fmla="*/ 2575420 w 7331978"/>
              <a:gd name="connsiteY10" fmla="*/ 2650922 h 2650922"/>
              <a:gd name="connsiteX11" fmla="*/ 788565 w 7331978"/>
              <a:gd name="connsiteY11" fmla="*/ 2617366 h 2650922"/>
              <a:gd name="connsiteX12" fmla="*/ 0 w 7331978"/>
              <a:gd name="connsiteY12" fmla="*/ 1333850 h 2650922"/>
              <a:gd name="connsiteX13" fmla="*/ 50334 w 7331978"/>
              <a:gd name="connsiteY13" fmla="*/ 671120 h 2650922"/>
              <a:gd name="connsiteX14" fmla="*/ 637563 w 7331978"/>
              <a:gd name="connsiteY14" fmla="*/ 0 h 2650922"/>
              <a:gd name="connsiteX0" fmla="*/ 637563 w 7331978"/>
              <a:gd name="connsiteY0" fmla="*/ 70570 h 2721492"/>
              <a:gd name="connsiteX1" fmla="*/ 1602297 w 7331978"/>
              <a:gd name="connsiteY1" fmla="*/ 87348 h 2721492"/>
              <a:gd name="connsiteX2" fmla="*/ 2432807 w 7331978"/>
              <a:gd name="connsiteY2" fmla="*/ 666189 h 2721492"/>
              <a:gd name="connsiteX3" fmla="*/ 3070371 w 7331978"/>
              <a:gd name="connsiteY3" fmla="*/ 1370864 h 2721492"/>
              <a:gd name="connsiteX4" fmla="*/ 4337108 w 7331978"/>
              <a:gd name="connsiteY4" fmla="*/ 1513477 h 2721492"/>
              <a:gd name="connsiteX5" fmla="*/ 5679347 w 7331978"/>
              <a:gd name="connsiteY5" fmla="*/ 1588978 h 2721492"/>
              <a:gd name="connsiteX6" fmla="*/ 7189365 w 7331978"/>
              <a:gd name="connsiteY6" fmla="*/ 1664479 h 2721492"/>
              <a:gd name="connsiteX7" fmla="*/ 7331978 w 7331978"/>
              <a:gd name="connsiteY7" fmla="*/ 2159429 h 2721492"/>
              <a:gd name="connsiteX8" fmla="*/ 7097086 w 7331978"/>
              <a:gd name="connsiteY8" fmla="*/ 2604046 h 2721492"/>
              <a:gd name="connsiteX9" fmla="*/ 4521666 w 7331978"/>
              <a:gd name="connsiteY9" fmla="*/ 2637602 h 2721492"/>
              <a:gd name="connsiteX10" fmla="*/ 2575420 w 7331978"/>
              <a:gd name="connsiteY10" fmla="*/ 2721492 h 2721492"/>
              <a:gd name="connsiteX11" fmla="*/ 788565 w 7331978"/>
              <a:gd name="connsiteY11" fmla="*/ 2687936 h 2721492"/>
              <a:gd name="connsiteX12" fmla="*/ 0 w 7331978"/>
              <a:gd name="connsiteY12" fmla="*/ 1404420 h 2721492"/>
              <a:gd name="connsiteX13" fmla="*/ 50334 w 7331978"/>
              <a:gd name="connsiteY13" fmla="*/ 741690 h 2721492"/>
              <a:gd name="connsiteX14" fmla="*/ 637563 w 7331978"/>
              <a:gd name="connsiteY14" fmla="*/ 70570 h 2721492"/>
              <a:gd name="connsiteX0" fmla="*/ 637563 w 7331978"/>
              <a:gd name="connsiteY0" fmla="*/ 70570 h 2721492"/>
              <a:gd name="connsiteX1" fmla="*/ 1602297 w 7331978"/>
              <a:gd name="connsiteY1" fmla="*/ 87348 h 2721492"/>
              <a:gd name="connsiteX2" fmla="*/ 2432807 w 7331978"/>
              <a:gd name="connsiteY2" fmla="*/ 666189 h 2721492"/>
              <a:gd name="connsiteX3" fmla="*/ 3070371 w 7331978"/>
              <a:gd name="connsiteY3" fmla="*/ 1370864 h 2721492"/>
              <a:gd name="connsiteX4" fmla="*/ 4337108 w 7331978"/>
              <a:gd name="connsiteY4" fmla="*/ 1513477 h 2721492"/>
              <a:gd name="connsiteX5" fmla="*/ 5679347 w 7331978"/>
              <a:gd name="connsiteY5" fmla="*/ 1588978 h 2721492"/>
              <a:gd name="connsiteX6" fmla="*/ 7189365 w 7331978"/>
              <a:gd name="connsiteY6" fmla="*/ 1664479 h 2721492"/>
              <a:gd name="connsiteX7" fmla="*/ 7331978 w 7331978"/>
              <a:gd name="connsiteY7" fmla="*/ 2159429 h 2721492"/>
              <a:gd name="connsiteX8" fmla="*/ 7097086 w 7331978"/>
              <a:gd name="connsiteY8" fmla="*/ 2604046 h 2721492"/>
              <a:gd name="connsiteX9" fmla="*/ 4521666 w 7331978"/>
              <a:gd name="connsiteY9" fmla="*/ 2637602 h 2721492"/>
              <a:gd name="connsiteX10" fmla="*/ 2575420 w 7331978"/>
              <a:gd name="connsiteY10" fmla="*/ 2721492 h 2721492"/>
              <a:gd name="connsiteX11" fmla="*/ 788565 w 7331978"/>
              <a:gd name="connsiteY11" fmla="*/ 2687936 h 2721492"/>
              <a:gd name="connsiteX12" fmla="*/ 0 w 7331978"/>
              <a:gd name="connsiteY12" fmla="*/ 1404420 h 2721492"/>
              <a:gd name="connsiteX13" fmla="*/ 50334 w 7331978"/>
              <a:gd name="connsiteY13" fmla="*/ 741690 h 2721492"/>
              <a:gd name="connsiteX14" fmla="*/ 637563 w 7331978"/>
              <a:gd name="connsiteY14" fmla="*/ 70570 h 2721492"/>
              <a:gd name="connsiteX0" fmla="*/ 703739 w 7398154"/>
              <a:gd name="connsiteY0" fmla="*/ 70570 h 2721492"/>
              <a:gd name="connsiteX1" fmla="*/ 1668473 w 7398154"/>
              <a:gd name="connsiteY1" fmla="*/ 87348 h 2721492"/>
              <a:gd name="connsiteX2" fmla="*/ 2498983 w 7398154"/>
              <a:gd name="connsiteY2" fmla="*/ 666189 h 2721492"/>
              <a:gd name="connsiteX3" fmla="*/ 3136547 w 7398154"/>
              <a:gd name="connsiteY3" fmla="*/ 1370864 h 2721492"/>
              <a:gd name="connsiteX4" fmla="*/ 4403284 w 7398154"/>
              <a:gd name="connsiteY4" fmla="*/ 1513477 h 2721492"/>
              <a:gd name="connsiteX5" fmla="*/ 5745523 w 7398154"/>
              <a:gd name="connsiteY5" fmla="*/ 1588978 h 2721492"/>
              <a:gd name="connsiteX6" fmla="*/ 7255541 w 7398154"/>
              <a:gd name="connsiteY6" fmla="*/ 1664479 h 2721492"/>
              <a:gd name="connsiteX7" fmla="*/ 7398154 w 7398154"/>
              <a:gd name="connsiteY7" fmla="*/ 2159429 h 2721492"/>
              <a:gd name="connsiteX8" fmla="*/ 7163262 w 7398154"/>
              <a:gd name="connsiteY8" fmla="*/ 2604046 h 2721492"/>
              <a:gd name="connsiteX9" fmla="*/ 4587842 w 7398154"/>
              <a:gd name="connsiteY9" fmla="*/ 2637602 h 2721492"/>
              <a:gd name="connsiteX10" fmla="*/ 2641596 w 7398154"/>
              <a:gd name="connsiteY10" fmla="*/ 2721492 h 2721492"/>
              <a:gd name="connsiteX11" fmla="*/ 854741 w 7398154"/>
              <a:gd name="connsiteY11" fmla="*/ 2687936 h 2721492"/>
              <a:gd name="connsiteX12" fmla="*/ 66176 w 7398154"/>
              <a:gd name="connsiteY12" fmla="*/ 1404420 h 2721492"/>
              <a:gd name="connsiteX13" fmla="*/ 116510 w 7398154"/>
              <a:gd name="connsiteY13" fmla="*/ 741690 h 2721492"/>
              <a:gd name="connsiteX14" fmla="*/ 703739 w 7398154"/>
              <a:gd name="connsiteY14" fmla="*/ 70570 h 2721492"/>
              <a:gd name="connsiteX0" fmla="*/ 703739 w 7398154"/>
              <a:gd name="connsiteY0" fmla="*/ 70570 h 2721492"/>
              <a:gd name="connsiteX1" fmla="*/ 1668473 w 7398154"/>
              <a:gd name="connsiteY1" fmla="*/ 87348 h 2721492"/>
              <a:gd name="connsiteX2" fmla="*/ 2498983 w 7398154"/>
              <a:gd name="connsiteY2" fmla="*/ 666189 h 2721492"/>
              <a:gd name="connsiteX3" fmla="*/ 3136547 w 7398154"/>
              <a:gd name="connsiteY3" fmla="*/ 1370864 h 2721492"/>
              <a:gd name="connsiteX4" fmla="*/ 4403284 w 7398154"/>
              <a:gd name="connsiteY4" fmla="*/ 1513477 h 2721492"/>
              <a:gd name="connsiteX5" fmla="*/ 5745523 w 7398154"/>
              <a:gd name="connsiteY5" fmla="*/ 1588978 h 2721492"/>
              <a:gd name="connsiteX6" fmla="*/ 7255541 w 7398154"/>
              <a:gd name="connsiteY6" fmla="*/ 1664479 h 2721492"/>
              <a:gd name="connsiteX7" fmla="*/ 7398154 w 7398154"/>
              <a:gd name="connsiteY7" fmla="*/ 2159429 h 2721492"/>
              <a:gd name="connsiteX8" fmla="*/ 7163262 w 7398154"/>
              <a:gd name="connsiteY8" fmla="*/ 2604046 h 2721492"/>
              <a:gd name="connsiteX9" fmla="*/ 4587842 w 7398154"/>
              <a:gd name="connsiteY9" fmla="*/ 2637602 h 2721492"/>
              <a:gd name="connsiteX10" fmla="*/ 2641596 w 7398154"/>
              <a:gd name="connsiteY10" fmla="*/ 2721492 h 2721492"/>
              <a:gd name="connsiteX11" fmla="*/ 854741 w 7398154"/>
              <a:gd name="connsiteY11" fmla="*/ 2687936 h 2721492"/>
              <a:gd name="connsiteX12" fmla="*/ 66176 w 7398154"/>
              <a:gd name="connsiteY12" fmla="*/ 1404420 h 2721492"/>
              <a:gd name="connsiteX13" fmla="*/ 116510 w 7398154"/>
              <a:gd name="connsiteY13" fmla="*/ 741690 h 2721492"/>
              <a:gd name="connsiteX14" fmla="*/ 703739 w 7398154"/>
              <a:gd name="connsiteY14" fmla="*/ 70570 h 2721492"/>
              <a:gd name="connsiteX0" fmla="*/ 703739 w 7398154"/>
              <a:gd name="connsiteY0" fmla="*/ 70570 h 2797237"/>
              <a:gd name="connsiteX1" fmla="*/ 1668473 w 7398154"/>
              <a:gd name="connsiteY1" fmla="*/ 87348 h 2797237"/>
              <a:gd name="connsiteX2" fmla="*/ 2498983 w 7398154"/>
              <a:gd name="connsiteY2" fmla="*/ 666189 h 2797237"/>
              <a:gd name="connsiteX3" fmla="*/ 3136547 w 7398154"/>
              <a:gd name="connsiteY3" fmla="*/ 1370864 h 2797237"/>
              <a:gd name="connsiteX4" fmla="*/ 4403284 w 7398154"/>
              <a:gd name="connsiteY4" fmla="*/ 1513477 h 2797237"/>
              <a:gd name="connsiteX5" fmla="*/ 5745523 w 7398154"/>
              <a:gd name="connsiteY5" fmla="*/ 1588978 h 2797237"/>
              <a:gd name="connsiteX6" fmla="*/ 7255541 w 7398154"/>
              <a:gd name="connsiteY6" fmla="*/ 1664479 h 2797237"/>
              <a:gd name="connsiteX7" fmla="*/ 7398154 w 7398154"/>
              <a:gd name="connsiteY7" fmla="*/ 2159429 h 2797237"/>
              <a:gd name="connsiteX8" fmla="*/ 7163262 w 7398154"/>
              <a:gd name="connsiteY8" fmla="*/ 2604046 h 2797237"/>
              <a:gd name="connsiteX9" fmla="*/ 4587842 w 7398154"/>
              <a:gd name="connsiteY9" fmla="*/ 2637602 h 2797237"/>
              <a:gd name="connsiteX10" fmla="*/ 2641596 w 7398154"/>
              <a:gd name="connsiteY10" fmla="*/ 2721492 h 2797237"/>
              <a:gd name="connsiteX11" fmla="*/ 854741 w 7398154"/>
              <a:gd name="connsiteY11" fmla="*/ 2687936 h 2797237"/>
              <a:gd name="connsiteX12" fmla="*/ 66176 w 7398154"/>
              <a:gd name="connsiteY12" fmla="*/ 1404420 h 2797237"/>
              <a:gd name="connsiteX13" fmla="*/ 116510 w 7398154"/>
              <a:gd name="connsiteY13" fmla="*/ 741690 h 2797237"/>
              <a:gd name="connsiteX14" fmla="*/ 703739 w 7398154"/>
              <a:gd name="connsiteY14" fmla="*/ 70570 h 2797237"/>
              <a:gd name="connsiteX0" fmla="*/ 702393 w 7396808"/>
              <a:gd name="connsiteY0" fmla="*/ 70570 h 2724624"/>
              <a:gd name="connsiteX1" fmla="*/ 1667127 w 7396808"/>
              <a:gd name="connsiteY1" fmla="*/ 87348 h 2724624"/>
              <a:gd name="connsiteX2" fmla="*/ 2497637 w 7396808"/>
              <a:gd name="connsiteY2" fmla="*/ 666189 h 2724624"/>
              <a:gd name="connsiteX3" fmla="*/ 3135201 w 7396808"/>
              <a:gd name="connsiteY3" fmla="*/ 1370864 h 2724624"/>
              <a:gd name="connsiteX4" fmla="*/ 4401938 w 7396808"/>
              <a:gd name="connsiteY4" fmla="*/ 1513477 h 2724624"/>
              <a:gd name="connsiteX5" fmla="*/ 5744177 w 7396808"/>
              <a:gd name="connsiteY5" fmla="*/ 1588978 h 2724624"/>
              <a:gd name="connsiteX6" fmla="*/ 7254195 w 7396808"/>
              <a:gd name="connsiteY6" fmla="*/ 1664479 h 2724624"/>
              <a:gd name="connsiteX7" fmla="*/ 7396808 w 7396808"/>
              <a:gd name="connsiteY7" fmla="*/ 2159429 h 2724624"/>
              <a:gd name="connsiteX8" fmla="*/ 7161916 w 7396808"/>
              <a:gd name="connsiteY8" fmla="*/ 2604046 h 2724624"/>
              <a:gd name="connsiteX9" fmla="*/ 4586496 w 7396808"/>
              <a:gd name="connsiteY9" fmla="*/ 2637602 h 2724624"/>
              <a:gd name="connsiteX10" fmla="*/ 2640250 w 7396808"/>
              <a:gd name="connsiteY10" fmla="*/ 2721492 h 2724624"/>
              <a:gd name="connsiteX11" fmla="*/ 834923 w 7396808"/>
              <a:gd name="connsiteY11" fmla="*/ 2521682 h 2724624"/>
              <a:gd name="connsiteX12" fmla="*/ 64830 w 7396808"/>
              <a:gd name="connsiteY12" fmla="*/ 1404420 h 2724624"/>
              <a:gd name="connsiteX13" fmla="*/ 115164 w 7396808"/>
              <a:gd name="connsiteY13" fmla="*/ 741690 h 2724624"/>
              <a:gd name="connsiteX14" fmla="*/ 702393 w 7396808"/>
              <a:gd name="connsiteY14" fmla="*/ 70570 h 2724624"/>
              <a:gd name="connsiteX0" fmla="*/ 702393 w 7396808"/>
              <a:gd name="connsiteY0" fmla="*/ 70570 h 2724367"/>
              <a:gd name="connsiteX1" fmla="*/ 1667127 w 7396808"/>
              <a:gd name="connsiteY1" fmla="*/ 87348 h 2724367"/>
              <a:gd name="connsiteX2" fmla="*/ 2497637 w 7396808"/>
              <a:gd name="connsiteY2" fmla="*/ 666189 h 2724367"/>
              <a:gd name="connsiteX3" fmla="*/ 3135201 w 7396808"/>
              <a:gd name="connsiteY3" fmla="*/ 1370864 h 2724367"/>
              <a:gd name="connsiteX4" fmla="*/ 4401938 w 7396808"/>
              <a:gd name="connsiteY4" fmla="*/ 1513477 h 2724367"/>
              <a:gd name="connsiteX5" fmla="*/ 5744177 w 7396808"/>
              <a:gd name="connsiteY5" fmla="*/ 1588978 h 2724367"/>
              <a:gd name="connsiteX6" fmla="*/ 7254195 w 7396808"/>
              <a:gd name="connsiteY6" fmla="*/ 1664479 h 2724367"/>
              <a:gd name="connsiteX7" fmla="*/ 7396808 w 7396808"/>
              <a:gd name="connsiteY7" fmla="*/ 2159429 h 2724367"/>
              <a:gd name="connsiteX8" fmla="*/ 7161916 w 7396808"/>
              <a:gd name="connsiteY8" fmla="*/ 2604046 h 2724367"/>
              <a:gd name="connsiteX9" fmla="*/ 4586496 w 7396808"/>
              <a:gd name="connsiteY9" fmla="*/ 2637602 h 2724367"/>
              <a:gd name="connsiteX10" fmla="*/ 2640250 w 7396808"/>
              <a:gd name="connsiteY10" fmla="*/ 2721492 h 2724367"/>
              <a:gd name="connsiteX11" fmla="*/ 834923 w 7396808"/>
              <a:gd name="connsiteY11" fmla="*/ 2521682 h 2724367"/>
              <a:gd name="connsiteX12" fmla="*/ 64830 w 7396808"/>
              <a:gd name="connsiteY12" fmla="*/ 1404420 h 2724367"/>
              <a:gd name="connsiteX13" fmla="*/ 115164 w 7396808"/>
              <a:gd name="connsiteY13" fmla="*/ 741690 h 2724367"/>
              <a:gd name="connsiteX14" fmla="*/ 702393 w 7396808"/>
              <a:gd name="connsiteY14" fmla="*/ 70570 h 2724367"/>
              <a:gd name="connsiteX0" fmla="*/ 702393 w 7396808"/>
              <a:gd name="connsiteY0" fmla="*/ 70570 h 2724367"/>
              <a:gd name="connsiteX1" fmla="*/ 1667127 w 7396808"/>
              <a:gd name="connsiteY1" fmla="*/ 87348 h 2724367"/>
              <a:gd name="connsiteX2" fmla="*/ 2497637 w 7396808"/>
              <a:gd name="connsiteY2" fmla="*/ 666189 h 2724367"/>
              <a:gd name="connsiteX3" fmla="*/ 3135201 w 7396808"/>
              <a:gd name="connsiteY3" fmla="*/ 1370864 h 2724367"/>
              <a:gd name="connsiteX4" fmla="*/ 4401938 w 7396808"/>
              <a:gd name="connsiteY4" fmla="*/ 1513477 h 2724367"/>
              <a:gd name="connsiteX5" fmla="*/ 5744177 w 7396808"/>
              <a:gd name="connsiteY5" fmla="*/ 1588978 h 2724367"/>
              <a:gd name="connsiteX6" fmla="*/ 7254195 w 7396808"/>
              <a:gd name="connsiteY6" fmla="*/ 1664479 h 2724367"/>
              <a:gd name="connsiteX7" fmla="*/ 7396808 w 7396808"/>
              <a:gd name="connsiteY7" fmla="*/ 2159429 h 2724367"/>
              <a:gd name="connsiteX8" fmla="*/ 7161916 w 7396808"/>
              <a:gd name="connsiteY8" fmla="*/ 2604046 h 2724367"/>
              <a:gd name="connsiteX9" fmla="*/ 4586496 w 7396808"/>
              <a:gd name="connsiteY9" fmla="*/ 2637602 h 2724367"/>
              <a:gd name="connsiteX10" fmla="*/ 2640250 w 7396808"/>
              <a:gd name="connsiteY10" fmla="*/ 2721492 h 2724367"/>
              <a:gd name="connsiteX11" fmla="*/ 834923 w 7396808"/>
              <a:gd name="connsiteY11" fmla="*/ 2521682 h 2724367"/>
              <a:gd name="connsiteX12" fmla="*/ 64830 w 7396808"/>
              <a:gd name="connsiteY12" fmla="*/ 1404420 h 2724367"/>
              <a:gd name="connsiteX13" fmla="*/ 115164 w 7396808"/>
              <a:gd name="connsiteY13" fmla="*/ 741690 h 2724367"/>
              <a:gd name="connsiteX14" fmla="*/ 702393 w 7396808"/>
              <a:gd name="connsiteY14" fmla="*/ 70570 h 2724367"/>
              <a:gd name="connsiteX0" fmla="*/ 702393 w 7449278"/>
              <a:gd name="connsiteY0" fmla="*/ 70570 h 2724367"/>
              <a:gd name="connsiteX1" fmla="*/ 1667127 w 7449278"/>
              <a:gd name="connsiteY1" fmla="*/ 87348 h 2724367"/>
              <a:gd name="connsiteX2" fmla="*/ 2497637 w 7449278"/>
              <a:gd name="connsiteY2" fmla="*/ 666189 h 2724367"/>
              <a:gd name="connsiteX3" fmla="*/ 3135201 w 7449278"/>
              <a:gd name="connsiteY3" fmla="*/ 1370864 h 2724367"/>
              <a:gd name="connsiteX4" fmla="*/ 4401938 w 7449278"/>
              <a:gd name="connsiteY4" fmla="*/ 1513477 h 2724367"/>
              <a:gd name="connsiteX5" fmla="*/ 5744177 w 7449278"/>
              <a:gd name="connsiteY5" fmla="*/ 1588978 h 2724367"/>
              <a:gd name="connsiteX6" fmla="*/ 7254195 w 7449278"/>
              <a:gd name="connsiteY6" fmla="*/ 1664479 h 2724367"/>
              <a:gd name="connsiteX7" fmla="*/ 7396808 w 7449278"/>
              <a:gd name="connsiteY7" fmla="*/ 2159429 h 2724367"/>
              <a:gd name="connsiteX8" fmla="*/ 7161916 w 7449278"/>
              <a:gd name="connsiteY8" fmla="*/ 2604046 h 2724367"/>
              <a:gd name="connsiteX9" fmla="*/ 4586496 w 7449278"/>
              <a:gd name="connsiteY9" fmla="*/ 2637602 h 2724367"/>
              <a:gd name="connsiteX10" fmla="*/ 2640250 w 7449278"/>
              <a:gd name="connsiteY10" fmla="*/ 2721492 h 2724367"/>
              <a:gd name="connsiteX11" fmla="*/ 834923 w 7449278"/>
              <a:gd name="connsiteY11" fmla="*/ 2521682 h 2724367"/>
              <a:gd name="connsiteX12" fmla="*/ 64830 w 7449278"/>
              <a:gd name="connsiteY12" fmla="*/ 1404420 h 2724367"/>
              <a:gd name="connsiteX13" fmla="*/ 115164 w 7449278"/>
              <a:gd name="connsiteY13" fmla="*/ 741690 h 2724367"/>
              <a:gd name="connsiteX14" fmla="*/ 702393 w 7449278"/>
              <a:gd name="connsiteY14" fmla="*/ 70570 h 2724367"/>
              <a:gd name="connsiteX0" fmla="*/ 702393 w 7449278"/>
              <a:gd name="connsiteY0" fmla="*/ 70570 h 2724367"/>
              <a:gd name="connsiteX1" fmla="*/ 1667127 w 7449278"/>
              <a:gd name="connsiteY1" fmla="*/ 87348 h 2724367"/>
              <a:gd name="connsiteX2" fmla="*/ 2497637 w 7449278"/>
              <a:gd name="connsiteY2" fmla="*/ 666189 h 2724367"/>
              <a:gd name="connsiteX3" fmla="*/ 3135201 w 7449278"/>
              <a:gd name="connsiteY3" fmla="*/ 1370864 h 2724367"/>
              <a:gd name="connsiteX4" fmla="*/ 4401938 w 7449278"/>
              <a:gd name="connsiteY4" fmla="*/ 1513477 h 2724367"/>
              <a:gd name="connsiteX5" fmla="*/ 5744177 w 7449278"/>
              <a:gd name="connsiteY5" fmla="*/ 1588978 h 2724367"/>
              <a:gd name="connsiteX6" fmla="*/ 7254195 w 7449278"/>
              <a:gd name="connsiteY6" fmla="*/ 1664479 h 2724367"/>
              <a:gd name="connsiteX7" fmla="*/ 7396808 w 7449278"/>
              <a:gd name="connsiteY7" fmla="*/ 2159429 h 2724367"/>
              <a:gd name="connsiteX8" fmla="*/ 7161916 w 7449278"/>
              <a:gd name="connsiteY8" fmla="*/ 2604046 h 2724367"/>
              <a:gd name="connsiteX9" fmla="*/ 4586496 w 7449278"/>
              <a:gd name="connsiteY9" fmla="*/ 2637602 h 2724367"/>
              <a:gd name="connsiteX10" fmla="*/ 2640250 w 7449278"/>
              <a:gd name="connsiteY10" fmla="*/ 2721492 h 2724367"/>
              <a:gd name="connsiteX11" fmla="*/ 834923 w 7449278"/>
              <a:gd name="connsiteY11" fmla="*/ 2521682 h 2724367"/>
              <a:gd name="connsiteX12" fmla="*/ 64830 w 7449278"/>
              <a:gd name="connsiteY12" fmla="*/ 1404420 h 2724367"/>
              <a:gd name="connsiteX13" fmla="*/ 115164 w 7449278"/>
              <a:gd name="connsiteY13" fmla="*/ 741690 h 2724367"/>
              <a:gd name="connsiteX14" fmla="*/ 702393 w 7449278"/>
              <a:gd name="connsiteY14" fmla="*/ 70570 h 2724367"/>
              <a:gd name="connsiteX0" fmla="*/ 702393 w 7454620"/>
              <a:gd name="connsiteY0" fmla="*/ 70570 h 2724367"/>
              <a:gd name="connsiteX1" fmla="*/ 1667127 w 7454620"/>
              <a:gd name="connsiteY1" fmla="*/ 87348 h 2724367"/>
              <a:gd name="connsiteX2" fmla="*/ 2497637 w 7454620"/>
              <a:gd name="connsiteY2" fmla="*/ 666189 h 2724367"/>
              <a:gd name="connsiteX3" fmla="*/ 3135201 w 7454620"/>
              <a:gd name="connsiteY3" fmla="*/ 1370864 h 2724367"/>
              <a:gd name="connsiteX4" fmla="*/ 4401938 w 7454620"/>
              <a:gd name="connsiteY4" fmla="*/ 1513477 h 2724367"/>
              <a:gd name="connsiteX5" fmla="*/ 5744177 w 7454620"/>
              <a:gd name="connsiteY5" fmla="*/ 1588978 h 2724367"/>
              <a:gd name="connsiteX6" fmla="*/ 7254195 w 7454620"/>
              <a:gd name="connsiteY6" fmla="*/ 1664479 h 2724367"/>
              <a:gd name="connsiteX7" fmla="*/ 7396808 w 7454620"/>
              <a:gd name="connsiteY7" fmla="*/ 2159429 h 2724367"/>
              <a:gd name="connsiteX8" fmla="*/ 6866352 w 7454620"/>
              <a:gd name="connsiteY8" fmla="*/ 2604046 h 2724367"/>
              <a:gd name="connsiteX9" fmla="*/ 4586496 w 7454620"/>
              <a:gd name="connsiteY9" fmla="*/ 2637602 h 2724367"/>
              <a:gd name="connsiteX10" fmla="*/ 2640250 w 7454620"/>
              <a:gd name="connsiteY10" fmla="*/ 2721492 h 2724367"/>
              <a:gd name="connsiteX11" fmla="*/ 834923 w 7454620"/>
              <a:gd name="connsiteY11" fmla="*/ 2521682 h 2724367"/>
              <a:gd name="connsiteX12" fmla="*/ 64830 w 7454620"/>
              <a:gd name="connsiteY12" fmla="*/ 1404420 h 2724367"/>
              <a:gd name="connsiteX13" fmla="*/ 115164 w 7454620"/>
              <a:gd name="connsiteY13" fmla="*/ 741690 h 2724367"/>
              <a:gd name="connsiteX14" fmla="*/ 702393 w 7454620"/>
              <a:gd name="connsiteY14" fmla="*/ 70570 h 2724367"/>
              <a:gd name="connsiteX0" fmla="*/ 702393 w 7511741"/>
              <a:gd name="connsiteY0" fmla="*/ 70570 h 2724367"/>
              <a:gd name="connsiteX1" fmla="*/ 1667127 w 7511741"/>
              <a:gd name="connsiteY1" fmla="*/ 87348 h 2724367"/>
              <a:gd name="connsiteX2" fmla="*/ 2497637 w 7511741"/>
              <a:gd name="connsiteY2" fmla="*/ 666189 h 2724367"/>
              <a:gd name="connsiteX3" fmla="*/ 3135201 w 7511741"/>
              <a:gd name="connsiteY3" fmla="*/ 1370864 h 2724367"/>
              <a:gd name="connsiteX4" fmla="*/ 4401938 w 7511741"/>
              <a:gd name="connsiteY4" fmla="*/ 1513477 h 2724367"/>
              <a:gd name="connsiteX5" fmla="*/ 5744177 w 7511741"/>
              <a:gd name="connsiteY5" fmla="*/ 1588978 h 2724367"/>
              <a:gd name="connsiteX6" fmla="*/ 7254195 w 7511741"/>
              <a:gd name="connsiteY6" fmla="*/ 1664479 h 2724367"/>
              <a:gd name="connsiteX7" fmla="*/ 7479935 w 7511741"/>
              <a:gd name="connsiteY7" fmla="*/ 2205611 h 2724367"/>
              <a:gd name="connsiteX8" fmla="*/ 6866352 w 7511741"/>
              <a:gd name="connsiteY8" fmla="*/ 2604046 h 2724367"/>
              <a:gd name="connsiteX9" fmla="*/ 4586496 w 7511741"/>
              <a:gd name="connsiteY9" fmla="*/ 2637602 h 2724367"/>
              <a:gd name="connsiteX10" fmla="*/ 2640250 w 7511741"/>
              <a:gd name="connsiteY10" fmla="*/ 2721492 h 2724367"/>
              <a:gd name="connsiteX11" fmla="*/ 834923 w 7511741"/>
              <a:gd name="connsiteY11" fmla="*/ 2521682 h 2724367"/>
              <a:gd name="connsiteX12" fmla="*/ 64830 w 7511741"/>
              <a:gd name="connsiteY12" fmla="*/ 1404420 h 2724367"/>
              <a:gd name="connsiteX13" fmla="*/ 115164 w 7511741"/>
              <a:gd name="connsiteY13" fmla="*/ 741690 h 2724367"/>
              <a:gd name="connsiteX14" fmla="*/ 702393 w 7511741"/>
              <a:gd name="connsiteY14" fmla="*/ 70570 h 2724367"/>
              <a:gd name="connsiteX0" fmla="*/ 702393 w 7514508"/>
              <a:gd name="connsiteY0" fmla="*/ 70570 h 2724367"/>
              <a:gd name="connsiteX1" fmla="*/ 1667127 w 7514508"/>
              <a:gd name="connsiteY1" fmla="*/ 87348 h 2724367"/>
              <a:gd name="connsiteX2" fmla="*/ 2497637 w 7514508"/>
              <a:gd name="connsiteY2" fmla="*/ 666189 h 2724367"/>
              <a:gd name="connsiteX3" fmla="*/ 3135201 w 7514508"/>
              <a:gd name="connsiteY3" fmla="*/ 1370864 h 2724367"/>
              <a:gd name="connsiteX4" fmla="*/ 4401938 w 7514508"/>
              <a:gd name="connsiteY4" fmla="*/ 1513477 h 2724367"/>
              <a:gd name="connsiteX5" fmla="*/ 5744177 w 7514508"/>
              <a:gd name="connsiteY5" fmla="*/ 1588978 h 2724367"/>
              <a:gd name="connsiteX6" fmla="*/ 7254195 w 7514508"/>
              <a:gd name="connsiteY6" fmla="*/ 1664479 h 2724367"/>
              <a:gd name="connsiteX7" fmla="*/ 7479935 w 7514508"/>
              <a:gd name="connsiteY7" fmla="*/ 2205611 h 2724367"/>
              <a:gd name="connsiteX8" fmla="*/ 6866352 w 7514508"/>
              <a:gd name="connsiteY8" fmla="*/ 2604046 h 2724367"/>
              <a:gd name="connsiteX9" fmla="*/ 4586496 w 7514508"/>
              <a:gd name="connsiteY9" fmla="*/ 2637602 h 2724367"/>
              <a:gd name="connsiteX10" fmla="*/ 2640250 w 7514508"/>
              <a:gd name="connsiteY10" fmla="*/ 2721492 h 2724367"/>
              <a:gd name="connsiteX11" fmla="*/ 834923 w 7514508"/>
              <a:gd name="connsiteY11" fmla="*/ 2521682 h 2724367"/>
              <a:gd name="connsiteX12" fmla="*/ 64830 w 7514508"/>
              <a:gd name="connsiteY12" fmla="*/ 1404420 h 2724367"/>
              <a:gd name="connsiteX13" fmla="*/ 115164 w 7514508"/>
              <a:gd name="connsiteY13" fmla="*/ 741690 h 2724367"/>
              <a:gd name="connsiteX14" fmla="*/ 702393 w 7514508"/>
              <a:gd name="connsiteY14" fmla="*/ 70570 h 2724367"/>
              <a:gd name="connsiteX0" fmla="*/ 702393 w 7514508"/>
              <a:gd name="connsiteY0" fmla="*/ 70570 h 2724367"/>
              <a:gd name="connsiteX1" fmla="*/ 1667127 w 7514508"/>
              <a:gd name="connsiteY1" fmla="*/ 87348 h 2724367"/>
              <a:gd name="connsiteX2" fmla="*/ 2497637 w 7514508"/>
              <a:gd name="connsiteY2" fmla="*/ 666189 h 2724367"/>
              <a:gd name="connsiteX3" fmla="*/ 3135201 w 7514508"/>
              <a:gd name="connsiteY3" fmla="*/ 1370864 h 2724367"/>
              <a:gd name="connsiteX4" fmla="*/ 4401938 w 7514508"/>
              <a:gd name="connsiteY4" fmla="*/ 1513477 h 2724367"/>
              <a:gd name="connsiteX5" fmla="*/ 5744177 w 7514508"/>
              <a:gd name="connsiteY5" fmla="*/ 1588978 h 2724367"/>
              <a:gd name="connsiteX6" fmla="*/ 7254195 w 7514508"/>
              <a:gd name="connsiteY6" fmla="*/ 1664479 h 2724367"/>
              <a:gd name="connsiteX7" fmla="*/ 7479935 w 7514508"/>
              <a:gd name="connsiteY7" fmla="*/ 2205611 h 2724367"/>
              <a:gd name="connsiteX8" fmla="*/ 6866352 w 7514508"/>
              <a:gd name="connsiteY8" fmla="*/ 2604046 h 2724367"/>
              <a:gd name="connsiteX9" fmla="*/ 4586496 w 7514508"/>
              <a:gd name="connsiteY9" fmla="*/ 2637602 h 2724367"/>
              <a:gd name="connsiteX10" fmla="*/ 2640250 w 7514508"/>
              <a:gd name="connsiteY10" fmla="*/ 2721492 h 2724367"/>
              <a:gd name="connsiteX11" fmla="*/ 834923 w 7514508"/>
              <a:gd name="connsiteY11" fmla="*/ 2521682 h 2724367"/>
              <a:gd name="connsiteX12" fmla="*/ 64830 w 7514508"/>
              <a:gd name="connsiteY12" fmla="*/ 1404420 h 2724367"/>
              <a:gd name="connsiteX13" fmla="*/ 115164 w 7514508"/>
              <a:gd name="connsiteY13" fmla="*/ 741690 h 2724367"/>
              <a:gd name="connsiteX14" fmla="*/ 702393 w 7514508"/>
              <a:gd name="connsiteY14" fmla="*/ 70570 h 2724367"/>
              <a:gd name="connsiteX0" fmla="*/ 702393 w 7514508"/>
              <a:gd name="connsiteY0" fmla="*/ 70570 h 2724367"/>
              <a:gd name="connsiteX1" fmla="*/ 1667127 w 7514508"/>
              <a:gd name="connsiteY1" fmla="*/ 87348 h 2724367"/>
              <a:gd name="connsiteX2" fmla="*/ 2497637 w 7514508"/>
              <a:gd name="connsiteY2" fmla="*/ 666189 h 2724367"/>
              <a:gd name="connsiteX3" fmla="*/ 3135201 w 7514508"/>
              <a:gd name="connsiteY3" fmla="*/ 1370864 h 2724367"/>
              <a:gd name="connsiteX4" fmla="*/ 4401938 w 7514508"/>
              <a:gd name="connsiteY4" fmla="*/ 1513477 h 2724367"/>
              <a:gd name="connsiteX5" fmla="*/ 5744177 w 7514508"/>
              <a:gd name="connsiteY5" fmla="*/ 1588978 h 2724367"/>
              <a:gd name="connsiteX6" fmla="*/ 7254195 w 7514508"/>
              <a:gd name="connsiteY6" fmla="*/ 1664479 h 2724367"/>
              <a:gd name="connsiteX7" fmla="*/ 7479935 w 7514508"/>
              <a:gd name="connsiteY7" fmla="*/ 2205611 h 2724367"/>
              <a:gd name="connsiteX8" fmla="*/ 6866352 w 7514508"/>
              <a:gd name="connsiteY8" fmla="*/ 2604046 h 2724367"/>
              <a:gd name="connsiteX9" fmla="*/ 4586496 w 7514508"/>
              <a:gd name="connsiteY9" fmla="*/ 2637602 h 2724367"/>
              <a:gd name="connsiteX10" fmla="*/ 2640250 w 7514508"/>
              <a:gd name="connsiteY10" fmla="*/ 2721492 h 2724367"/>
              <a:gd name="connsiteX11" fmla="*/ 834923 w 7514508"/>
              <a:gd name="connsiteY11" fmla="*/ 2521682 h 2724367"/>
              <a:gd name="connsiteX12" fmla="*/ 64830 w 7514508"/>
              <a:gd name="connsiteY12" fmla="*/ 1404420 h 2724367"/>
              <a:gd name="connsiteX13" fmla="*/ 115164 w 7514508"/>
              <a:gd name="connsiteY13" fmla="*/ 741690 h 2724367"/>
              <a:gd name="connsiteX14" fmla="*/ 702393 w 7514508"/>
              <a:gd name="connsiteY14" fmla="*/ 70570 h 272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14508" h="2724367">
                <a:moveTo>
                  <a:pt x="702393" y="70570"/>
                </a:moveTo>
                <a:cubicBezTo>
                  <a:pt x="961054" y="-38487"/>
                  <a:pt x="1367920" y="-11922"/>
                  <a:pt x="1667127" y="87348"/>
                </a:cubicBezTo>
                <a:cubicBezTo>
                  <a:pt x="1966334" y="186618"/>
                  <a:pt x="2252958" y="452270"/>
                  <a:pt x="2497637" y="666189"/>
                </a:cubicBezTo>
                <a:cubicBezTo>
                  <a:pt x="2742316" y="880108"/>
                  <a:pt x="2817818" y="1229649"/>
                  <a:pt x="3135201" y="1370864"/>
                </a:cubicBezTo>
                <a:cubicBezTo>
                  <a:pt x="3452585" y="1512079"/>
                  <a:pt x="3954525" y="1488310"/>
                  <a:pt x="4401938" y="1513477"/>
                </a:cubicBezTo>
                <a:lnTo>
                  <a:pt x="5744177" y="1588978"/>
                </a:lnTo>
                <a:cubicBezTo>
                  <a:pt x="6191590" y="1614145"/>
                  <a:pt x="6964902" y="1561707"/>
                  <a:pt x="7254195" y="1664479"/>
                </a:cubicBezTo>
                <a:cubicBezTo>
                  <a:pt x="7543488" y="1767251"/>
                  <a:pt x="7544576" y="2049017"/>
                  <a:pt x="7479935" y="2205611"/>
                </a:cubicBezTo>
                <a:cubicBezTo>
                  <a:pt x="7415295" y="2362206"/>
                  <a:pt x="7348592" y="2532048"/>
                  <a:pt x="6866352" y="2604046"/>
                </a:cubicBezTo>
                <a:cubicBezTo>
                  <a:pt x="6384112" y="2676044"/>
                  <a:pt x="5290846" y="2618028"/>
                  <a:pt x="4586496" y="2637602"/>
                </a:cubicBezTo>
                <a:cubicBezTo>
                  <a:pt x="3882146" y="2657176"/>
                  <a:pt x="3265512" y="2740812"/>
                  <a:pt x="2640250" y="2721492"/>
                </a:cubicBezTo>
                <a:cubicBezTo>
                  <a:pt x="2014988" y="2702172"/>
                  <a:pt x="1264160" y="2741194"/>
                  <a:pt x="834923" y="2521682"/>
                </a:cubicBezTo>
                <a:cubicBezTo>
                  <a:pt x="405686" y="2302170"/>
                  <a:pt x="184790" y="1701085"/>
                  <a:pt x="64830" y="1404420"/>
                </a:cubicBezTo>
                <a:cubicBezTo>
                  <a:pt x="-55130" y="1107755"/>
                  <a:pt x="8904" y="963998"/>
                  <a:pt x="115164" y="741690"/>
                </a:cubicBezTo>
                <a:cubicBezTo>
                  <a:pt x="221424" y="519382"/>
                  <a:pt x="443732" y="179627"/>
                  <a:pt x="702393" y="7057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93614" y="411059"/>
            <a:ext cx="1403759" cy="1342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</a:p>
        </p:txBody>
      </p:sp>
      <p:sp>
        <p:nvSpPr>
          <p:cNvPr id="5" name="Ellipse 4"/>
          <p:cNvSpPr/>
          <p:nvPr/>
        </p:nvSpPr>
        <p:spPr>
          <a:xfrm>
            <a:off x="4296566" y="471181"/>
            <a:ext cx="1284914" cy="12150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Fork(A)</a:t>
            </a:r>
          </a:p>
        </p:txBody>
      </p:sp>
      <p:sp>
        <p:nvSpPr>
          <p:cNvPr id="8" name="Ellipse 7"/>
          <p:cNvSpPr/>
          <p:nvPr/>
        </p:nvSpPr>
        <p:spPr>
          <a:xfrm>
            <a:off x="3610066" y="2687275"/>
            <a:ext cx="1284914" cy="12150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Fork(B)</a:t>
            </a:r>
          </a:p>
        </p:txBody>
      </p:sp>
      <p:sp>
        <p:nvSpPr>
          <p:cNvPr id="9" name="Ellipse 8"/>
          <p:cNvSpPr/>
          <p:nvPr/>
        </p:nvSpPr>
        <p:spPr>
          <a:xfrm>
            <a:off x="1697374" y="4381853"/>
            <a:ext cx="1284914" cy="12150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Fork(C)</a:t>
            </a:r>
          </a:p>
        </p:txBody>
      </p:sp>
      <p:sp>
        <p:nvSpPr>
          <p:cNvPr id="11" name="Carré corné 10"/>
          <p:cNvSpPr/>
          <p:nvPr/>
        </p:nvSpPr>
        <p:spPr>
          <a:xfrm>
            <a:off x="6367243" y="562062"/>
            <a:ext cx="1585519" cy="10654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Home(A)</a:t>
            </a:r>
            <a:endParaRPr lang="fr-FR" dirty="0"/>
          </a:p>
        </p:txBody>
      </p:sp>
      <p:sp>
        <p:nvSpPr>
          <p:cNvPr id="12" name="Carré corné 11"/>
          <p:cNvSpPr/>
          <p:nvPr/>
        </p:nvSpPr>
        <p:spPr>
          <a:xfrm>
            <a:off x="8029663" y="3919060"/>
            <a:ext cx="1585519" cy="10654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Home(B)</a:t>
            </a:r>
            <a:endParaRPr lang="fr-FR" dirty="0"/>
          </a:p>
        </p:txBody>
      </p:sp>
      <p:sp>
        <p:nvSpPr>
          <p:cNvPr id="13" name="Carré corné 12"/>
          <p:cNvSpPr/>
          <p:nvPr/>
        </p:nvSpPr>
        <p:spPr>
          <a:xfrm>
            <a:off x="2685870" y="5697528"/>
            <a:ext cx="1585519" cy="10654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Home(C)</a:t>
            </a:r>
            <a:endParaRPr lang="fr-FR" dirty="0"/>
          </a:p>
        </p:txBody>
      </p:sp>
      <p:cxnSp>
        <p:nvCxnSpPr>
          <p:cNvPr id="17" name="Connecteur en arc 16"/>
          <p:cNvCxnSpPr>
            <a:stCxn id="4" idx="6"/>
            <a:endCxn id="8" idx="1"/>
          </p:cNvCxnSpPr>
          <p:nvPr/>
        </p:nvCxnSpPr>
        <p:spPr>
          <a:xfrm>
            <a:off x="1697373" y="1082179"/>
            <a:ext cx="2100864" cy="1783030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298583" y="1526797"/>
            <a:ext cx="140609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a) Base&gt; fork</a:t>
            </a:r>
            <a:endParaRPr lang="fr-FR" i="1" dirty="0">
              <a:solidFill>
                <a:srgbClr val="0070C0"/>
              </a:solidFill>
            </a:endParaRPr>
          </a:p>
        </p:txBody>
      </p:sp>
      <p:cxnSp>
        <p:nvCxnSpPr>
          <p:cNvPr id="21" name="Connecteur en arc 20"/>
          <p:cNvCxnSpPr>
            <a:stCxn id="8" idx="6"/>
            <a:endCxn id="12" idx="1"/>
          </p:cNvCxnSpPr>
          <p:nvPr/>
        </p:nvCxnSpPr>
        <p:spPr>
          <a:xfrm>
            <a:off x="4894980" y="3294778"/>
            <a:ext cx="3134683" cy="1156983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964843" y="3072328"/>
            <a:ext cx="149566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b</a:t>
            </a:r>
            <a:r>
              <a:rPr lang="fr-FR" i="1" dirty="0" smtClean="0">
                <a:solidFill>
                  <a:srgbClr val="0070C0"/>
                </a:solidFill>
              </a:rPr>
              <a:t>) </a:t>
            </a:r>
            <a:r>
              <a:rPr lang="fr-FR" i="1" dirty="0" smtClean="0">
                <a:solidFill>
                  <a:srgbClr val="0070C0"/>
                </a:solidFill>
              </a:rPr>
              <a:t>Fork&gt; clone</a:t>
            </a:r>
            <a:endParaRPr lang="fr-FR" i="1" dirty="0">
              <a:solidFill>
                <a:srgbClr val="0070C0"/>
              </a:solidFill>
            </a:endParaRPr>
          </a:p>
        </p:txBody>
      </p:sp>
      <p:cxnSp>
        <p:nvCxnSpPr>
          <p:cNvPr id="26" name="Connecteur en arc 25"/>
          <p:cNvCxnSpPr>
            <a:stCxn id="12" idx="0"/>
            <a:endCxn id="12" idx="3"/>
          </p:cNvCxnSpPr>
          <p:nvPr/>
        </p:nvCxnSpPr>
        <p:spPr>
          <a:xfrm rot="16200000" flipH="1">
            <a:off x="8952451" y="3789031"/>
            <a:ext cx="532701" cy="792759"/>
          </a:xfrm>
          <a:prstGeom prst="curvedConnector4">
            <a:avLst>
              <a:gd name="adj1" fmla="val -42913"/>
              <a:gd name="adj2" fmla="val 128836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934462" y="3752827"/>
            <a:ext cx="152638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1) </a:t>
            </a:r>
            <a:r>
              <a:rPr lang="fr-FR" dirty="0" smtClean="0"/>
              <a:t>Home&gt; </a:t>
            </a:r>
            <a:r>
              <a:rPr lang="fr-FR" dirty="0" err="1" smtClean="0"/>
              <a:t>edit</a:t>
            </a:r>
            <a:endParaRPr lang="fr-FR" dirty="0"/>
          </a:p>
        </p:txBody>
      </p:sp>
      <p:cxnSp>
        <p:nvCxnSpPr>
          <p:cNvPr id="36" name="Connecteur en arc 35"/>
          <p:cNvCxnSpPr>
            <a:stCxn id="12" idx="3"/>
            <a:endCxn id="12" idx="2"/>
          </p:cNvCxnSpPr>
          <p:nvPr/>
        </p:nvCxnSpPr>
        <p:spPr>
          <a:xfrm flipH="1">
            <a:off x="8822423" y="4451761"/>
            <a:ext cx="792759" cy="532701"/>
          </a:xfrm>
          <a:prstGeom prst="curvedConnector4">
            <a:avLst>
              <a:gd name="adj1" fmla="val -28836"/>
              <a:gd name="adj2" fmla="val 14291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9902304" y="4685404"/>
            <a:ext cx="216726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2) Home&gt; git commit</a:t>
            </a:r>
          </a:p>
          <a:p>
            <a:r>
              <a:rPr lang="fr-FR" dirty="0" smtClean="0"/>
              <a:t>3) Home&gt; git push</a:t>
            </a:r>
            <a:endParaRPr lang="fr-FR" dirty="0"/>
          </a:p>
        </p:txBody>
      </p:sp>
      <p:cxnSp>
        <p:nvCxnSpPr>
          <p:cNvPr id="41" name="Connecteur en arc 40"/>
          <p:cNvCxnSpPr>
            <a:stCxn id="12" idx="1"/>
            <a:endCxn id="8" idx="5"/>
          </p:cNvCxnSpPr>
          <p:nvPr/>
        </p:nvCxnSpPr>
        <p:spPr>
          <a:xfrm rot="10800000">
            <a:off x="4706809" y="3724347"/>
            <a:ext cx="3322854" cy="727414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861913" y="4401576"/>
            <a:ext cx="216104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4) Fork&gt; Pull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47" name="Connecteur en arc 46"/>
          <p:cNvCxnSpPr>
            <a:stCxn id="8" idx="2"/>
            <a:endCxn id="4" idx="5"/>
          </p:cNvCxnSpPr>
          <p:nvPr/>
        </p:nvCxnSpPr>
        <p:spPr>
          <a:xfrm rot="10800000">
            <a:off x="1491798" y="1556732"/>
            <a:ext cx="2118269" cy="1738046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021149" y="2590950"/>
            <a:ext cx="2541465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5) Base&gt; </a:t>
            </a:r>
            <a:r>
              <a:rPr lang="fr-FR" dirty="0" err="1" smtClean="0"/>
              <a:t>Accept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53" name="Connecteur en arc 52"/>
          <p:cNvCxnSpPr>
            <a:stCxn id="4" idx="3"/>
            <a:endCxn id="13" idx="1"/>
          </p:cNvCxnSpPr>
          <p:nvPr/>
        </p:nvCxnSpPr>
        <p:spPr>
          <a:xfrm rot="16200000" flipH="1">
            <a:off x="-744218" y="2800140"/>
            <a:ext cx="4673497" cy="218668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499797" y="5817916"/>
            <a:ext cx="355411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Home&gt; git pull –</a:t>
            </a:r>
            <a:r>
              <a:rPr lang="fr-FR" dirty="0" err="1" smtClean="0"/>
              <a:t>rebase</a:t>
            </a:r>
            <a:r>
              <a:rPr lang="fr-FR" dirty="0" smtClean="0"/>
              <a:t> base master</a:t>
            </a:r>
          </a:p>
          <a:p>
            <a:r>
              <a:rPr lang="fr-FR" dirty="0" smtClean="0"/>
              <a:t>Home&gt; git push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884041" y="2220262"/>
            <a:ext cx="72779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c</a:t>
            </a:r>
            <a:r>
              <a:rPr lang="fr-FR" i="1" dirty="0" smtClean="0">
                <a:solidFill>
                  <a:srgbClr val="0070C0"/>
                </a:solidFill>
              </a:rPr>
              <a:t>) </a:t>
            </a:r>
            <a:r>
              <a:rPr lang="fr-FR" i="1" dirty="0" smtClean="0">
                <a:solidFill>
                  <a:srgbClr val="0070C0"/>
                </a:solidFill>
              </a:rPr>
              <a:t>Home&gt; git </a:t>
            </a:r>
            <a:r>
              <a:rPr lang="fr-FR" i="1" dirty="0" err="1" smtClean="0">
                <a:solidFill>
                  <a:srgbClr val="0070C0"/>
                </a:solidFill>
              </a:rPr>
              <a:t>remote</a:t>
            </a:r>
            <a:r>
              <a:rPr lang="fr-FR" i="1" dirty="0" smtClean="0">
                <a:solidFill>
                  <a:srgbClr val="0070C0"/>
                </a:solidFill>
              </a:rPr>
              <a:t> </a:t>
            </a:r>
            <a:r>
              <a:rPr lang="fr-FR" i="1" dirty="0" err="1" smtClean="0">
                <a:solidFill>
                  <a:srgbClr val="0070C0"/>
                </a:solidFill>
              </a:rPr>
              <a:t>add</a:t>
            </a:r>
            <a:r>
              <a:rPr lang="fr-FR" i="1" dirty="0" smtClean="0">
                <a:solidFill>
                  <a:srgbClr val="0070C0"/>
                </a:solidFill>
              </a:rPr>
              <a:t> base </a:t>
            </a:r>
            <a:r>
              <a:rPr lang="fr-FR" i="1" dirty="0" err="1" smtClean="0">
                <a:solidFill>
                  <a:srgbClr val="0070C0"/>
                </a:solidFill>
              </a:rPr>
              <a:t>git@github.com:anumby-source</a:t>
            </a:r>
            <a:r>
              <a:rPr lang="fr-FR" i="1" dirty="0" smtClean="0">
                <a:solidFill>
                  <a:srgbClr val="0070C0"/>
                </a:solidFill>
              </a:rPr>
              <a:t>/</a:t>
            </a:r>
            <a:r>
              <a:rPr lang="fr-FR" i="1" dirty="0" err="1" smtClean="0">
                <a:solidFill>
                  <a:srgbClr val="0070C0"/>
                </a:solidFill>
              </a:rPr>
              <a:t>canopee.git</a:t>
            </a:r>
            <a:endParaRPr lang="fr-FR" i="1" dirty="0">
              <a:solidFill>
                <a:srgbClr val="0070C0"/>
              </a:solidFill>
            </a:endParaRPr>
          </a:p>
        </p:txBody>
      </p:sp>
      <p:cxnSp>
        <p:nvCxnSpPr>
          <p:cNvPr id="61" name="Connecteur en arc 60"/>
          <p:cNvCxnSpPr>
            <a:stCxn id="12" idx="0"/>
            <a:endCxn id="60" idx="2"/>
          </p:cNvCxnSpPr>
          <p:nvPr/>
        </p:nvCxnSpPr>
        <p:spPr>
          <a:xfrm rot="16200000" flipV="1">
            <a:off x="8007988" y="3104624"/>
            <a:ext cx="1329466" cy="299405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65"/>
          <p:cNvCxnSpPr>
            <a:stCxn id="13" idx="0"/>
            <a:endCxn id="9" idx="6"/>
          </p:cNvCxnSpPr>
          <p:nvPr/>
        </p:nvCxnSpPr>
        <p:spPr>
          <a:xfrm rot="16200000" flipV="1">
            <a:off x="2876373" y="5095271"/>
            <a:ext cx="708172" cy="49634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8108465" y="660079"/>
            <a:ext cx="355411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Home&gt; git pull –</a:t>
            </a:r>
            <a:r>
              <a:rPr lang="fr-FR" dirty="0" err="1" smtClean="0"/>
              <a:t>rebase</a:t>
            </a:r>
            <a:r>
              <a:rPr lang="fr-FR" dirty="0" smtClean="0"/>
              <a:t> base master</a:t>
            </a:r>
          </a:p>
          <a:p>
            <a:r>
              <a:rPr lang="fr-FR" dirty="0" smtClean="0"/>
              <a:t>Home&gt; git push</a:t>
            </a:r>
            <a:endParaRPr lang="fr-FR" dirty="0"/>
          </a:p>
        </p:txBody>
      </p:sp>
      <p:cxnSp>
        <p:nvCxnSpPr>
          <p:cNvPr id="73" name="Connecteur en arc 72"/>
          <p:cNvCxnSpPr>
            <a:stCxn id="11" idx="1"/>
            <a:endCxn id="5" idx="6"/>
          </p:cNvCxnSpPr>
          <p:nvPr/>
        </p:nvCxnSpPr>
        <p:spPr>
          <a:xfrm rot="10800000">
            <a:off x="5581481" y="1078685"/>
            <a:ext cx="785763" cy="1607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rc 76"/>
          <p:cNvCxnSpPr>
            <a:stCxn id="4" idx="7"/>
            <a:endCxn id="11" idx="0"/>
          </p:cNvCxnSpPr>
          <p:nvPr/>
        </p:nvCxnSpPr>
        <p:spPr>
          <a:xfrm rot="5400000" flipH="1" flipV="1">
            <a:off x="4303119" y="-2249259"/>
            <a:ext cx="45563" cy="5668206"/>
          </a:xfrm>
          <a:prstGeom prst="curvedConnector3">
            <a:avLst>
              <a:gd name="adj1" fmla="val 93313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en arc 2"/>
          <p:cNvCxnSpPr>
            <a:stCxn id="30" idx="2"/>
            <a:endCxn id="40" idx="0"/>
          </p:cNvCxnSpPr>
          <p:nvPr/>
        </p:nvCxnSpPr>
        <p:spPr>
          <a:xfrm rot="16200000" flipH="1">
            <a:off x="10560171" y="4259640"/>
            <a:ext cx="563245" cy="2882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40" idx="2"/>
            <a:endCxn id="46" idx="2"/>
          </p:cNvCxnSpPr>
          <p:nvPr/>
        </p:nvCxnSpPr>
        <p:spPr>
          <a:xfrm rot="5400000" flipH="1">
            <a:off x="8183770" y="2529572"/>
            <a:ext cx="560827" cy="5043500"/>
          </a:xfrm>
          <a:prstGeom prst="curvedConnector3">
            <a:avLst>
              <a:gd name="adj1" fmla="val -40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46" idx="1"/>
            <a:endCxn id="52" idx="2"/>
          </p:cNvCxnSpPr>
          <p:nvPr/>
        </p:nvCxnSpPr>
        <p:spPr>
          <a:xfrm rot="10800000">
            <a:off x="2291883" y="2960282"/>
            <a:ext cx="2570031" cy="16259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0" idx="3"/>
            <a:endCxn id="25" idx="1"/>
          </p:cNvCxnSpPr>
          <p:nvPr/>
        </p:nvCxnSpPr>
        <p:spPr>
          <a:xfrm>
            <a:off x="3704674" y="1711463"/>
            <a:ext cx="2260169" cy="15455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>
            <a:stCxn id="25" idx="3"/>
            <a:endCxn id="60" idx="2"/>
          </p:cNvCxnSpPr>
          <p:nvPr/>
        </p:nvCxnSpPr>
        <p:spPr>
          <a:xfrm flipV="1">
            <a:off x="7460509" y="2589594"/>
            <a:ext cx="1062509" cy="667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37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85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10</cp:revision>
  <dcterms:created xsi:type="dcterms:W3CDTF">2019-11-27T13:58:48Z</dcterms:created>
  <dcterms:modified xsi:type="dcterms:W3CDTF">2019-11-27T16:14:23Z</dcterms:modified>
</cp:coreProperties>
</file>