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87C1-F747-4776-B943-B5AAC181A180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2FD-7CC9-4ABE-977F-1B00E4F8E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13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87C1-F747-4776-B943-B5AAC181A180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2FD-7CC9-4ABE-977F-1B00E4F8E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69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87C1-F747-4776-B943-B5AAC181A180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2FD-7CC9-4ABE-977F-1B00E4F8E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18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87C1-F747-4776-B943-B5AAC181A180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2FD-7CC9-4ABE-977F-1B00E4F8E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81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87C1-F747-4776-B943-B5AAC181A180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2FD-7CC9-4ABE-977F-1B00E4F8E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4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87C1-F747-4776-B943-B5AAC181A180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2FD-7CC9-4ABE-977F-1B00E4F8E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31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87C1-F747-4776-B943-B5AAC181A180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2FD-7CC9-4ABE-977F-1B00E4F8E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02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87C1-F747-4776-B943-B5AAC181A180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2FD-7CC9-4ABE-977F-1B00E4F8E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21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87C1-F747-4776-B943-B5AAC181A180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2FD-7CC9-4ABE-977F-1B00E4F8E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37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87C1-F747-4776-B943-B5AAC181A180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2FD-7CC9-4ABE-977F-1B00E4F8E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7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87C1-F747-4776-B943-B5AAC181A180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2FD-7CC9-4ABE-977F-1B00E4F8E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07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987C1-F747-4776-B943-B5AAC181A180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882FD-7CC9-4ABE-977F-1B00E4F8E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66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ZoneTexte 45"/>
          <p:cNvSpPr txBox="1"/>
          <p:nvPr/>
        </p:nvSpPr>
        <p:spPr>
          <a:xfrm>
            <a:off x="323528" y="101531"/>
            <a:ext cx="8521105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 smtClean="0"/>
              <a:t>GitLab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323528" y="2492896"/>
            <a:ext cx="8496944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Git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67544" y="764704"/>
            <a:ext cx="237626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Reference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372200" y="764704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My</a:t>
            </a:r>
            <a:r>
              <a:rPr lang="fr-FR" dirty="0" smtClean="0"/>
              <a:t> fork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275856" y="4221088"/>
            <a:ext cx="259228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smtClean="0"/>
              <a:t>local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3779912" y="188640"/>
            <a:ext cx="1080120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Fork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5652120" y="2708920"/>
            <a:ext cx="1080120" cy="7200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Clone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3707904" y="1196752"/>
            <a:ext cx="1368152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smtClean="0"/>
              <a:t>Request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971600" y="2996952"/>
            <a:ext cx="1368152" cy="7200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Fetch</a:t>
            </a:r>
            <a:r>
              <a:rPr lang="fr-FR" dirty="0" smtClean="0"/>
              <a:t>, </a:t>
            </a:r>
            <a:r>
              <a:rPr lang="fr-FR" dirty="0" err="1" smtClean="0"/>
              <a:t>merge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7524328" y="3429000"/>
            <a:ext cx="1080120" cy="7200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Push</a:t>
            </a:r>
            <a:endParaRPr lang="fr-FR" dirty="0"/>
          </a:p>
        </p:txBody>
      </p:sp>
      <p:cxnSp>
        <p:nvCxnSpPr>
          <p:cNvPr id="32" name="Connecteur en arc 31"/>
          <p:cNvCxnSpPr>
            <a:stCxn id="4" idx="0"/>
            <a:endCxn id="7" idx="2"/>
          </p:cNvCxnSpPr>
          <p:nvPr/>
        </p:nvCxnSpPr>
        <p:spPr>
          <a:xfrm rot="5400000" flipH="1" flipV="1">
            <a:off x="2609782" y="-405426"/>
            <a:ext cx="216024" cy="2124236"/>
          </a:xfrm>
          <a:prstGeom prst="curvedConnector2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rc 33"/>
          <p:cNvCxnSpPr>
            <a:stCxn id="7" idx="6"/>
            <a:endCxn id="5" idx="0"/>
          </p:cNvCxnSpPr>
          <p:nvPr/>
        </p:nvCxnSpPr>
        <p:spPr>
          <a:xfrm>
            <a:off x="4860032" y="548680"/>
            <a:ext cx="2196244" cy="216024"/>
          </a:xfrm>
          <a:prstGeom prst="curvedConnector2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rc 36"/>
          <p:cNvCxnSpPr>
            <a:stCxn id="5" idx="1"/>
            <a:endCxn id="10" idx="6"/>
          </p:cNvCxnSpPr>
          <p:nvPr/>
        </p:nvCxnSpPr>
        <p:spPr>
          <a:xfrm rot="10800000" flipV="1">
            <a:off x="5076056" y="1196752"/>
            <a:ext cx="1296144" cy="360040"/>
          </a:xfrm>
          <a:prstGeom prst="curvedConnector3">
            <a:avLst>
              <a:gd name="adj1" fmla="val 50000"/>
            </a:avLst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en arc 39"/>
          <p:cNvCxnSpPr>
            <a:stCxn id="10" idx="2"/>
            <a:endCxn id="4" idx="3"/>
          </p:cNvCxnSpPr>
          <p:nvPr/>
        </p:nvCxnSpPr>
        <p:spPr>
          <a:xfrm rot="10800000">
            <a:off x="2843808" y="1304764"/>
            <a:ext cx="864096" cy="252028"/>
          </a:xfrm>
          <a:prstGeom prst="curvedConnector3">
            <a:avLst>
              <a:gd name="adj1" fmla="val 50000"/>
            </a:avLst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5" idx="2"/>
            <a:endCxn id="8" idx="0"/>
          </p:cNvCxnSpPr>
          <p:nvPr/>
        </p:nvCxnSpPr>
        <p:spPr>
          <a:xfrm rot="5400000">
            <a:off x="6084168" y="1736812"/>
            <a:ext cx="1080120" cy="864096"/>
          </a:xfrm>
          <a:prstGeom prst="curvedConnector3">
            <a:avLst>
              <a:gd name="adj1" fmla="val 50000"/>
            </a:avLst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en arc 46"/>
          <p:cNvCxnSpPr>
            <a:stCxn id="8" idx="4"/>
            <a:endCxn id="6" idx="0"/>
          </p:cNvCxnSpPr>
          <p:nvPr/>
        </p:nvCxnSpPr>
        <p:spPr>
          <a:xfrm rot="5400000">
            <a:off x="4986046" y="3014954"/>
            <a:ext cx="792088" cy="1620180"/>
          </a:xfrm>
          <a:prstGeom prst="curvedConnector3">
            <a:avLst>
              <a:gd name="adj1" fmla="val 50000"/>
            </a:avLst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rc 49"/>
          <p:cNvCxnSpPr>
            <a:stCxn id="4" idx="2"/>
            <a:endCxn id="11" idx="0"/>
          </p:cNvCxnSpPr>
          <p:nvPr/>
        </p:nvCxnSpPr>
        <p:spPr>
          <a:xfrm rot="5400000">
            <a:off x="1079612" y="2420888"/>
            <a:ext cx="115212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en arc 52"/>
          <p:cNvCxnSpPr>
            <a:stCxn id="11" idx="4"/>
            <a:endCxn id="74" idx="1"/>
          </p:cNvCxnSpPr>
          <p:nvPr/>
        </p:nvCxnSpPr>
        <p:spPr>
          <a:xfrm rot="16200000" flipH="1">
            <a:off x="2127920" y="3244788"/>
            <a:ext cx="1404156" cy="2348644"/>
          </a:xfrm>
          <a:prstGeom prst="curvedConnector2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rc 55"/>
          <p:cNvCxnSpPr>
            <a:stCxn id="74" idx="3"/>
            <a:endCxn id="12" idx="4"/>
          </p:cNvCxnSpPr>
          <p:nvPr/>
        </p:nvCxnSpPr>
        <p:spPr>
          <a:xfrm flipV="1">
            <a:off x="5004048" y="4149080"/>
            <a:ext cx="3060340" cy="972108"/>
          </a:xfrm>
          <a:prstGeom prst="curvedConnector2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rc 58"/>
          <p:cNvCxnSpPr>
            <a:stCxn id="12" idx="0"/>
            <a:endCxn id="5" idx="3"/>
          </p:cNvCxnSpPr>
          <p:nvPr/>
        </p:nvCxnSpPr>
        <p:spPr>
          <a:xfrm rot="16200000" flipV="1">
            <a:off x="6786246" y="2150858"/>
            <a:ext cx="2232248" cy="324036"/>
          </a:xfrm>
          <a:prstGeom prst="curvedConnector2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004320" y="4941168"/>
            <a:ext cx="9997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develop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2627784" y="1166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87" name="ZoneTexte 86"/>
          <p:cNvSpPr txBox="1"/>
          <p:nvPr/>
        </p:nvSpPr>
        <p:spPr>
          <a:xfrm>
            <a:off x="5494450" y="1073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88" name="ZoneTexte 87"/>
          <p:cNvSpPr txBox="1"/>
          <p:nvPr/>
        </p:nvSpPr>
        <p:spPr>
          <a:xfrm>
            <a:off x="5364088" y="2771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89" name="ZoneTexte 88"/>
          <p:cNvSpPr txBox="1"/>
          <p:nvPr/>
        </p:nvSpPr>
        <p:spPr>
          <a:xfrm>
            <a:off x="7380312" y="4149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90" name="ZoneTexte 89"/>
          <p:cNvSpPr txBox="1"/>
          <p:nvPr/>
        </p:nvSpPr>
        <p:spPr>
          <a:xfrm>
            <a:off x="5076056" y="11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91" name="ZoneTexte 90"/>
          <p:cNvSpPr txBox="1"/>
          <p:nvPr/>
        </p:nvSpPr>
        <p:spPr>
          <a:xfrm>
            <a:off x="1331640" y="26276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1619672" y="5949280"/>
            <a:ext cx="1512168" cy="72008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Edit, test, commit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8" name="Connecteur en arc 37"/>
          <p:cNvCxnSpPr>
            <a:stCxn id="33" idx="6"/>
            <a:endCxn id="74" idx="2"/>
          </p:cNvCxnSpPr>
          <p:nvPr/>
        </p:nvCxnSpPr>
        <p:spPr>
          <a:xfrm flipV="1">
            <a:off x="3131840" y="5301208"/>
            <a:ext cx="1372344" cy="1008112"/>
          </a:xfrm>
          <a:prstGeom prst="curvedConnector2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3707904" y="615601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3, …</a:t>
            </a:r>
            <a:endParaRPr lang="fr-FR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539552" y="2348880"/>
            <a:ext cx="8424936" cy="720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9300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29</Words>
  <Application>Microsoft Office PowerPoint</Application>
  <PresentationFormat>Affichage à l'écran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LAL - 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Arnault Christian</dc:creator>
  <cp:lastModifiedBy>Arnault Christian</cp:lastModifiedBy>
  <cp:revision>11</cp:revision>
  <dcterms:created xsi:type="dcterms:W3CDTF">2015-01-14T16:29:07Z</dcterms:created>
  <dcterms:modified xsi:type="dcterms:W3CDTF">2017-02-06T09:59:20Z</dcterms:modified>
</cp:coreProperties>
</file>