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49D3-424D-4C02-8090-3FB576B90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01E2A-9EDD-40F0-8DDF-A8B63B828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C9E6-2B8E-496A-A4F6-A48A931B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1A65-7799-4BCB-8557-1C3F7034DD0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39B8-F5A9-46D2-9DFA-BC1CC3C3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79D53-C4A9-448C-9447-D6FC3D13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1AA8-A60B-47FB-91EC-92430BA2A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4565-15DF-45C4-B1D3-27EFAF2B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549C7-6FE7-4992-934A-216B0EF7E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F4D4C-5EAE-4ACF-97B5-EB3184BC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1A65-7799-4BCB-8557-1C3F7034DD0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C387-2984-4571-AE7F-1926D9CD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130FC-65C9-494A-914D-4EDFDE8A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1AA8-A60B-47FB-91EC-92430BA2A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6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E999D-F19B-45C8-AEC0-9D159626C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58D02-0266-470C-8C38-EA09B812B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5F99D-55B9-4FF4-B91C-4A02CFE0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1A65-7799-4BCB-8557-1C3F7034DD0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F4BC8-6301-47DD-9AC7-BD32E9D2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05D7E-C12E-42B0-A9A6-2862D6D8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1AA8-A60B-47FB-91EC-92430BA2A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04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0"/>
          <p:cNvSpPr>
            <a:spLocks noGrp="1"/>
          </p:cNvSpPr>
          <p:nvPr>
            <p:ph type="title" hasCustomPrompt="1"/>
          </p:nvPr>
        </p:nvSpPr>
        <p:spPr>
          <a:xfrm>
            <a:off x="263924" y="200352"/>
            <a:ext cx="11630733" cy="60398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67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3925" y="979286"/>
            <a:ext cx="11229263" cy="4880879"/>
          </a:xfrm>
          <a:prstGeom prst="rect">
            <a:avLst/>
          </a:prstGeom>
        </p:spPr>
        <p:txBody>
          <a:bodyPr/>
          <a:lstStyle>
            <a:lvl1pPr marL="150280" indent="-150280">
              <a:defRPr sz="1867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3387" indent="-232828">
              <a:defRPr sz="16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6342" indent="-220128">
              <a:defRPr sz="1467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51997" indent="-315376">
              <a:defRPr sz="16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Shape 42"/>
          <p:cNvSpPr>
            <a:spLocks noGrp="1"/>
          </p:cNvSpPr>
          <p:nvPr>
            <p:ph type="sldNum" sz="quarter" idx="2"/>
          </p:nvPr>
        </p:nvSpPr>
        <p:spPr>
          <a:xfrm>
            <a:off x="308518" y="6340177"/>
            <a:ext cx="624383" cy="372535"/>
          </a:xfrm>
          <a:prstGeom prst="rect">
            <a:avLst/>
          </a:prstGeom>
        </p:spPr>
        <p:txBody>
          <a:bodyPr/>
          <a:lstStyle>
            <a:lvl1pPr algn="l">
              <a:defRPr sz="13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object 20"/>
          <p:cNvSpPr/>
          <p:nvPr userDrawn="1"/>
        </p:nvSpPr>
        <p:spPr>
          <a:xfrm>
            <a:off x="12064943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0" name="object 9"/>
          <p:cNvSpPr/>
          <p:nvPr userDrawn="1"/>
        </p:nvSpPr>
        <p:spPr>
          <a:xfrm>
            <a:off x="-11893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113" y="6015481"/>
            <a:ext cx="1212887" cy="6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434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AC37-064F-4068-B6F7-2DAFB44E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4BEA-999C-4F54-A628-CF8573B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5F426-7D4B-40FF-9757-EBFCEE07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1A65-7799-4BCB-8557-1C3F7034DD0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C0C6-AEA4-4000-B55E-40B9EE2E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750D9-9E61-4C85-BB74-A61B6681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1AA8-A60B-47FB-91EC-92430BA2A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A88A-68B0-4B8E-BF6C-1DABD155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6E4A0-E242-4856-A81A-9E7B2143E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E7EF-F0FF-449E-A182-0E330FF5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1A65-7799-4BCB-8557-1C3F7034DD0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FDB68-EDB6-4063-85A6-99C2BBA2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4E3A-A1D2-4695-91C3-AE35CA5B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1AA8-A60B-47FB-91EC-92430BA2A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5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913E-974C-48C8-988A-28A76E03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CF6F0-7CC4-48FC-BD87-3E56898E0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A9E87-4844-4AF5-873C-309F60341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48891-ADDC-45ED-9F8A-12CA0F30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1A65-7799-4BCB-8557-1C3F7034DD0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1B1C-329D-44BA-A71E-010BAF97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4B8DB-876E-4DA3-8172-7527B351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1AA8-A60B-47FB-91EC-92430BA2A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C1BD-EB9A-4119-B0E1-BB29C9AA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2A0BF-616C-471A-BDF0-72A82D175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D4F5A-17E2-49A0-8002-41E8B5F1B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E9356-F8BD-439A-B0BD-20C262ED0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359DA-B6FD-45BC-91C1-4FC7F530F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D25DC-C7CD-4CF5-BB0B-67B310EF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1A65-7799-4BCB-8557-1C3F7034DD0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7D3FC-8FAD-418E-9DBF-FBAD8E74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CA5AD-FE02-42E4-A5F6-C8F1E173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1AA8-A60B-47FB-91EC-92430BA2A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5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A478-85A9-43E4-B8D2-2EBF31B8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77735-36B7-4564-9B2F-679661D9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1A65-7799-4BCB-8557-1C3F7034DD0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9EE6-7EC0-4816-8773-584EC418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C1D22-0492-480F-9495-C42B4076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1AA8-A60B-47FB-91EC-92430BA2A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4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F219D-A3A2-4FF0-9AD2-0FA825C8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1A65-7799-4BCB-8557-1C3F7034DD0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C2236-1624-4AD3-AA02-D3C8B991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16230-80C3-444E-A74B-DE0B239A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1AA8-A60B-47FB-91EC-92430BA2A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62F9-7D03-4490-8322-4D917B45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337C-AF73-44F6-8EC3-0645A5EEE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B423B-2A44-4FCB-ADCE-3CA2C5E50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1D489-65AD-49A9-8AAC-491BCE8F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1A65-7799-4BCB-8557-1C3F7034DD0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22CD8-105A-488F-A16F-BFE6C65C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E8656-B496-4605-AA9C-455E98F1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1AA8-A60B-47FB-91EC-92430BA2A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0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190B-7030-47D8-9F61-487798CE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57FE1-3A2F-4482-87B1-C05869F16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1C0BB-85B7-4773-AFB8-2B37928AD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2F713-248C-4186-93AF-A3141077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1A65-7799-4BCB-8557-1C3F7034DD0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BDDB3-C936-4472-8783-11E231F6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CEA52-8136-463C-A5FC-6B0FCA43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F1AA8-A60B-47FB-91EC-92430BA2A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A6B6D-D410-4311-A158-1E1197E0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74582-6870-4C99-B062-9F63DF340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9CA35-FA01-408E-9A5E-35BA39177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1A65-7799-4BCB-8557-1C3F7034DD0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A0316-E82D-44B4-A7E9-5E821591B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D56F0-79FD-442F-830B-BB2267ABD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1AA8-A60B-47FB-91EC-92430BA2A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1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CF80CD7E-8A9B-4A8E-8DC4-8B8B174152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-4223"/>
            <a:ext cx="11074400" cy="488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Lifa L</a:t>
            </a:r>
          </a:p>
        </p:txBody>
      </p:sp>
      <p:sp>
        <p:nvSpPr>
          <p:cNvPr id="22" name="Title 26">
            <a:extLst>
              <a:ext uri="{FF2B5EF4-FFF2-40B4-BE49-F238E27FC236}">
                <a16:creationId xmlns:a16="http://schemas.microsoft.com/office/drawing/2014/main" id="{278E605C-0755-4A4C-B84C-E6A8E9AF5D1E}"/>
              </a:ext>
            </a:extLst>
          </p:cNvPr>
          <p:cNvSpPr txBox="1">
            <a:spLocks/>
          </p:cNvSpPr>
          <p:nvPr/>
        </p:nvSpPr>
        <p:spPr>
          <a:xfrm>
            <a:off x="0" y="6692"/>
            <a:ext cx="11630733" cy="6039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GB" sz="1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4AEDD267-524D-4B4F-AF08-F3E283E49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8" y="4961002"/>
            <a:ext cx="4821677" cy="3258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0" tIns="35996" rIns="0" bIns="35996"/>
          <a:lstStyle/>
          <a:p>
            <a:pPr marL="195218" indent="-195218" algn="ctr"/>
            <a:r>
              <a:rPr lang="en-US" sz="1400" b="1" dirty="0">
                <a:latin typeface="Calibri" pitchFamily="34" charset="0"/>
                <a:cs typeface="Calibri" pitchFamily="34" charset="0"/>
              </a:rPr>
              <a:t>Skills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10FD448F-406E-4F5A-82F6-B3EC11E09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52" y="2319613"/>
            <a:ext cx="4848011" cy="3607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0" tIns="35996" rIns="0" bIns="35996"/>
          <a:lstStyle/>
          <a:p>
            <a:pPr marL="195218" indent="-195218" algn="ctr">
              <a:defRPr/>
            </a:pPr>
            <a:r>
              <a:rPr lang="en-US" sz="1400" b="1" dirty="0">
                <a:latin typeface="Calibri" pitchFamily="34" charset="0"/>
                <a:cs typeface="Calibri" pitchFamily="34" charset="0"/>
              </a:rPr>
              <a:t>Profile Summary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9C306C0-E558-4E3C-878D-85ADB20A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841" y="12819"/>
            <a:ext cx="6458457" cy="2485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0" tIns="35996" rIns="0" bIns="35996"/>
          <a:lstStyle/>
          <a:p>
            <a:pPr marL="195218" indent="-195218" algn="ctr"/>
            <a:r>
              <a:rPr lang="en-US" sz="1400" b="1" dirty="0">
                <a:latin typeface="Calibri" pitchFamily="34" charset="0"/>
                <a:cs typeface="Calibri" pitchFamily="34" charset="0"/>
              </a:rPr>
              <a:t>A Brief Summary of Recent Project Experience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0A2F25-2F8D-4E27-A2A4-B639823FE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8" y="334682"/>
            <a:ext cx="4848009" cy="18485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78D9-82A9-4B81-A40C-92AAB610A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068" y="732955"/>
            <a:ext cx="3157947" cy="744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7367" tIns="48683" rIns="97367" bIns="48683">
            <a:spAutoFit/>
          </a:bodyPr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just" defTabSz="781011"/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Calibri" pitchFamily="34" charset="0"/>
              </a:rPr>
              <a:t>lifa24061997@gmail.com</a:t>
            </a:r>
          </a:p>
          <a:p>
            <a:pPr algn="just" defTabSz="781011"/>
            <a:r>
              <a:rPr lang="en-US" sz="1400" dirty="0">
                <a:solidFill>
                  <a:srgbClr val="000000"/>
                </a:solidFill>
                <a:latin typeface="+mn-lt"/>
              </a:rPr>
              <a:t>Quality Engineering Analyst</a:t>
            </a:r>
          </a:p>
          <a:p>
            <a:pPr algn="just" defTabSz="781011"/>
            <a:r>
              <a:rPr lang="fi-FI" sz="1400" dirty="0">
                <a:solidFill>
                  <a:srgbClr val="000000"/>
                </a:solidFill>
                <a:latin typeface="+mn-lt"/>
                <a:cs typeface="Calibri" pitchFamily="34" charset="0"/>
              </a:rPr>
              <a:t>9497070558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760CBB-82CC-4510-85A8-231E1CFEF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30" y="2727621"/>
            <a:ext cx="4821677" cy="227840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0" tIns="61384" rIns="0" bIns="61384">
            <a:spAutoFit/>
          </a:bodyPr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122761" indent="-122761" algn="just" eaLnBrk="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~</a:t>
            </a:r>
            <a:r>
              <a:rPr lang="en-IN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years of 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professional experience in the field of IT industry.</a:t>
            </a:r>
          </a:p>
          <a:p>
            <a:pPr marL="122761" indent="-122761" algn="just" eaLnBrk="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1400" dirty="0">
                <a:latin typeface="+mn-lt"/>
                <a:cs typeface="Arial" panose="020B0604020202020204" pitchFamily="34" charset="0"/>
              </a:rPr>
              <a:t>Experienced in handling </a:t>
            </a:r>
            <a:r>
              <a:rPr lang="en-US" sz="14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API.</a:t>
            </a:r>
            <a:endParaRPr lang="en-US" altLang="ja-JP" sz="1400" kern="0" dirty="0">
              <a:solidFill>
                <a:srgbClr val="000000"/>
              </a:solidFill>
              <a:latin typeface="+mn-lt"/>
              <a:ea typeface="Times New Roman" pitchFamily="16" charset="0"/>
              <a:cs typeface="Arial" panose="020B0604020202020204" pitchFamily="34" charset="0"/>
            </a:endParaRPr>
          </a:p>
          <a:p>
            <a:pPr marL="122761" indent="-122761" algn="just" eaLnBrk="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Expertise in API, Functional ,Integration testing</a:t>
            </a:r>
            <a:r>
              <a:rPr lang="en-US" sz="1400" kern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</a:t>
            </a:r>
            <a:endParaRPr lang="en-US" sz="1400" kern="0" dirty="0">
              <a:solidFill>
                <a:srgbClr val="000000"/>
              </a:solidFill>
              <a:latin typeface="+mn-lt"/>
              <a:ea typeface="Times New Roman" pitchFamily="16" charset="0"/>
              <a:cs typeface="Arial" panose="020B0604020202020204" pitchFamily="34" charset="0"/>
            </a:endParaRPr>
          </a:p>
          <a:p>
            <a:pPr marL="122761" indent="-122761" algn="just" eaLnBrk="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latin typeface="+mn-lt"/>
                <a:ea typeface="Times New Roman" pitchFamily="16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Worked on UI Automation.</a:t>
            </a:r>
          </a:p>
          <a:p>
            <a:pPr marL="122761" indent="-122761" algn="just" eaLnBrk="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Experience in Actively involved in test Planning, Requirement Analysis, Test Case creation, Test Execution, Defect Reporting &amp; Tracking and Test Status Reporting.</a:t>
            </a:r>
            <a:endParaRPr lang="en-IN" sz="1400" dirty="0">
              <a:solidFill>
                <a:srgbClr val="000000"/>
              </a:solidFill>
              <a:latin typeface="+mn-lt"/>
              <a:cs typeface="Calibri" panose="020F0502020204030204" pitchFamily="34" charset="0"/>
            </a:endParaRPr>
          </a:p>
          <a:p>
            <a:pPr marL="122761" indent="-122761" algn="just" eaLnBrk="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1400" kern="0" dirty="0">
                <a:solidFill>
                  <a:srgbClr val="000000"/>
                </a:solidFill>
                <a:latin typeface="+mn-lt"/>
                <a:ea typeface="Times New Roman" pitchFamily="16" charset="0"/>
                <a:cs typeface="Arial" panose="020B0604020202020204" pitchFamily="34" charset="0"/>
              </a:rPr>
              <a:t>Having experience </a:t>
            </a:r>
            <a:r>
              <a:rPr lang="en-US" sz="14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in working on </a:t>
            </a:r>
            <a:r>
              <a:rPr lang="en-US" sz="1400" dirty="0">
                <a:latin typeface="+mn-lt"/>
                <a:cs typeface="Arial" panose="020B0604020202020204" pitchFamily="34" charset="0"/>
              </a:rPr>
              <a:t>Logistics and R</a:t>
            </a:r>
            <a:r>
              <a:rPr lang="en-US" sz="14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etail domain.</a:t>
            </a:r>
          </a:p>
          <a:p>
            <a:pPr marL="122761" indent="-122761" algn="just" eaLnBrk="0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Experience in tools/Frameworks :</a:t>
            </a:r>
            <a:r>
              <a:rPr lang="en-US" sz="1400" b="1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altLang="ja-JP" sz="1400" b="1" dirty="0">
                <a:latin typeface="+mn-lt"/>
                <a:ea typeface="ＭＳ Ｐゴシック" pitchFamily="1" charset="-128"/>
                <a:cs typeface="Arial" panose="020B0604020202020204" pitchFamily="34" charset="0"/>
              </a:rPr>
              <a:t>Jenkins, SOAPUI, </a:t>
            </a:r>
            <a:r>
              <a:rPr lang="en-US" altLang="ja-JP" sz="1400" b="1" dirty="0">
                <a:latin typeface="+mn-lt"/>
                <a:ea typeface="HGPｺﾞｼｯｸE" pitchFamily="50" charset="-128"/>
                <a:cs typeface="Arial" panose="020B0604020202020204" pitchFamily="34" charset="0"/>
              </a:rPr>
              <a:t>Postman, </a:t>
            </a:r>
            <a:r>
              <a:rPr lang="en-US" sz="1400" b="1" dirty="0">
                <a:latin typeface="+mn-lt"/>
                <a:cs typeface="Arial" panose="020B0604020202020204" pitchFamily="34" charset="0"/>
              </a:rPr>
              <a:t>Jira, Swagger</a:t>
            </a:r>
            <a:r>
              <a:rPr lang="en-US" sz="1400" b="1" dirty="0">
                <a:latin typeface="+mn-lt"/>
                <a:ea typeface="HGPｺﾞｼｯｸE" pitchFamily="50" charset="-128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latin typeface="+mn-lt"/>
                <a:ea typeface="HGPｺﾞｼｯｸE" pitchFamily="50" charset="-128"/>
                <a:cs typeface="Arial" panose="020B0604020202020204" pitchFamily="34" charset="0"/>
              </a:rPr>
              <a:t>TestCafe</a:t>
            </a:r>
            <a:r>
              <a:rPr lang="en-US" sz="1400" b="1" dirty="0">
                <a:latin typeface="+mn-lt"/>
                <a:ea typeface="HGPｺﾞｼｯｸE" pitchFamily="50" charset="-128"/>
                <a:cs typeface="Arial" panose="020B0604020202020204" pitchFamily="34" charset="0"/>
              </a:rPr>
              <a:t>, MTP</a:t>
            </a:r>
            <a:endParaRPr lang="en-US" sz="1400" b="1" dirty="0">
              <a:solidFill>
                <a:srgbClr val="0000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354F0F-05D8-460A-9D3D-D26E39FA1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1138" y="6692"/>
            <a:ext cx="6777568" cy="70583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just">
              <a:spcBef>
                <a:spcPts val="800"/>
              </a:spcBef>
            </a:pPr>
            <a:endParaRPr lang="en-US" altLang="ja-JP" sz="1400" b="1" dirty="0">
              <a:latin typeface="+mn-lt"/>
              <a:ea typeface="MS PGothic" pitchFamily="34" charset="-128"/>
            </a:endParaRPr>
          </a:p>
          <a:p>
            <a:pPr algn="just">
              <a:spcBef>
                <a:spcPts val="800"/>
              </a:spcBef>
            </a:pPr>
            <a:r>
              <a:rPr lang="en-US" altLang="ja-JP" sz="1400" b="1" dirty="0">
                <a:latin typeface="+mn-lt"/>
                <a:ea typeface="MS PGothic" pitchFamily="34" charset="-128"/>
              </a:rPr>
              <a:t>Leading US Retail Client(Macys) – Web Application</a:t>
            </a:r>
          </a:p>
          <a:p>
            <a:pPr marL="228594" indent="-228594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Performed UI Automation using Test café based on MTP framework. It includes Test Scenario preparation, Test case Scripting, Test case execution.</a:t>
            </a:r>
          </a:p>
          <a:p>
            <a:pPr marL="228594" indent="-228594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Automation for the Regression scenarios for UI.</a:t>
            </a:r>
          </a:p>
          <a:p>
            <a:pPr marL="228594" indent="-228594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Worked on Rest API Testing using Postman.</a:t>
            </a:r>
          </a:p>
          <a:p>
            <a:pPr marL="228594" indent="-228594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Involve in Process/Progress review meetings with client and business analyst and onsite sync up meeting.</a:t>
            </a:r>
          </a:p>
          <a:p>
            <a:pPr marL="228594" indent="-228594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Perform automation feasibility check for all the modules and maintenance of automation framework as per the requirement. </a:t>
            </a:r>
          </a:p>
          <a:p>
            <a:pPr marL="228594" indent="-228594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+mn-lt"/>
                <a:ea typeface="Times New Roman" pitchFamily="16" charset="0"/>
              </a:rPr>
              <a:t>Identifying valid defect and Retest the defect once it is fixed</a:t>
            </a:r>
          </a:p>
          <a:p>
            <a:pPr algn="just">
              <a:spcBef>
                <a:spcPts val="800"/>
              </a:spcBef>
            </a:pPr>
            <a:r>
              <a:rPr lang="en-US" altLang="ja-JP" sz="1400" b="1" dirty="0">
                <a:latin typeface="+mn-lt"/>
                <a:ea typeface="MS PGothic" pitchFamily="34" charset="-128"/>
              </a:rPr>
              <a:t>eBay</a:t>
            </a:r>
          </a:p>
          <a:p>
            <a:pPr marL="285750" indent="-28575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+mn-lt"/>
                <a:ea typeface="Times New Roman" pitchFamily="16" charset="0"/>
              </a:rPr>
              <a:t>Creation of Test Cases and implementing the Automation Framework</a:t>
            </a:r>
          </a:p>
          <a:p>
            <a:pPr marL="285750" indent="-28575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Involved in Test Planning ,Integration Testing and Regression Testing.</a:t>
            </a:r>
          </a:p>
          <a:p>
            <a:pPr marL="285750" indent="-28575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Code management using GitHub</a:t>
            </a:r>
            <a:endParaRPr lang="en-US" sz="1400" kern="0" dirty="0">
              <a:solidFill>
                <a:srgbClr val="000000"/>
              </a:solidFill>
              <a:latin typeface="+mn-lt"/>
              <a:ea typeface="Times New Roman" pitchFamily="16" charset="0"/>
            </a:endParaRPr>
          </a:p>
          <a:p>
            <a:pPr marL="285750" indent="-28575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MS PGothic" pitchFamily="34" charset="-128"/>
              </a:rPr>
              <a:t>Creation of ECD pipeline</a:t>
            </a:r>
            <a:endParaRPr lang="en-US" altLang="ja-JP" sz="1400" dirty="0">
              <a:latin typeface="+mn-lt"/>
              <a:ea typeface="MS PGothic" pitchFamily="34" charset="-128"/>
            </a:endParaRPr>
          </a:p>
          <a:p>
            <a:pPr algn="just">
              <a:spcBef>
                <a:spcPts val="800"/>
              </a:spcBef>
            </a:pPr>
            <a:r>
              <a:rPr lang="en-US" altLang="ja-JP" sz="1400" b="1" dirty="0">
                <a:latin typeface="+mn-lt"/>
                <a:ea typeface="MS PGothic" pitchFamily="34" charset="-128"/>
              </a:rPr>
              <a:t>DHL CSM</a:t>
            </a:r>
          </a:p>
          <a:p>
            <a:pPr marL="228594" indent="-228594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Requirement analysis through user stories in Jira</a:t>
            </a:r>
          </a:p>
          <a:p>
            <a:pPr marL="228594" indent="-228594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latin typeface="+mn-lt"/>
                <a:ea typeface="Times New Roman" pitchFamily="16" charset="0"/>
              </a:rPr>
              <a:t>Manual Execution of Test cases using SOAPUI and supporting QA API validations.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Walmart-Optical Transformation</a:t>
            </a:r>
          </a:p>
          <a:p>
            <a:pPr rtl="0" fontAlgn="ctr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Creation of Test Cases and Execution of Test cases using Jira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Supporting QA API validations during production releases</a:t>
            </a:r>
            <a:endParaRPr lang="en-US" sz="1100" dirty="0">
              <a:effectLst/>
              <a:latin typeface="Calibri" panose="020F0502020204030204" pitchFamily="34" charset="0"/>
            </a:endParaRPr>
          </a:p>
          <a:p>
            <a:pPr algn="just">
              <a:spcBef>
                <a:spcPts val="800"/>
              </a:spcBef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422B1-7D87-40F6-BE57-D672720A31DE}"/>
              </a:ext>
            </a:extLst>
          </p:cNvPr>
          <p:cNvSpPr txBox="1"/>
          <p:nvPr/>
        </p:nvSpPr>
        <p:spPr>
          <a:xfrm>
            <a:off x="121152" y="610674"/>
            <a:ext cx="15039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</a:t>
            </a:r>
          </a:p>
          <a:p>
            <a:r>
              <a:rPr lang="en-US" sz="14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H</a:t>
            </a:r>
          </a:p>
          <a:p>
            <a:r>
              <a:rPr lang="en-US" sz="14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O</a:t>
            </a:r>
          </a:p>
          <a:p>
            <a:r>
              <a:rPr lang="en-US" sz="14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T</a:t>
            </a:r>
          </a:p>
          <a:p>
            <a:r>
              <a:rPr lang="en-US" sz="14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O……………</a:t>
            </a:r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A58E7218-0C20-4FE0-BF2F-1645E1270F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1" t="5210" r="7183" b="8556"/>
          <a:stretch/>
        </p:blipFill>
        <p:spPr>
          <a:xfrm>
            <a:off x="213294" y="495309"/>
            <a:ext cx="1401612" cy="15880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28E1DD-E814-4797-AEEC-B585D8192BE2}"/>
              </a:ext>
            </a:extLst>
          </p:cNvPr>
          <p:cNvSpPr txBox="1"/>
          <p:nvPr/>
        </p:nvSpPr>
        <p:spPr>
          <a:xfrm>
            <a:off x="13821" y="5447107"/>
            <a:ext cx="4942829" cy="16004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28594" indent="-228594" algn="just" defTabSz="1219170" eaLnBrk="0">
              <a:buFont typeface="Arial" panose="020B0604020202020204" pitchFamily="34" charset="0"/>
              <a:buChar char="•"/>
            </a:pPr>
            <a:r>
              <a:rPr lang="en-US" sz="1400" kern="0" dirty="0">
                <a:solidFill>
                  <a:srgbClr val="000000"/>
                </a:solidFill>
                <a:ea typeface="Times New Roman" pitchFamily="16" charset="0"/>
                <a:cs typeface="Arial" panose="020B0604020202020204" pitchFamily="34" charset="0"/>
              </a:rPr>
              <a:t>Have completed training in </a:t>
            </a:r>
            <a:r>
              <a:rPr lang="en-US" altLang="zh-CN" sz="1400" b="1" dirty="0">
                <a:solidFill>
                  <a:srgbClr val="000000"/>
                </a:solidFill>
              </a:rPr>
              <a:t>IVS JAVA Service Testing </a:t>
            </a:r>
            <a:endParaRPr lang="en-US" sz="1400" kern="0" dirty="0">
              <a:solidFill>
                <a:srgbClr val="000000"/>
              </a:solidFill>
              <a:ea typeface="Times New Roman" pitchFamily="16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 Knowledge in various GCP tools and functionalities.</a:t>
            </a:r>
          </a:p>
          <a:p>
            <a:pPr marL="228594" indent="-228594" algn="just" defTabSz="1219170" eaLnBrk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Knowledge</a:t>
            </a:r>
            <a:r>
              <a:rPr lang="en-US" sz="1400" dirty="0">
                <a:ea typeface="Times New Roman" pitchFamily="16" charset="0"/>
                <a:cs typeface="Arial" panose="020B0604020202020204" pitchFamily="34" charset="0"/>
              </a:rPr>
              <a:t> in </a:t>
            </a:r>
            <a:r>
              <a:rPr lang="en-US" sz="1400" b="1" dirty="0">
                <a:ea typeface="Times New Roman" pitchFamily="16" charset="0"/>
                <a:cs typeface="Arial" panose="020B0604020202020204" pitchFamily="34" charset="0"/>
              </a:rPr>
              <a:t>Selenium, ServiceNow ATF, Rest Assured, MTP</a:t>
            </a:r>
            <a:endParaRPr lang="en-US" sz="1400" dirty="0">
              <a:ea typeface="Times New Roman" pitchFamily="16" charset="0"/>
              <a:cs typeface="Arial" panose="020B0604020202020204" pitchFamily="34" charset="0"/>
            </a:endParaRPr>
          </a:p>
          <a:p>
            <a:pPr marL="228594" indent="-228594" algn="just" defTabSz="1219170" eaLnBrk="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Having experience in writing automation scripts using </a:t>
            </a:r>
            <a:r>
              <a:rPr lang="en-US" altLang="ja-JP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TestCafe</a:t>
            </a:r>
            <a:r>
              <a:rPr lang="en-US" altLang="ja-JP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28594" indent="-228594" algn="just" defTabSz="1219170" eaLnBrk="0">
              <a:buFont typeface="Arial" panose="020B0604020202020204" pitchFamily="34" charset="0"/>
              <a:buChar char="•"/>
            </a:pPr>
            <a:r>
              <a:rPr lang="en-US" sz="1400" dirty="0">
                <a:ea typeface="Times New Roman" pitchFamily="16" charset="0"/>
                <a:cs typeface="Arial" panose="020B0604020202020204" pitchFamily="34" charset="0"/>
              </a:rPr>
              <a:t>Completed SDET certifications.</a:t>
            </a:r>
          </a:p>
          <a:p>
            <a:pPr marL="228594" indent="-228594" algn="just" defTabSz="1219170" eaLnBrk="0">
              <a:buFont typeface="Arial" panose="020B0604020202020204" pitchFamily="34" charset="0"/>
              <a:buChar char="•"/>
            </a:pPr>
            <a:endParaRPr lang="en-US" sz="1400" dirty="0">
              <a:ea typeface="Times New Roman" pitchFamily="16" charset="0"/>
              <a:cs typeface="Arial" panose="020B0604020202020204" pitchFamily="34" charset="0"/>
            </a:endParaRPr>
          </a:p>
          <a:p>
            <a:pPr marL="228594" indent="-228594" algn="just" defTabSz="1219170" eaLnBrk="0">
              <a:buFont typeface="Arial" panose="020B0604020202020204" pitchFamily="34" charset="0"/>
              <a:buChar char="•"/>
            </a:pPr>
            <a:endParaRPr lang="en-US" sz="1400" dirty="0">
              <a:ea typeface="Times New Roman" pitchFamily="1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650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330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Lifa L</dc:creator>
  <cp:lastModifiedBy>Lifa L</cp:lastModifiedBy>
  <cp:revision>27</cp:revision>
  <dcterms:created xsi:type="dcterms:W3CDTF">2022-01-05T12:59:38Z</dcterms:created>
  <dcterms:modified xsi:type="dcterms:W3CDTF">2024-09-09T07:50:21Z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lifa.l@ad.infosys.com</vt:lpwstr>
  </property>
  <property fmtid="{D5CDD505-2E9C-101B-9397-08002B2CF9AE}" pid="5" name="MSIP_Label_be4b3411-284d-4d31-bd4f-bc13ef7f1fd6_SetDate">
    <vt:lpwstr>2022-01-05T13:34:40.1476366Z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9c39b454-1dc2-4c4c-8117-18fb692d1b15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etDate">
    <vt:lpwstr>2024-07-30T15:10:58Z</vt:lpwstr>
  </property>
  <property fmtid="{D5CDD505-2E9C-101B-9397-08002B2CF9AE}" pid="12" name="MSIP_Label_a0819fa7-4367-4500-ba88-dd630d977609_Method">
    <vt:lpwstr>Standard</vt:lpwstr>
  </property>
  <property fmtid="{D5CDD505-2E9C-101B-9397-08002B2CF9AE}" pid="13" name="MSIP_Label_a0819fa7-4367-4500-ba88-dd630d977609_Name">
    <vt:lpwstr>a0819fa7-4367-4500-ba88-dd630d977609</vt:lpwstr>
  </property>
  <property fmtid="{D5CDD505-2E9C-101B-9397-08002B2CF9AE}" pid="14" name="MSIP_Label_a0819fa7-4367-4500-ba88-dd630d977609_SiteId">
    <vt:lpwstr>63ce7d59-2f3e-42cd-a8cc-be764cff5eb6</vt:lpwstr>
  </property>
  <property fmtid="{D5CDD505-2E9C-101B-9397-08002B2CF9AE}" pid="15" name="MSIP_Label_a0819fa7-4367-4500-ba88-dd630d977609_ActionId">
    <vt:lpwstr>9c39b454-1dc2-4c4c-8117-18fb692d1b15</vt:lpwstr>
  </property>
  <property fmtid="{D5CDD505-2E9C-101B-9397-08002B2CF9AE}" pid="16" name="MSIP_Label_a0819fa7-4367-4500-ba88-dd630d977609_ContentBits">
    <vt:lpwstr>0</vt:lpwstr>
  </property>
</Properties>
</file>