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A077650-6706-40B9-AC43-6780D71C07D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54674E0-EE5D-41F7-A05A-64D20F21990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12440" y="640080"/>
            <a:ext cx="9071640" cy="265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моя сім’я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48640" y="338328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У нашої сімї прізвище Ануфрієв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ФОТО СІМ’Ї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001960" y="1768680"/>
            <a:ext cx="6075360" cy="438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9360" y="292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ПРО ТЕ ЩО Я ХОТІВ БИ  ЗРОБИТИ РАЗОМ З СІМЄЮ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097280" y="21078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Я хотів би багато подорожувати.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Я хотів досліджувати нове.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Я хотів би щоб у моїй сім’ї був  завжди затишок.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95400" y="2289960"/>
            <a:ext cx="2190600" cy="219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2021-04-23T15:29:18Z</dcterms:created>
  <dc:creator/>
  <dc:description/>
  <dc:language>en-US</dc:language>
  <cp:lastModifiedBy/>
  <dcterms:modified xsi:type="dcterms:W3CDTF">2021-04-24T14:52:42Z</dcterms:modified>
  <cp:revision>2</cp:revision>
  <dc:subject/>
  <dc:title>Blueprint Plans</dc:title>
</cp:coreProperties>
</file>