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Data Science Virtual Experience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5D437-2611-52DB-5FD8-C836CB603567}"/>
              </a:ext>
            </a:extLst>
          </p:cNvPr>
          <p:cNvSpPr txBox="1"/>
          <p:nvPr/>
        </p:nvSpPr>
        <p:spPr>
          <a:xfrm>
            <a:off x="1524000" y="5542059"/>
            <a:ext cx="9774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Submission by:</a:t>
            </a:r>
          </a:p>
          <a:p>
            <a:r>
              <a:rPr lang="en-IN" dirty="0"/>
              <a:t>Anu Mishra </a:t>
            </a:r>
          </a:p>
          <a:p>
            <a:r>
              <a:rPr lang="en-IN" dirty="0"/>
              <a:t>GitHub: anumishra10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Following are the insights from 1000 user reviews on the website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CF6D70-2DEA-196F-24A2-F6E963A6F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64554"/>
            <a:ext cx="2802051" cy="258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10A757-4366-BBCC-7BDA-3257A82FF079}"/>
              </a:ext>
            </a:extLst>
          </p:cNvPr>
          <p:cNvSpPr txBox="1"/>
          <p:nvPr/>
        </p:nvSpPr>
        <p:spPr>
          <a:xfrm>
            <a:off x="838200" y="2121763"/>
            <a:ext cx="3032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cs typeface="Courier New" panose="02070309020205020404" pitchFamily="49" charset="0"/>
              </a:rPr>
              <a:t>Positive 524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cs typeface="Courier New" panose="02070309020205020404" pitchFamily="49" charset="0"/>
              </a:rPr>
              <a:t>Negative 370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cs typeface="Courier New" panose="02070309020205020404" pitchFamily="49" charset="0"/>
              </a:rPr>
              <a:t>Neutral 106</a:t>
            </a:r>
            <a:endParaRPr lang="en-IN" dirty="0"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CCBAD-7C66-FAA7-2AD4-CD2C8D36A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3304" r="24544" b="14319"/>
          <a:stretch/>
        </p:blipFill>
        <p:spPr>
          <a:xfrm>
            <a:off x="4215320" y="2647785"/>
            <a:ext cx="7783199" cy="3981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F309B-FD54-9AA6-8FEC-D8EBF75B7BE6}"/>
              </a:ext>
            </a:extLst>
          </p:cNvPr>
          <p:cNvSpPr txBox="1"/>
          <p:nvPr/>
        </p:nvSpPr>
        <p:spPr>
          <a:xfrm>
            <a:off x="4746929" y="2067339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words that came frequently in the reviews are:-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Data Science Virtual Experience </vt:lpstr>
      <vt:lpstr>Following are the insights from 1000 user reviews on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Anu Mishra</cp:lastModifiedBy>
  <cp:revision>6</cp:revision>
  <dcterms:created xsi:type="dcterms:W3CDTF">2022-12-06T11:13:27Z</dcterms:created>
  <dcterms:modified xsi:type="dcterms:W3CDTF">2023-05-05T10:48:22Z</dcterms:modified>
</cp:coreProperties>
</file>