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Data Science Virtual Experience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5D437-2611-52DB-5FD8-C836CB603567}"/>
              </a:ext>
            </a:extLst>
          </p:cNvPr>
          <p:cNvSpPr txBox="1"/>
          <p:nvPr/>
        </p:nvSpPr>
        <p:spPr>
          <a:xfrm>
            <a:off x="1524000" y="5542059"/>
            <a:ext cx="977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Submission by:</a:t>
            </a:r>
          </a:p>
          <a:p>
            <a:r>
              <a:rPr lang="en-IN" dirty="0"/>
              <a:t>Anu Mishra </a:t>
            </a:r>
          </a:p>
          <a:p>
            <a:r>
              <a:rPr lang="en-IN" dirty="0"/>
              <a:t>GitHub: anumishra10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that influence flight bookings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0A757-4366-BBCC-7BDA-3257A82FF079}"/>
              </a:ext>
            </a:extLst>
          </p:cNvPr>
          <p:cNvSpPr txBox="1"/>
          <p:nvPr/>
        </p:nvSpPr>
        <p:spPr>
          <a:xfrm>
            <a:off x="838200" y="2121763"/>
            <a:ext cx="303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</a:rPr>
              <a:t>ACCURACY: 85.09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</a:rPr>
              <a:t>AUC score: 0.55777</a:t>
            </a:r>
            <a:endParaRPr lang="en-IN" dirty="0"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F309B-FD54-9AA6-8FEC-D8EBF75B7BE6}"/>
              </a:ext>
            </a:extLst>
          </p:cNvPr>
          <p:cNvSpPr txBox="1"/>
          <p:nvPr/>
        </p:nvSpPr>
        <p:spPr>
          <a:xfrm>
            <a:off x="5766343" y="1937097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bar plot showing words that influence in decreasing order: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72FC6-C63E-E535-BC9B-B354F3AE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32" y="2583428"/>
            <a:ext cx="7639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Data Science Virtual Experience </vt:lpstr>
      <vt:lpstr>Factors that influence flight bookings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Anu Mishra</cp:lastModifiedBy>
  <cp:revision>7</cp:revision>
  <dcterms:created xsi:type="dcterms:W3CDTF">2022-12-06T11:13:27Z</dcterms:created>
  <dcterms:modified xsi:type="dcterms:W3CDTF">2023-05-06T16:24:08Z</dcterms:modified>
</cp:coreProperties>
</file>