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0C1C175-0E8D-4008-9106-CFD01FFFCAC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Tableau_Visualization_1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C61DBA3-D7F0-4ABD-887C-6C523FB719A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4/14/24 5:50:34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.1" id="10" name="slide10">
            <a:extLst>
              <a:ext uri="{FF2B5EF4-FFF2-40B4-BE49-F238E27FC236}">
                <a16:creationId xmlns:a16="http://schemas.microsoft.com/office/drawing/2014/main" id="{DAA4E14D-A554-4D2C-9C9F-95CE2EB61D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81" y="0"/>
            <a:ext cx="9749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. 1" id="11" name="slide11">
            <a:extLst>
              <a:ext uri="{FF2B5EF4-FFF2-40B4-BE49-F238E27FC236}">
                <a16:creationId xmlns:a16="http://schemas.microsoft.com/office/drawing/2014/main" id="{94074D98-0952-4F15-BE87-5F1F0E469D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819275"/>
            <a:ext cx="50673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. 2" id="12" name="slide12">
            <a:extLst>
              <a:ext uri="{FF2B5EF4-FFF2-40B4-BE49-F238E27FC236}">
                <a16:creationId xmlns:a16="http://schemas.microsoft.com/office/drawing/2014/main" id="{D4222A20-CD80-4441-95EF-819A31123A4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80" y="0"/>
            <a:ext cx="946183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." id="13" name="slide13">
            <a:extLst>
              <a:ext uri="{FF2B5EF4-FFF2-40B4-BE49-F238E27FC236}">
                <a16:creationId xmlns:a16="http://schemas.microsoft.com/office/drawing/2014/main" id="{0D49DFC8-0F27-4DBE-A185-8A0413FF648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721" y="0"/>
            <a:ext cx="4074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.1" id="14" name="slide14">
            <a:extLst>
              <a:ext uri="{FF2B5EF4-FFF2-40B4-BE49-F238E27FC236}">
                <a16:creationId xmlns:a16="http://schemas.microsoft.com/office/drawing/2014/main" id="{2213FFCE-EC1E-442A-920B-FC24851B7D1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721" y="0"/>
            <a:ext cx="4074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.2" id="15" name="slide15">
            <a:extLst>
              <a:ext uri="{FF2B5EF4-FFF2-40B4-BE49-F238E27FC236}">
                <a16:creationId xmlns:a16="http://schemas.microsoft.com/office/drawing/2014/main" id="{8AB9CEBF-808A-425C-A186-5DC02FBBF67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713" y="0"/>
            <a:ext cx="1444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." id="16" name="slide16">
            <a:extLst>
              <a:ext uri="{FF2B5EF4-FFF2-40B4-BE49-F238E27FC236}">
                <a16:creationId xmlns:a16="http://schemas.microsoft.com/office/drawing/2014/main" id="{151D1711-EA6E-4C10-89F7-8A657E1223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095500"/>
            <a:ext cx="110204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." id="17" name="slide17">
            <a:extLst>
              <a:ext uri="{FF2B5EF4-FFF2-40B4-BE49-F238E27FC236}">
                <a16:creationId xmlns:a16="http://schemas.microsoft.com/office/drawing/2014/main" id="{59DF3CB4-4D90-427C-ADFF-E44211BE2B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6" y="0"/>
            <a:ext cx="11280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." id="18" name="slide18">
            <a:extLst>
              <a:ext uri="{FF2B5EF4-FFF2-40B4-BE49-F238E27FC236}">
                <a16:creationId xmlns:a16="http://schemas.microsoft.com/office/drawing/2014/main" id="{7318F8DA-C2D5-46C3-AD60-67935BFB684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6" y="0"/>
            <a:ext cx="11280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." id="19" name="slide19">
            <a:extLst>
              <a:ext uri="{FF2B5EF4-FFF2-40B4-BE49-F238E27FC236}">
                <a16:creationId xmlns:a16="http://schemas.microsoft.com/office/drawing/2014/main" id="{C99CF1DC-9517-45EA-9744-AF61ED73275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276475"/>
            <a:ext cx="110109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" id="2" name="slide2">
            <a:extLst>
              <a:ext uri="{FF2B5EF4-FFF2-40B4-BE49-F238E27FC236}">
                <a16:creationId xmlns:a16="http://schemas.microsoft.com/office/drawing/2014/main" id="{E5607F66-960E-4EF9-8B7B-C3FC6B208F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604962"/>
            <a:ext cx="29527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 2" id="20" name="slide20">
            <a:extLst>
              <a:ext uri="{FF2B5EF4-FFF2-40B4-BE49-F238E27FC236}">
                <a16:creationId xmlns:a16="http://schemas.microsoft.com/office/drawing/2014/main" id="{62CA7239-6311-42FE-B082-3736F7A58B1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07" y="0"/>
            <a:ext cx="9612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.1,3,4,5" id="21" name="slide21">
            <a:extLst>
              <a:ext uri="{FF2B5EF4-FFF2-40B4-BE49-F238E27FC236}">
                <a16:creationId xmlns:a16="http://schemas.microsoft.com/office/drawing/2014/main" id="{DDA8BDF4-93E3-4F8D-B839-CEB66F57334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.6,8" id="22" name="slide22">
            <a:extLst>
              <a:ext uri="{FF2B5EF4-FFF2-40B4-BE49-F238E27FC236}">
                <a16:creationId xmlns:a16="http://schemas.microsoft.com/office/drawing/2014/main" id="{B7C04BE9-E2A7-405A-90EF-68F1103A5BE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.9,10,11,12" id="23" name="slide23">
            <a:extLst>
              <a:ext uri="{FF2B5EF4-FFF2-40B4-BE49-F238E27FC236}">
                <a16:creationId xmlns:a16="http://schemas.microsoft.com/office/drawing/2014/main" id="{6D9B68A8-B441-4545-9A96-084A50AE2AA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.2,7" id="24" name="slide24">
            <a:extLst>
              <a:ext uri="{FF2B5EF4-FFF2-40B4-BE49-F238E27FC236}">
                <a16:creationId xmlns:a16="http://schemas.microsoft.com/office/drawing/2014/main" id="{2A596A0C-08CB-4F53-A099-27F28332231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1" id="3" name="slide3">
            <a:extLst>
              <a:ext uri="{FF2B5EF4-FFF2-40B4-BE49-F238E27FC236}">
                <a16:creationId xmlns:a16="http://schemas.microsoft.com/office/drawing/2014/main" id="{0B82934B-5277-4FC9-B9CF-5093EC4A66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25" y="2076450"/>
            <a:ext cx="44005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" id="4" name="slide4">
            <a:extLst>
              <a:ext uri="{FF2B5EF4-FFF2-40B4-BE49-F238E27FC236}">
                <a16:creationId xmlns:a16="http://schemas.microsoft.com/office/drawing/2014/main" id="{4E54D09B-62E8-4972-96D5-A4474D0197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405062"/>
            <a:ext cx="110109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1" id="5" name="slide5">
            <a:extLst>
              <a:ext uri="{FF2B5EF4-FFF2-40B4-BE49-F238E27FC236}">
                <a16:creationId xmlns:a16="http://schemas.microsoft.com/office/drawing/2014/main" id="{078BE446-5AAB-40A3-8CC3-8463636B80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9753"/>
            <a:ext cx="12192000" cy="127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." id="6" name="slide6">
            <a:extLst>
              <a:ext uri="{FF2B5EF4-FFF2-40B4-BE49-F238E27FC236}">
                <a16:creationId xmlns:a16="http://schemas.microsoft.com/office/drawing/2014/main" id="{64417313-FE1E-48DC-80CA-2BDF3B2979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714500"/>
            <a:ext cx="2781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.1" id="7" name="slide7">
            <a:extLst>
              <a:ext uri="{FF2B5EF4-FFF2-40B4-BE49-F238E27FC236}">
                <a16:creationId xmlns:a16="http://schemas.microsoft.com/office/drawing/2014/main" id="{78F45CD5-713E-4406-A8D5-423AECBF63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400300"/>
            <a:ext cx="110204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." id="8" name="slide8">
            <a:extLst>
              <a:ext uri="{FF2B5EF4-FFF2-40B4-BE49-F238E27FC236}">
                <a16:creationId xmlns:a16="http://schemas.microsoft.com/office/drawing/2014/main" id="{6F6A4DDD-6716-4F74-BEB9-0CC861F8AE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5" y="0"/>
            <a:ext cx="11527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." id="9" name="slide9">
            <a:extLst>
              <a:ext uri="{FF2B5EF4-FFF2-40B4-BE49-F238E27FC236}">
                <a16:creationId xmlns:a16="http://schemas.microsoft.com/office/drawing/2014/main" id="{CFD2BEE2-60A7-43CF-A349-EE5CFDC84C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75" y="2457450"/>
            <a:ext cx="19240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2024-04-14T21:50:39Z</dcterms:created>
  <dcterms:modified xsi:type="dcterms:W3CDTF">2024-04-14T21:50:39Z</dcterms:modified>
</cp:coreProperties>
</file>