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90" y="438"/>
      </p:cViewPr>
      <p:guideLst/>
    </p:cSldViewPr>
  </p:slideViewPr>
  <p:notesTextViewPr>
    <p:cViewPr>
      <p:scale>
        <a:sx n="1" d="1"/>
        <a:sy n="1" d="1"/>
      </p:scale>
      <p:origin x="0" y="0"/>
    </p:cViewPr>
  </p:notesTextViewPr>
  <p:sorterViewPr>
    <p:cViewPr>
      <p:scale>
        <a:sx n="100" d="100"/>
        <a:sy n="100" d="100"/>
      </p:scale>
      <p:origin x="0" y="-33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delSld modSld sldOrd">
      <pc:chgData name="anum sharma" userId="f66cf99955dbac7d" providerId="LiveId" clId="{6E04F4B5-AC0F-493B-B1A2-008A2E900AEB}" dt="2018-01-05T09:41:59.157" v="4521" actId="14100"/>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actId="5793"/>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tId="5793"/>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actId="5793"/>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tId="5793"/>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actId="5793"/>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tId="5793"/>
          <ac:spMkLst>
            <pc:docMk/>
            <pc:sldMk cId="2502690904" sldId="265"/>
            <ac:spMk id="3" creationId="{109A5BD3-1C82-4DD0-ACB0-B835F089F1BE}"/>
          </ac:spMkLst>
        </pc:spChg>
      </pc:sldChg>
      <pc:sldChg chg="modSp add">
        <pc:chgData name="anum sharma" userId="f66cf99955dbac7d" providerId="LiveId" clId="{6E04F4B5-AC0F-493B-B1A2-008A2E900AEB}" dt="2018-01-03T07:31:44.508" v="2799" actId="14100"/>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3T07:31:44.508" v="2799" actId="14100"/>
          <ac:spMkLst>
            <pc:docMk/>
            <pc:sldMk cId="2259851278" sldId="266"/>
            <ac:spMk id="3" creationId="{029B3639-DDEE-404B-8F92-AC700F1BA1B1}"/>
          </ac:spMkLst>
        </pc:spChg>
      </pc:sldChg>
      <pc:sldChg chg="modSp add">
        <pc:chgData name="anum sharma" userId="f66cf99955dbac7d" providerId="LiveId" clId="{6E04F4B5-AC0F-493B-B1A2-008A2E900AEB}" dt="2018-01-03T07:36:05.200" v="3073" actId="5793"/>
        <pc:sldMkLst>
          <pc:docMk/>
          <pc:sldMk cId="2756426817" sldId="267"/>
        </pc:sldMkLst>
        <pc:spChg chg="mod">
          <ac:chgData name="anum sharma" userId="f66cf99955dbac7d" providerId="LiveId" clId="{6E04F4B5-AC0F-493B-B1A2-008A2E900AEB}" dt="2018-01-03T07:31:59.287" v="2818" actId="14100"/>
          <ac:spMkLst>
            <pc:docMk/>
            <pc:sldMk cId="2756426817" sldId="267"/>
            <ac:spMk id="2" creationId="{2D4C9BB6-87EF-4A32-A264-DD3AE66A85F9}"/>
          </ac:spMkLst>
        </pc:spChg>
        <pc:spChg chg="mod">
          <ac:chgData name="anum sharma" userId="f66cf99955dbac7d" providerId="LiveId" clId="{6E04F4B5-AC0F-493B-B1A2-008A2E900AEB}" dt="2018-01-03T07:36:05.200" v="3073" actId="5793"/>
          <ac:spMkLst>
            <pc:docMk/>
            <pc:sldMk cId="2756426817" sldId="267"/>
            <ac:spMk id="3" creationId="{AC6F5981-0173-4EE9-B62A-E3BF939B933B}"/>
          </ac:spMkLst>
        </pc:spChg>
      </pc:sldChg>
      <pc:sldChg chg="addSp delSp modSp add mod setBg">
        <pc:chgData name="anum sharma" userId="f66cf99955dbac7d" providerId="LiveId" clId="{6E04F4B5-AC0F-493B-B1A2-008A2E900AEB}" dt="2018-01-04T01:20:58.206" v="3372" actId="26606"/>
        <pc:sldMkLst>
          <pc:docMk/>
          <pc:sldMk cId="3500082507" sldId="268"/>
        </pc:sldMkLst>
        <pc:spChg chg="mod">
          <ac:chgData name="anum sharma" userId="f66cf99955dbac7d" providerId="LiveId" clId="{6E04F4B5-AC0F-493B-B1A2-008A2E900AEB}" dt="2018-01-04T01:20:58.206" v="3372" actId="26606"/>
          <ac:spMkLst>
            <pc:docMk/>
            <pc:sldMk cId="3500082507" sldId="268"/>
            <ac:spMk id="2" creationId="{32A0DBD2-2E85-41A0-B69E-179723D54BF6}"/>
          </ac:spMkLst>
        </pc:spChg>
        <pc:spChg chg="add del">
          <ac:chgData name="anum sharma" userId="f66cf99955dbac7d" providerId="LiveId" clId="{6E04F4B5-AC0F-493B-B1A2-008A2E900AEB}" dt="2018-01-04T01:20:58.191" v="3369" actId="26606"/>
          <ac:spMkLst>
            <pc:docMk/>
            <pc:sldMk cId="3500082507" sldId="268"/>
            <ac:spMk id="10" creationId="{655AE6B0-AC9E-4167-806F-E9DB135FC46B}"/>
          </ac:spMkLst>
        </pc:spChg>
        <pc:spChg chg="add">
          <ac:chgData name="anum sharma" userId="f66cf99955dbac7d" providerId="LiveId" clId="{6E04F4B5-AC0F-493B-B1A2-008A2E900AEB}" dt="2018-01-04T01:20:58.206" v="3372" actId="26606"/>
          <ac:spMkLst>
            <pc:docMk/>
            <pc:sldMk cId="3500082507" sldId="268"/>
            <ac:spMk id="14" creationId="{B2205F6E-03C6-4E92-877C-E2482F6599AA}"/>
          </ac:spMkLst>
        </pc:spChg>
        <pc:spChg chg="add del">
          <ac:chgData name="anum sharma" userId="f66cf99955dbac7d" providerId="LiveId" clId="{6E04F4B5-AC0F-493B-B1A2-008A2E900AEB}" dt="2018-01-04T01:20:58.191" v="3369" actId="26606"/>
          <ac:spMkLst>
            <pc:docMk/>
            <pc:sldMk cId="3500082507" sldId="268"/>
            <ac:spMk id="23" creationId="{87BD1F4E-A66D-4C06-86DA-8D56CA7A3B41}"/>
          </ac:spMkLst>
        </pc:spChg>
        <pc:spChg chg="add">
          <ac:chgData name="anum sharma" userId="f66cf99955dbac7d" providerId="LiveId" clId="{6E04F4B5-AC0F-493B-B1A2-008A2E900AEB}" dt="2018-01-04T01:20:58.206" v="3372" actId="26606"/>
          <ac:spMkLst>
            <pc:docMk/>
            <pc:sldMk cId="3500082507" sldId="268"/>
            <ac:spMk id="25" creationId="{9F4444CE-BC8D-4D61-B303-4C05614E62AB}"/>
          </ac:spMkLst>
        </pc:spChg>
        <pc:spChg chg="add">
          <ac:chgData name="anum sharma" userId="f66cf99955dbac7d" providerId="LiveId" clId="{6E04F4B5-AC0F-493B-B1A2-008A2E900AEB}" dt="2018-01-04T01:20:58.206" v="3372" actId="26606"/>
          <ac:spMkLst>
            <pc:docMk/>
            <pc:sldMk cId="3500082507" sldId="268"/>
            <ac:spMk id="26" creationId="{73772B81-181F-48B7-8826-4D9686D15DF5}"/>
          </ac:spMkLst>
        </pc:spChg>
        <pc:spChg chg="add del mod">
          <ac:chgData name="anum sharma" userId="f66cf99955dbac7d" providerId="LiveId" clId="{6E04F4B5-AC0F-493B-B1A2-008A2E900AEB}" dt="2018-01-04T01:20:58.206" v="3372" actId="26606"/>
          <ac:spMkLst>
            <pc:docMk/>
            <pc:sldMk cId="3500082507" sldId="268"/>
            <ac:spMk id="28" creationId="{98DA7D36-1AB9-4CDC-AE5C-B905243F86FA}"/>
          </ac:spMkLst>
        </pc:spChg>
        <pc:grpChg chg="add del">
          <ac:chgData name="anum sharma" userId="f66cf99955dbac7d" providerId="LiveId" clId="{6E04F4B5-AC0F-493B-B1A2-008A2E900AEB}" dt="2018-01-04T01:20:58.191" v="3369" actId="26606"/>
          <ac:grpSpMkLst>
            <pc:docMk/>
            <pc:sldMk cId="3500082507" sldId="268"/>
            <ac:grpSpMk id="12" creationId="{3523416A-383B-4FDC-B4C9-D8EDDFE9C043}"/>
          </ac:grpSpMkLst>
        </pc:grpChg>
        <pc:graphicFrameChg chg="add del">
          <ac:chgData name="anum sharma" userId="f66cf99955dbac7d" providerId="LiveId" clId="{6E04F4B5-AC0F-493B-B1A2-008A2E900AEB}" dt="2018-01-04T01:20:58.191" v="3369" actId="26606"/>
          <ac:graphicFrameMkLst>
            <pc:docMk/>
            <pc:sldMk cId="3500082507" sldId="268"/>
            <ac:graphicFrameMk id="5" creationId="{00000000-0000-0000-0000-000000000000}"/>
          </ac:graphicFrameMkLst>
        </pc:graphicFrameChg>
        <pc:graphicFrameChg chg="add">
          <ac:chgData name="anum sharma" userId="f66cf99955dbac7d" providerId="LiveId" clId="{6E04F4B5-AC0F-493B-B1A2-008A2E900AEB}" dt="2018-01-04T01:20:58.206" v="3372" actId="26606"/>
          <ac:graphicFrameMkLst>
            <pc:docMk/>
            <pc:sldMk cId="3500082507" sldId="268"/>
            <ac:graphicFrameMk id="27" creationId="{00000000-0000-0000-0000-000000000000}"/>
          </ac:graphicFrameMkLst>
        </pc:graphicFrameChg>
      </pc:sldChg>
      <pc:sldChg chg="addSp delSp modSp add mod setBg">
        <pc:chgData name="anum sharma" userId="f66cf99955dbac7d" providerId="LiveId" clId="{6E04F4B5-AC0F-493B-B1A2-008A2E900AEB}" dt="2018-01-04T08:01:01.013" v="3525" actId="20577"/>
        <pc:sldMkLst>
          <pc:docMk/>
          <pc:sldMk cId="2552229239" sldId="269"/>
        </pc:sldMkLst>
        <pc:spChg chg="mod">
          <ac:chgData name="anum sharma" userId="f66cf99955dbac7d" providerId="LiveId" clId="{6E04F4B5-AC0F-493B-B1A2-008A2E900AEB}" dt="2018-01-04T07:58:07.032" v="3480" actId="26606"/>
          <ac:spMkLst>
            <pc:docMk/>
            <pc:sldMk cId="2552229239" sldId="269"/>
            <ac:spMk id="2" creationId="{FBAFFDAA-6CDB-4FA7-890C-B8AC811570FA}"/>
          </ac:spMkLst>
        </pc:spChg>
        <pc:spChg chg="add del">
          <ac:chgData name="anum sharma" userId="f66cf99955dbac7d" providerId="LiveId" clId="{6E04F4B5-AC0F-493B-B1A2-008A2E900AEB}" dt="2018-01-04T07:57:54.793" v="3457" actId="26606"/>
          <ac:spMkLst>
            <pc:docMk/>
            <pc:sldMk cId="2552229239" sldId="269"/>
            <ac:spMk id="10" creationId="{655AE6B0-AC9E-4167-806F-E9DB135FC46B}"/>
          </ac:spMkLst>
        </pc:spChg>
        <pc:spChg chg="add del">
          <ac:chgData name="anum sharma" userId="f66cf99955dbac7d" providerId="LiveId" clId="{6E04F4B5-AC0F-493B-B1A2-008A2E900AEB}" dt="2018-01-04T07:57:56.540" v="3461" actId="26606"/>
          <ac:spMkLst>
            <pc:docMk/>
            <pc:sldMk cId="2552229239" sldId="269"/>
            <ac:spMk id="14" creationId="{B2205F6E-03C6-4E92-877C-E2482F6599AA}"/>
          </ac:spMkLst>
        </pc:spChg>
        <pc:spChg chg="add del">
          <ac:chgData name="anum sharma" userId="f66cf99955dbac7d" providerId="LiveId" clId="{6E04F4B5-AC0F-493B-B1A2-008A2E900AEB}" dt="2018-01-04T07:57:54.793" v="3457" actId="26606"/>
          <ac:spMkLst>
            <pc:docMk/>
            <pc:sldMk cId="2552229239" sldId="269"/>
            <ac:spMk id="23" creationId="{87BD1F4E-A66D-4C06-86DA-8D56CA7A3B41}"/>
          </ac:spMkLst>
        </pc:spChg>
        <pc:spChg chg="add del">
          <ac:chgData name="anum sharma" userId="f66cf99955dbac7d" providerId="LiveId" clId="{6E04F4B5-AC0F-493B-B1A2-008A2E900AEB}" dt="2018-01-04T07:57:56.540" v="3461" actId="26606"/>
          <ac:spMkLst>
            <pc:docMk/>
            <pc:sldMk cId="2552229239" sldId="269"/>
            <ac:spMk id="25" creationId="{9F4444CE-BC8D-4D61-B303-4C05614E62AB}"/>
          </ac:spMkLst>
        </pc:spChg>
        <pc:spChg chg="add del">
          <ac:chgData name="anum sharma" userId="f66cf99955dbac7d" providerId="LiveId" clId="{6E04F4B5-AC0F-493B-B1A2-008A2E900AEB}" dt="2018-01-04T07:57:56.540" v="3461" actId="26606"/>
          <ac:spMkLst>
            <pc:docMk/>
            <pc:sldMk cId="2552229239" sldId="269"/>
            <ac:spMk id="26"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29" creationId="{9F4444CE-BC8D-4D61-B303-4C05614E62AB}"/>
          </ac:spMkLst>
        </pc:spChg>
        <pc:spChg chg="add del">
          <ac:chgData name="anum sharma" userId="f66cf99955dbac7d" providerId="LiveId" clId="{6E04F4B5-AC0F-493B-B1A2-008A2E900AEB}" dt="2018-01-04T07:57:59.763" v="3465" actId="26606"/>
          <ac:spMkLst>
            <pc:docMk/>
            <pc:sldMk cId="2552229239" sldId="269"/>
            <ac:spMk id="30"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31" creationId="{B2205F6E-03C6-4E92-877C-E2482F6599AA}"/>
          </ac:spMkLst>
        </pc:spChg>
        <pc:spChg chg="add del">
          <ac:chgData name="anum sharma" userId="f66cf99955dbac7d" providerId="LiveId" clId="{6E04F4B5-AC0F-493B-B1A2-008A2E900AEB}" dt="2018-01-04T07:58:01.744" v="3469" actId="26606"/>
          <ac:spMkLst>
            <pc:docMk/>
            <pc:sldMk cId="2552229239" sldId="269"/>
            <ac:spMk id="34" creationId="{9F4444CE-BC8D-4D61-B303-4C05614E62AB}"/>
          </ac:spMkLst>
        </pc:spChg>
        <pc:spChg chg="add del">
          <ac:chgData name="anum sharma" userId="f66cf99955dbac7d" providerId="LiveId" clId="{6E04F4B5-AC0F-493B-B1A2-008A2E900AEB}" dt="2018-01-04T07:58:01.744" v="3469" actId="26606"/>
          <ac:spMkLst>
            <pc:docMk/>
            <pc:sldMk cId="2552229239" sldId="269"/>
            <ac:spMk id="35" creationId="{73772B81-181F-48B7-8826-4D9686D15DF5}"/>
          </ac:spMkLst>
        </pc:spChg>
        <pc:spChg chg="add del">
          <ac:chgData name="anum sharma" userId="f66cf99955dbac7d" providerId="LiveId" clId="{6E04F4B5-AC0F-493B-B1A2-008A2E900AEB}" dt="2018-01-04T07:58:01.744" v="3469" actId="26606"/>
          <ac:spMkLst>
            <pc:docMk/>
            <pc:sldMk cId="2552229239" sldId="269"/>
            <ac:spMk id="36" creationId="{B2205F6E-03C6-4E92-877C-E2482F6599AA}"/>
          </ac:spMkLst>
        </pc:spChg>
        <pc:spChg chg="add del">
          <ac:chgData name="anum sharma" userId="f66cf99955dbac7d" providerId="LiveId" clId="{6E04F4B5-AC0F-493B-B1A2-008A2E900AEB}" dt="2018-01-04T07:58:04.373" v="3473" actId="26606"/>
          <ac:spMkLst>
            <pc:docMk/>
            <pc:sldMk cId="2552229239" sldId="269"/>
            <ac:spMk id="39" creationId="{9F4444CE-BC8D-4D61-B303-4C05614E62AB}"/>
          </ac:spMkLst>
        </pc:spChg>
        <pc:spChg chg="add del">
          <ac:chgData name="anum sharma" userId="f66cf99955dbac7d" providerId="LiveId" clId="{6E04F4B5-AC0F-493B-B1A2-008A2E900AEB}" dt="2018-01-04T07:58:04.373" v="3473" actId="26606"/>
          <ac:spMkLst>
            <pc:docMk/>
            <pc:sldMk cId="2552229239" sldId="269"/>
            <ac:spMk id="40" creationId="{73772B81-181F-48B7-8826-4D9686D15DF5}"/>
          </ac:spMkLst>
        </pc:spChg>
        <pc:spChg chg="add del">
          <ac:chgData name="anum sharma" userId="f66cf99955dbac7d" providerId="LiveId" clId="{6E04F4B5-AC0F-493B-B1A2-008A2E900AEB}" dt="2018-01-04T07:58:04.373" v="3473" actId="26606"/>
          <ac:spMkLst>
            <pc:docMk/>
            <pc:sldMk cId="2552229239" sldId="269"/>
            <ac:spMk id="41" creationId="{B2205F6E-03C6-4E92-877C-E2482F6599AA}"/>
          </ac:spMkLst>
        </pc:spChg>
        <pc:spChg chg="add del">
          <ac:chgData name="anum sharma" userId="f66cf99955dbac7d" providerId="LiveId" clId="{6E04F4B5-AC0F-493B-B1A2-008A2E900AEB}" dt="2018-01-04T07:58:07" v="3477" actId="26606"/>
          <ac:spMkLst>
            <pc:docMk/>
            <pc:sldMk cId="2552229239" sldId="269"/>
            <ac:spMk id="44" creationId="{9F4444CE-BC8D-4D61-B303-4C05614E62AB}"/>
          </ac:spMkLst>
        </pc:spChg>
        <pc:spChg chg="add del">
          <ac:chgData name="anum sharma" userId="f66cf99955dbac7d" providerId="LiveId" clId="{6E04F4B5-AC0F-493B-B1A2-008A2E900AEB}" dt="2018-01-04T07:58:07" v="3477" actId="26606"/>
          <ac:spMkLst>
            <pc:docMk/>
            <pc:sldMk cId="2552229239" sldId="269"/>
            <ac:spMk id="45" creationId="{73772B81-181F-48B7-8826-4D9686D15DF5}"/>
          </ac:spMkLst>
        </pc:spChg>
        <pc:spChg chg="add del">
          <ac:chgData name="anum sharma" userId="f66cf99955dbac7d" providerId="LiveId" clId="{6E04F4B5-AC0F-493B-B1A2-008A2E900AEB}" dt="2018-01-04T07:58:07" v="3477" actId="26606"/>
          <ac:spMkLst>
            <pc:docMk/>
            <pc:sldMk cId="2552229239" sldId="269"/>
            <ac:spMk id="46" creationId="{B2205F6E-03C6-4E92-877C-E2482F6599AA}"/>
          </ac:spMkLst>
        </pc:spChg>
        <pc:spChg chg="add">
          <ac:chgData name="anum sharma" userId="f66cf99955dbac7d" providerId="LiveId" clId="{6E04F4B5-AC0F-493B-B1A2-008A2E900AEB}" dt="2018-01-04T07:58:07.032" v="3480" actId="26606"/>
          <ac:spMkLst>
            <pc:docMk/>
            <pc:sldMk cId="2552229239" sldId="269"/>
            <ac:spMk id="49" creationId="{9F4444CE-BC8D-4D61-B303-4C05614E62AB}"/>
          </ac:spMkLst>
        </pc:spChg>
        <pc:spChg chg="add">
          <ac:chgData name="anum sharma" userId="f66cf99955dbac7d" providerId="LiveId" clId="{6E04F4B5-AC0F-493B-B1A2-008A2E900AEB}" dt="2018-01-04T07:58:07.032" v="3480" actId="26606"/>
          <ac:spMkLst>
            <pc:docMk/>
            <pc:sldMk cId="2552229239" sldId="269"/>
            <ac:spMk id="50" creationId="{73772B81-181F-48B7-8826-4D9686D15DF5}"/>
          </ac:spMkLst>
        </pc:spChg>
        <pc:spChg chg="add">
          <ac:chgData name="anum sharma" userId="f66cf99955dbac7d" providerId="LiveId" clId="{6E04F4B5-AC0F-493B-B1A2-008A2E900AEB}" dt="2018-01-04T07:58:07.032" v="3480" actId="26606"/>
          <ac:spMkLst>
            <pc:docMk/>
            <pc:sldMk cId="2552229239" sldId="269"/>
            <ac:spMk id="51" creationId="{B2205F6E-03C6-4E92-877C-E2482F6599AA}"/>
          </ac:spMkLst>
        </pc:spChg>
        <pc:spChg chg="add del mod">
          <ac:chgData name="anum sharma" userId="f66cf99955dbac7d" providerId="LiveId" clId="{6E04F4B5-AC0F-493B-B1A2-008A2E900AEB}" dt="2018-01-04T07:58:07.032" v="3480" actId="26606"/>
          <ac:spMkLst>
            <pc:docMk/>
            <pc:sldMk cId="2552229239" sldId="269"/>
            <ac:spMk id="53" creationId="{67D8A945-DCEA-4E73-A923-F8899E489E87}"/>
          </ac:spMkLst>
        </pc:spChg>
        <pc:grpChg chg="add del">
          <ac:chgData name="anum sharma" userId="f66cf99955dbac7d" providerId="LiveId" clId="{6E04F4B5-AC0F-493B-B1A2-008A2E900AEB}" dt="2018-01-04T07:57:54.793" v="3457" actId="26606"/>
          <ac:grpSpMkLst>
            <pc:docMk/>
            <pc:sldMk cId="2552229239" sldId="269"/>
            <ac:grpSpMk id="12" creationId="{3523416A-383B-4FDC-B4C9-D8EDDFE9C043}"/>
          </ac:grpSpMkLst>
        </pc:grpChg>
        <pc:graphicFrameChg chg="add del">
          <ac:chgData name="anum sharma" userId="f66cf99955dbac7d" providerId="LiveId" clId="{6E04F4B5-AC0F-493B-B1A2-008A2E900AEB}" dt="2018-01-04T07:57:54.793" v="3457" actId="26606"/>
          <ac:graphicFrameMkLst>
            <pc:docMk/>
            <pc:sldMk cId="2552229239" sldId="269"/>
            <ac:graphicFrameMk id="5" creationId="{00000000-0000-0000-0000-000000000000}"/>
          </ac:graphicFrameMkLst>
        </pc:graphicFrameChg>
        <pc:graphicFrameChg chg="add del">
          <ac:chgData name="anum sharma" userId="f66cf99955dbac7d" providerId="LiveId" clId="{6E04F4B5-AC0F-493B-B1A2-008A2E900AEB}" dt="2018-01-04T07:57:56.540" v="3461" actId="26606"/>
          <ac:graphicFrameMkLst>
            <pc:docMk/>
            <pc:sldMk cId="2552229239" sldId="269"/>
            <ac:graphicFrameMk id="27" creationId="{00000000-0000-0000-0000-000000000000}"/>
          </ac:graphicFrameMkLst>
        </pc:graphicFrameChg>
        <pc:graphicFrameChg chg="add del">
          <ac:chgData name="anum sharma" userId="f66cf99955dbac7d" providerId="LiveId" clId="{6E04F4B5-AC0F-493B-B1A2-008A2E900AEB}" dt="2018-01-04T07:57:59.763" v="3465" actId="26606"/>
          <ac:graphicFrameMkLst>
            <pc:docMk/>
            <pc:sldMk cId="2552229239" sldId="269"/>
            <ac:graphicFrameMk id="32" creationId="{00000000-0000-0000-0000-000000000000}"/>
          </ac:graphicFrameMkLst>
        </pc:graphicFrameChg>
        <pc:graphicFrameChg chg="add del">
          <ac:chgData name="anum sharma" userId="f66cf99955dbac7d" providerId="LiveId" clId="{6E04F4B5-AC0F-493B-B1A2-008A2E900AEB}" dt="2018-01-04T07:58:01.744" v="3469" actId="26606"/>
          <ac:graphicFrameMkLst>
            <pc:docMk/>
            <pc:sldMk cId="2552229239" sldId="269"/>
            <ac:graphicFrameMk id="37" creationId="{00000000-0000-0000-0000-000000000000}"/>
          </ac:graphicFrameMkLst>
        </pc:graphicFrameChg>
        <pc:graphicFrameChg chg="add del">
          <ac:chgData name="anum sharma" userId="f66cf99955dbac7d" providerId="LiveId" clId="{6E04F4B5-AC0F-493B-B1A2-008A2E900AEB}" dt="2018-01-04T07:58:04.373" v="3473" actId="26606"/>
          <ac:graphicFrameMkLst>
            <pc:docMk/>
            <pc:sldMk cId="2552229239" sldId="269"/>
            <ac:graphicFrameMk id="42" creationId="{00000000-0000-0000-0000-000000000000}"/>
          </ac:graphicFrameMkLst>
        </pc:graphicFrameChg>
        <pc:graphicFrameChg chg="add del">
          <ac:chgData name="anum sharma" userId="f66cf99955dbac7d" providerId="LiveId" clId="{6E04F4B5-AC0F-493B-B1A2-008A2E900AEB}" dt="2018-01-04T07:58:07" v="3477" actId="26606"/>
          <ac:graphicFrameMkLst>
            <pc:docMk/>
            <pc:sldMk cId="2552229239" sldId="269"/>
            <ac:graphicFrameMk id="47" creationId="{00000000-0000-0000-0000-000000000000}"/>
          </ac:graphicFrameMkLst>
        </pc:graphicFrameChg>
        <pc:graphicFrameChg chg="add mod">
          <ac:chgData name="anum sharma" userId="f66cf99955dbac7d" providerId="LiveId" clId="{6E04F4B5-AC0F-493B-B1A2-008A2E900AEB}" dt="2018-01-04T08:01:01.013" v="3525" actId="20577"/>
          <ac:graphicFrameMkLst>
            <pc:docMk/>
            <pc:sldMk cId="2552229239" sldId="269"/>
            <ac:graphicFrameMk id="52" creationId="{00000000-0000-0000-0000-000000000000}"/>
          </ac:graphicFrameMkLst>
        </pc:graphicFrameChg>
      </pc:sldChg>
      <pc:sldChg chg="addSp delSp add del">
        <pc:chgData name="anum sharma" userId="f66cf99955dbac7d" providerId="LiveId" clId="{6E04F4B5-AC0F-493B-B1A2-008A2E900AEB}" dt="2018-01-04T01:19:40.408" v="3276" actId="20577"/>
        <pc:sldMkLst>
          <pc:docMk/>
          <pc:sldMk cId="3570514873" sldId="269"/>
        </pc:sldMkLst>
        <pc:inkChg chg="add del">
          <ac:chgData name="anum sharma" userId="f66cf99955dbac7d" providerId="LiveId" clId="{6E04F4B5-AC0F-493B-B1A2-008A2E900AEB}" dt="2018-01-04T01:19:40.362" v="3275" actId="20577"/>
          <ac:inkMkLst>
            <pc:docMk/>
            <pc:sldMk cId="3570514873" sldId="269"/>
            <ac:inkMk id="4" creationId="{8C5C79DC-C4D1-4296-B7C7-DC737D8B9112}"/>
          </ac:inkMkLst>
        </pc:inkChg>
        <pc:inkChg chg="add del">
          <ac:chgData name="anum sharma" userId="f66cf99955dbac7d" providerId="LiveId" clId="{6E04F4B5-AC0F-493B-B1A2-008A2E900AEB}" dt="2018-01-04T01:19:40.330" v="3274" actId="20577"/>
          <ac:inkMkLst>
            <pc:docMk/>
            <pc:sldMk cId="3570514873" sldId="269"/>
            <ac:inkMk id="5" creationId="{C0A94CE6-AB89-4F4E-95FA-48CABB4C7520}"/>
          </ac:inkMkLst>
        </pc:inkChg>
        <pc:inkChg chg="add del">
          <ac:chgData name="anum sharma" userId="f66cf99955dbac7d" providerId="LiveId" clId="{6E04F4B5-AC0F-493B-B1A2-008A2E900AEB}" dt="2018-01-04T01:19:27.397" v="3242" actId="20577"/>
          <ac:inkMkLst>
            <pc:docMk/>
            <pc:sldMk cId="3570514873" sldId="269"/>
            <ac:inkMk id="6" creationId="{828B02A6-10E4-4B76-8F3D-598A26E218B5}"/>
          </ac:inkMkLst>
        </pc:inkChg>
        <pc:inkChg chg="add del">
          <ac:chgData name="anum sharma" userId="f66cf99955dbac7d" providerId="LiveId" clId="{6E04F4B5-AC0F-493B-B1A2-008A2E900AEB}" dt="2018-01-04T01:19:40.299" v="3273" actId="20577"/>
          <ac:inkMkLst>
            <pc:docMk/>
            <pc:sldMk cId="3570514873" sldId="269"/>
            <ac:inkMk id="7" creationId="{2524ACDD-04F3-4EF1-8D4C-EF0AA6687BB3}"/>
          </ac:inkMkLst>
        </pc:inkChg>
        <pc:inkChg chg="add del">
          <ac:chgData name="anum sharma" userId="f66cf99955dbac7d" providerId="LiveId" clId="{6E04F4B5-AC0F-493B-B1A2-008A2E900AEB}" dt="2018-01-04T01:19:40.268" v="3272" actId="20577"/>
          <ac:inkMkLst>
            <pc:docMk/>
            <pc:sldMk cId="3570514873" sldId="269"/>
            <ac:inkMk id="8" creationId="{21077BA6-2D11-4C74-9719-9B6C2B4E06EC}"/>
          </ac:inkMkLst>
        </pc:inkChg>
        <pc:inkChg chg="add del">
          <ac:chgData name="anum sharma" userId="f66cf99955dbac7d" providerId="LiveId" clId="{6E04F4B5-AC0F-493B-B1A2-008A2E900AEB}" dt="2018-01-04T01:19:40.221" v="3271" actId="20577"/>
          <ac:inkMkLst>
            <pc:docMk/>
            <pc:sldMk cId="3570514873" sldId="269"/>
            <ac:inkMk id="9" creationId="{3AF86D8C-BEE6-442B-B33E-49C4A7C8AFEA}"/>
          </ac:inkMkLst>
        </pc:inkChg>
        <pc:inkChg chg="add del">
          <ac:chgData name="anum sharma" userId="f66cf99955dbac7d" providerId="LiveId" clId="{6E04F4B5-AC0F-493B-B1A2-008A2E900AEB}" dt="2018-01-04T01:19:28.023" v="3245" actId="20577"/>
          <ac:inkMkLst>
            <pc:docMk/>
            <pc:sldMk cId="3570514873" sldId="269"/>
            <ac:inkMk id="10" creationId="{D7440E3D-3F55-4FC7-B447-2A20F487CA9F}"/>
          </ac:inkMkLst>
        </pc:inkChg>
        <pc:inkChg chg="add del">
          <ac:chgData name="anum sharma" userId="f66cf99955dbac7d" providerId="LiveId" clId="{6E04F4B5-AC0F-493B-B1A2-008A2E900AEB}" dt="2018-01-04T01:19:39.658" v="3270" actId="20577"/>
          <ac:inkMkLst>
            <pc:docMk/>
            <pc:sldMk cId="3570514873" sldId="269"/>
            <ac:inkMk id="11" creationId="{763B4DA4-798F-4077-B1FE-CB7393FC8474}"/>
          </ac:inkMkLst>
        </pc:inkChg>
        <pc:inkChg chg="add del">
          <ac:chgData name="anum sharma" userId="f66cf99955dbac7d" providerId="LiveId" clId="{6E04F4B5-AC0F-493B-B1A2-008A2E900AEB}" dt="2018-01-04T01:19:39.502" v="3269" actId="20577"/>
          <ac:inkMkLst>
            <pc:docMk/>
            <pc:sldMk cId="3570514873" sldId="269"/>
            <ac:inkMk id="12" creationId="{6179BA1D-5AC5-47DA-96E6-0A0E29031194}"/>
          </ac:inkMkLst>
        </pc:inkChg>
        <pc:inkChg chg="add del">
          <ac:chgData name="anum sharma" userId="f66cf99955dbac7d" providerId="LiveId" clId="{6E04F4B5-AC0F-493B-B1A2-008A2E900AEB}" dt="2018-01-04T01:19:28.618" v="3248" actId="20577"/>
          <ac:inkMkLst>
            <pc:docMk/>
            <pc:sldMk cId="3570514873" sldId="269"/>
            <ac:inkMk id="13" creationId="{8103288D-92A6-4F8D-A601-C7D83C093167}"/>
          </ac:inkMkLst>
        </pc:inkChg>
        <pc:inkChg chg="add del">
          <ac:chgData name="anum sharma" userId="f66cf99955dbac7d" providerId="LiveId" clId="{6E04F4B5-AC0F-493B-B1A2-008A2E900AEB}" dt="2018-01-04T01:19:39.298" v="3268" actId="20577"/>
          <ac:inkMkLst>
            <pc:docMk/>
            <pc:sldMk cId="3570514873" sldId="269"/>
            <ac:inkMk id="14" creationId="{75F7E868-C97D-42C5-BCDA-353F2D49E217}"/>
          </ac:inkMkLst>
        </pc:inkChg>
        <pc:inkChg chg="add del">
          <ac:chgData name="anum sharma" userId="f66cf99955dbac7d" providerId="LiveId" clId="{6E04F4B5-AC0F-493B-B1A2-008A2E900AEB}" dt="2018-01-04T01:19:39.095" v="3267" actId="20577"/>
          <ac:inkMkLst>
            <pc:docMk/>
            <pc:sldMk cId="3570514873" sldId="269"/>
            <ac:inkMk id="15" creationId="{ECEDDFD0-9FB3-4BB3-AA9C-062F3A4E0BBE}"/>
          </ac:inkMkLst>
        </pc:inkChg>
        <pc:inkChg chg="add del">
          <ac:chgData name="anum sharma" userId="f66cf99955dbac7d" providerId="LiveId" clId="{6E04F4B5-AC0F-493B-B1A2-008A2E900AEB}" dt="2018-01-04T01:19:29.368" v="3250" actId="20577"/>
          <ac:inkMkLst>
            <pc:docMk/>
            <pc:sldMk cId="3570514873" sldId="269"/>
            <ac:inkMk id="16" creationId="{96F65FF6-5B48-4820-BC1B-0D7319473B51}"/>
          </ac:inkMkLst>
        </pc:inkChg>
        <pc:inkChg chg="add del">
          <ac:chgData name="anum sharma" userId="f66cf99955dbac7d" providerId="LiveId" clId="{6E04F4B5-AC0F-493B-B1A2-008A2E900AEB}" dt="2018-01-04T01:19:38.876" v="3266" actId="20577"/>
          <ac:inkMkLst>
            <pc:docMk/>
            <pc:sldMk cId="3570514873" sldId="269"/>
            <ac:inkMk id="17" creationId="{1910A3B3-9A06-478E-BDB7-B1D25BED3B95}"/>
          </ac:inkMkLst>
        </pc:inkChg>
        <pc:inkChg chg="add del">
          <ac:chgData name="anum sharma" userId="f66cf99955dbac7d" providerId="LiveId" clId="{6E04F4B5-AC0F-493B-B1A2-008A2E900AEB}" dt="2018-01-04T01:19:30.040" v="3252" actId="20577"/>
          <ac:inkMkLst>
            <pc:docMk/>
            <pc:sldMk cId="3570514873" sldId="269"/>
            <ac:inkMk id="18" creationId="{313EFE8F-A9E4-413A-87FE-168968D4F492}"/>
          </ac:inkMkLst>
        </pc:inkChg>
        <pc:inkChg chg="add del">
          <ac:chgData name="anum sharma" userId="f66cf99955dbac7d" providerId="LiveId" clId="{6E04F4B5-AC0F-493B-B1A2-008A2E900AEB}" dt="2018-01-04T01:19:38.672" v="3265" actId="20577"/>
          <ac:inkMkLst>
            <pc:docMk/>
            <pc:sldMk cId="3570514873" sldId="269"/>
            <ac:inkMk id="19" creationId="{F7F6C560-313D-4A57-A956-70DD622CFD94}"/>
          </ac:inkMkLst>
        </pc:inkChg>
        <pc:inkChg chg="add del">
          <ac:chgData name="anum sharma" userId="f66cf99955dbac7d" providerId="LiveId" clId="{6E04F4B5-AC0F-493B-B1A2-008A2E900AEB}" dt="2018-01-04T01:19:31.416" v="3254" actId="20577"/>
          <ac:inkMkLst>
            <pc:docMk/>
            <pc:sldMk cId="3570514873" sldId="269"/>
            <ac:inkMk id="20" creationId="{FC57E399-7310-401C-8092-5130B38092EF}"/>
          </ac:inkMkLst>
        </pc:inkChg>
        <pc:inkChg chg="add del">
          <ac:chgData name="anum sharma" userId="f66cf99955dbac7d" providerId="LiveId" clId="{6E04F4B5-AC0F-493B-B1A2-008A2E900AEB}" dt="2018-01-04T01:19:38.454" v="3264" actId="20577"/>
          <ac:inkMkLst>
            <pc:docMk/>
            <pc:sldMk cId="3570514873" sldId="269"/>
            <ac:inkMk id="21" creationId="{AA6A4271-A927-4054-BE32-1AC372927EE2}"/>
          </ac:inkMkLst>
        </pc:inkChg>
        <pc:inkChg chg="add del">
          <ac:chgData name="anum sharma" userId="f66cf99955dbac7d" providerId="LiveId" clId="{6E04F4B5-AC0F-493B-B1A2-008A2E900AEB}" dt="2018-01-04T01:19:32.184" v="3256" actId="20577"/>
          <ac:inkMkLst>
            <pc:docMk/>
            <pc:sldMk cId="3570514873" sldId="269"/>
            <ac:inkMk id="22" creationId="{F2C3E6C6-31F7-4D06-A9C7-C146A1D0E6CB}"/>
          </ac:inkMkLst>
        </pc:inkChg>
        <pc:inkChg chg="add del">
          <ac:chgData name="anum sharma" userId="f66cf99955dbac7d" providerId="LiveId" clId="{6E04F4B5-AC0F-493B-B1A2-008A2E900AEB}" dt="2018-01-04T01:19:38.282" v="3263" actId="20577"/>
          <ac:inkMkLst>
            <pc:docMk/>
            <pc:sldMk cId="3570514873" sldId="269"/>
            <ac:inkMk id="23" creationId="{E6C31FE4-7EB2-44A2-9409-987CBCAD25B6}"/>
          </ac:inkMkLst>
        </pc:inkChg>
        <pc:inkChg chg="add del">
          <ac:chgData name="anum sharma" userId="f66cf99955dbac7d" providerId="LiveId" clId="{6E04F4B5-AC0F-493B-B1A2-008A2E900AEB}" dt="2018-01-04T01:19:33.526" v="3258" actId="20577"/>
          <ac:inkMkLst>
            <pc:docMk/>
            <pc:sldMk cId="3570514873" sldId="269"/>
            <ac:inkMk id="24" creationId="{48837CEC-8FBB-454D-9C94-5BA5140C1D9A}"/>
          </ac:inkMkLst>
        </pc:inkChg>
        <pc:inkChg chg="add del">
          <ac:chgData name="anum sharma" userId="f66cf99955dbac7d" providerId="LiveId" clId="{6E04F4B5-AC0F-493B-B1A2-008A2E900AEB}" dt="2018-01-04T01:19:38.046" v="3262" actId="20577"/>
          <ac:inkMkLst>
            <pc:docMk/>
            <pc:sldMk cId="3570514873" sldId="269"/>
            <ac:inkMk id="25" creationId="{2E4A1DD7-DB70-46EC-8154-FBEF7D0D129B}"/>
          </ac:inkMkLst>
        </pc:inkChg>
        <pc:inkChg chg="add del">
          <ac:chgData name="anum sharma" userId="f66cf99955dbac7d" providerId="LiveId" clId="{6E04F4B5-AC0F-493B-B1A2-008A2E900AEB}" dt="2018-01-04T01:19:34.987" v="3260" actId="20577"/>
          <ac:inkMkLst>
            <pc:docMk/>
            <pc:sldMk cId="3570514873" sldId="269"/>
            <ac:inkMk id="26" creationId="{0D1F680D-8348-4431-A94A-34EF9DBDE3FE}"/>
          </ac:inkMkLst>
        </pc:inkChg>
        <pc:inkChg chg="add del">
          <ac:chgData name="anum sharma" userId="f66cf99955dbac7d" providerId="LiveId" clId="{6E04F4B5-AC0F-493B-B1A2-008A2E900AEB}" dt="2018-01-04T01:19:37.655" v="3261" actId="20577"/>
          <ac:inkMkLst>
            <pc:docMk/>
            <pc:sldMk cId="3570514873" sldId="269"/>
            <ac:inkMk id="27" creationId="{276F0172-D18C-47E1-B247-6513688F4FFF}"/>
          </ac:inkMkLst>
        </pc:inkChg>
        <pc:inkChg chg="add">
          <ac:chgData name="anum sharma" userId="f66cf99955dbac7d" providerId="LiveId" clId="{6E04F4B5-AC0F-493B-B1A2-008A2E900AEB}" dt="2018-01-04T01:19:34.987" v="3260" actId="20577"/>
          <ac:inkMkLst>
            <pc:docMk/>
            <pc:sldMk cId="3570514873" sldId="269"/>
            <ac:inkMk id="28" creationId="{57875CA4-ABEE-415E-BF04-F51F9953CC12}"/>
          </ac:inkMkLst>
        </pc:inkChg>
      </pc:sldChg>
      <pc:sldChg chg="addSp delSp modSp add mod setBg">
        <pc:chgData name="anum sharma" userId="f66cf99955dbac7d" providerId="LiveId" clId="{6E04F4B5-AC0F-493B-B1A2-008A2E900AEB}" dt="2018-01-05T09:11:21.389" v="4140" actId="14100"/>
        <pc:sldMkLst>
          <pc:docMk/>
          <pc:sldMk cId="3613241991" sldId="270"/>
        </pc:sldMkLst>
        <pc:spChg chg="mod">
          <ac:chgData name="anum sharma" userId="f66cf99955dbac7d" providerId="LiveId" clId="{6E04F4B5-AC0F-493B-B1A2-008A2E900AEB}" dt="2018-01-05T09:11:21.389" v="4140" actId="14100"/>
          <ac:spMkLst>
            <pc:docMk/>
            <pc:sldMk cId="3613241991" sldId="270"/>
            <ac:spMk id="2" creationId="{E72B7049-C04D-498E-9C09-B61AC8CC76EB}"/>
          </ac:spMkLst>
        </pc:spChg>
        <pc:spChg chg="mod">
          <ac:chgData name="anum sharma" userId="f66cf99955dbac7d" providerId="LiveId" clId="{6E04F4B5-AC0F-493B-B1A2-008A2E900AEB}" dt="2018-01-05T07:24:05.701" v="3876" actId="26606"/>
          <ac:spMkLst>
            <pc:docMk/>
            <pc:sldMk cId="3613241991" sldId="270"/>
            <ac:spMk id="3" creationId="{594076C3-081D-44D5-9FF5-2183AB0B0ACB}"/>
          </ac:spMkLst>
        </pc:spChg>
        <pc:picChg chg="add del mod ord">
          <ac:chgData name="anum sharma" userId="f66cf99955dbac7d" providerId="LiveId" clId="{6E04F4B5-AC0F-493B-B1A2-008A2E900AEB}" dt="2018-01-05T07:22:57.606" v="3862" actId="478"/>
          <ac:picMkLst>
            <pc:docMk/>
            <pc:sldMk cId="3613241991" sldId="270"/>
            <ac:picMk id="5" creationId="{15382F4C-393D-411E-9928-5F1D97E84644}"/>
          </ac:picMkLst>
        </pc:picChg>
        <pc:picChg chg="add mod ord">
          <ac:chgData name="anum sharma" userId="f66cf99955dbac7d" providerId="LiveId" clId="{6E04F4B5-AC0F-493B-B1A2-008A2E900AEB}" dt="2018-01-05T07:25:02.466" v="3888" actId="1076"/>
          <ac:picMkLst>
            <pc:docMk/>
            <pc:sldMk cId="3613241991" sldId="270"/>
            <ac:picMk id="13" creationId="{D3F6AAE7-EF01-459E-97CC-517B74D4C60D}"/>
          </ac:picMkLst>
        </pc:picChg>
        <pc:inkChg chg="add del">
          <ac:chgData name="anum sharma" userId="f66cf99955dbac7d" providerId="LiveId" clId="{6E04F4B5-AC0F-493B-B1A2-008A2E900AEB}" dt="2018-01-05T07:22:31.044" v="3856"/>
          <ac:inkMkLst>
            <pc:docMk/>
            <pc:sldMk cId="3613241991" sldId="270"/>
            <ac:inkMk id="6" creationId="{55A21255-A983-46F4-BD2A-880923B3EF1B}"/>
          </ac:inkMkLst>
        </pc:inkChg>
        <pc:inkChg chg="add del">
          <ac:chgData name="anum sharma" userId="f66cf99955dbac7d" providerId="LiveId" clId="{6E04F4B5-AC0F-493B-B1A2-008A2E900AEB}" dt="2018-01-05T07:22:30.701" v="3855"/>
          <ac:inkMkLst>
            <pc:docMk/>
            <pc:sldMk cId="3613241991" sldId="270"/>
            <ac:inkMk id="7" creationId="{9B697919-2F47-4DD1-A44F-594B595C34C2}"/>
          </ac:inkMkLst>
        </pc:inkChg>
        <pc:inkChg chg="add del">
          <ac:chgData name="anum sharma" userId="f66cf99955dbac7d" providerId="LiveId" clId="{6E04F4B5-AC0F-493B-B1A2-008A2E900AEB}" dt="2018-01-05T07:22:30.264" v="3854"/>
          <ac:inkMkLst>
            <pc:docMk/>
            <pc:sldMk cId="3613241991" sldId="270"/>
            <ac:inkMk id="8" creationId="{2C69454F-1515-44AD-910D-DBEC938862FA}"/>
          </ac:inkMkLst>
        </pc:inkChg>
        <pc:inkChg chg="add del">
          <ac:chgData name="anum sharma" userId="f66cf99955dbac7d" providerId="LiveId" clId="{6E04F4B5-AC0F-493B-B1A2-008A2E900AEB}" dt="2018-01-05T07:23:01.314" v="3863" actId="478"/>
          <ac:inkMkLst>
            <pc:docMk/>
            <pc:sldMk cId="3613241991" sldId="270"/>
            <ac:inkMk id="9" creationId="{A2B15996-174E-4B55-B33B-B91AA804BAB8}"/>
          </ac:inkMkLst>
        </pc:inkChg>
        <pc:inkChg chg="add del">
          <ac:chgData name="anum sharma" userId="f66cf99955dbac7d" providerId="LiveId" clId="{6E04F4B5-AC0F-493B-B1A2-008A2E900AEB}" dt="2018-01-05T07:22:53.857" v="3861"/>
          <ac:inkMkLst>
            <pc:docMk/>
            <pc:sldMk cId="3613241991" sldId="270"/>
            <ac:inkMk id="10" creationId="{145A8484-2F32-4D7F-9CE5-F7948CDDBA7C}"/>
          </ac:inkMkLst>
        </pc:inkChg>
        <pc:inkChg chg="add del">
          <ac:chgData name="anum sharma" userId="f66cf99955dbac7d" providerId="LiveId" clId="{6E04F4B5-AC0F-493B-B1A2-008A2E900AEB}" dt="2018-01-05T07:22:53.511" v="3860"/>
          <ac:inkMkLst>
            <pc:docMk/>
            <pc:sldMk cId="3613241991" sldId="270"/>
            <ac:inkMk id="11" creationId="{EEB820FD-A527-4BC2-AFE3-EF83829C1570}"/>
          </ac:inkMkLst>
        </pc:inkChg>
        <pc:inkChg chg="add del">
          <ac:chgData name="anum sharma" userId="f66cf99955dbac7d" providerId="LiveId" clId="{6E04F4B5-AC0F-493B-B1A2-008A2E900AEB}" dt="2018-01-05T07:24:30.097" v="3882"/>
          <ac:inkMkLst>
            <pc:docMk/>
            <pc:sldMk cId="3613241991" sldId="270"/>
            <ac:inkMk id="14" creationId="{15124483-F4D0-4EC9-9E0B-BE796EF11706}"/>
          </ac:inkMkLst>
        </pc:inkChg>
        <pc:inkChg chg="add del">
          <ac:chgData name="anum sharma" userId="f66cf99955dbac7d" providerId="LiveId" clId="{6E04F4B5-AC0F-493B-B1A2-008A2E900AEB}" dt="2018-01-05T07:25:03.936" v="3890"/>
          <ac:inkMkLst>
            <pc:docMk/>
            <pc:sldMk cId="3613241991" sldId="270"/>
            <ac:inkMk id="15" creationId="{363D2530-1507-4E5B-A15D-34F4403D1D43}"/>
          </ac:inkMkLst>
        </pc:inkChg>
        <pc:inkChg chg="add del">
          <ac:chgData name="anum sharma" userId="f66cf99955dbac7d" providerId="LiveId" clId="{6E04F4B5-AC0F-493B-B1A2-008A2E900AEB}" dt="2018-01-05T07:25:02.904" v="3889"/>
          <ac:inkMkLst>
            <pc:docMk/>
            <pc:sldMk cId="3613241991" sldId="270"/>
            <ac:inkMk id="16" creationId="{E21755CC-BEA1-4BDA-AEA1-A98DCEF2D8CA}"/>
          </ac:inkMkLst>
        </pc:inkChg>
        <pc:inkChg chg="add del">
          <ac:chgData name="anum sharma" userId="f66cf99955dbac7d" providerId="LiveId" clId="{6E04F4B5-AC0F-493B-B1A2-008A2E900AEB}" dt="2018-01-05T07:24:54.749" v="3886"/>
          <ac:inkMkLst>
            <pc:docMk/>
            <pc:sldMk cId="3613241991" sldId="270"/>
            <ac:inkMk id="17" creationId="{382E5982-5075-41BA-9864-74AD3B5CA52F}"/>
          </ac:inkMkLst>
        </pc:inkChg>
        <pc:inkChg chg="add">
          <ac:chgData name="anum sharma" userId="f66cf99955dbac7d" providerId="LiveId" clId="{6E04F4B5-AC0F-493B-B1A2-008A2E900AEB}" dt="2018-01-05T07:25:30.593" v="3891"/>
          <ac:inkMkLst>
            <pc:docMk/>
            <pc:sldMk cId="3613241991" sldId="270"/>
            <ac:inkMk id="18" creationId="{ACAE9C04-C3A1-4672-A2B2-612BC0699A2F}"/>
          </ac:inkMkLst>
        </pc:inkChg>
        <pc:inkChg chg="add">
          <ac:chgData name="anum sharma" userId="f66cf99955dbac7d" providerId="LiveId" clId="{6E04F4B5-AC0F-493B-B1A2-008A2E900AEB}" dt="2018-01-05T07:25:34.593" v="3892"/>
          <ac:inkMkLst>
            <pc:docMk/>
            <pc:sldMk cId="3613241991" sldId="270"/>
            <ac:inkMk id="19" creationId="{90609665-CBF0-488F-9489-106510CCEFFF}"/>
          </ac:inkMkLst>
        </pc:inkChg>
        <pc:inkChg chg="add">
          <ac:chgData name="anum sharma" userId="f66cf99955dbac7d" providerId="LiveId" clId="{6E04F4B5-AC0F-493B-B1A2-008A2E900AEB}" dt="2018-01-05T07:25:42.279" v="3893"/>
          <ac:inkMkLst>
            <pc:docMk/>
            <pc:sldMk cId="3613241991" sldId="270"/>
            <ac:inkMk id="20" creationId="{836EFC94-C33E-409F-90F5-E9ACB4986411}"/>
          </ac:inkMkLst>
        </pc:inkChg>
      </pc:sldChg>
      <pc:sldChg chg="addSp delSp modSp add mod setBg">
        <pc:chgData name="anum sharma" userId="f66cf99955dbac7d" providerId="LiveId" clId="{6E04F4B5-AC0F-493B-B1A2-008A2E900AEB}" dt="2018-01-05T09:11:01.470" v="4126" actId="20577"/>
        <pc:sldMkLst>
          <pc:docMk/>
          <pc:sldMk cId="3458010960" sldId="271"/>
        </pc:sldMkLst>
        <pc:spChg chg="mod">
          <ac:chgData name="anum sharma" userId="f66cf99955dbac7d" providerId="LiveId" clId="{6E04F4B5-AC0F-493B-B1A2-008A2E900AEB}" dt="2018-01-05T09:11:01.470" v="4126" actId="20577"/>
          <ac:spMkLst>
            <pc:docMk/>
            <pc:sldMk cId="3458010960" sldId="271"/>
            <ac:spMk id="2" creationId="{1E7CA512-D18A-44C1-87B4-5D3E2F2FEA98}"/>
          </ac:spMkLst>
        </pc:spChg>
        <pc:spChg chg="mod">
          <ac:chgData name="anum sharma" userId="f66cf99955dbac7d" providerId="LiveId" clId="{6E04F4B5-AC0F-493B-B1A2-008A2E900AEB}" dt="2018-01-05T09:10:26.067" v="4108" actId="14100"/>
          <ac:spMkLst>
            <pc:docMk/>
            <pc:sldMk cId="3458010960" sldId="271"/>
            <ac:spMk id="3" creationId="{3C71F91A-4DBC-4C2E-94BA-72E05D29A1E5}"/>
          </ac:spMkLst>
        </pc:spChg>
        <pc:picChg chg="add mod ord">
          <ac:chgData name="anum sharma" userId="f66cf99955dbac7d" providerId="LiveId" clId="{6E04F4B5-AC0F-493B-B1A2-008A2E900AEB}" dt="2018-01-05T09:10:06.845" v="4106" actId="1076"/>
          <ac:picMkLst>
            <pc:docMk/>
            <pc:sldMk cId="3458010960" sldId="271"/>
            <ac:picMk id="5" creationId="{A843E36B-F11F-4C3C-8EDA-98CE3F6A8C0B}"/>
          </ac:picMkLst>
        </pc:picChg>
        <pc:inkChg chg="add del">
          <ac:chgData name="anum sharma" userId="f66cf99955dbac7d" providerId="LiveId" clId="{6E04F4B5-AC0F-493B-B1A2-008A2E900AEB}" dt="2018-01-05T09:09:40.372" v="4098"/>
          <ac:inkMkLst>
            <pc:docMk/>
            <pc:sldMk cId="3458010960" sldId="271"/>
            <ac:inkMk id="6" creationId="{7420E22D-7DAC-41C7-AF3B-138578DC8222}"/>
          </ac:inkMkLst>
        </pc:inkChg>
        <pc:inkChg chg="add del">
          <ac:chgData name="anum sharma" userId="f66cf99955dbac7d" providerId="LiveId" clId="{6E04F4B5-AC0F-493B-B1A2-008A2E900AEB}" dt="2018-01-05T09:09:39.966" v="4097"/>
          <ac:inkMkLst>
            <pc:docMk/>
            <pc:sldMk cId="3458010960" sldId="271"/>
            <ac:inkMk id="7" creationId="{2802D583-209B-4D72-B7EE-BF55DE1D993C}"/>
          </ac:inkMkLst>
        </pc:inkChg>
        <pc:inkChg chg="add del">
          <ac:chgData name="anum sharma" userId="f66cf99955dbac7d" providerId="LiveId" clId="{6E04F4B5-AC0F-493B-B1A2-008A2E900AEB}" dt="2018-01-05T09:09:39.700" v="4096"/>
          <ac:inkMkLst>
            <pc:docMk/>
            <pc:sldMk cId="3458010960" sldId="271"/>
            <ac:inkMk id="8" creationId="{356D89B7-36B1-4F61-9C99-7FD7B7784891}"/>
          </ac:inkMkLst>
        </pc:inkChg>
      </pc:sldChg>
      <pc:sldChg chg="addSp delSp modSp add mod setBg">
        <pc:chgData name="anum sharma" userId="f66cf99955dbac7d" providerId="LiveId" clId="{6E04F4B5-AC0F-493B-B1A2-008A2E900AEB}" dt="2018-01-05T09:17:11.304" v="4314"/>
        <pc:sldMkLst>
          <pc:docMk/>
          <pc:sldMk cId="2259406884" sldId="272"/>
        </pc:sldMkLst>
        <pc:spChg chg="mod">
          <ac:chgData name="anum sharma" userId="f66cf99955dbac7d" providerId="LiveId" clId="{6E04F4B5-AC0F-493B-B1A2-008A2E900AEB}" dt="2018-01-05T09:14:12.550" v="4267" actId="26606"/>
          <ac:spMkLst>
            <pc:docMk/>
            <pc:sldMk cId="2259406884" sldId="272"/>
            <ac:spMk id="2" creationId="{B407C6D4-17C5-4ACF-9D38-62E8D1C2E6B6}"/>
          </ac:spMkLst>
        </pc:spChg>
        <pc:spChg chg="mod">
          <ac:chgData name="anum sharma" userId="f66cf99955dbac7d" providerId="LiveId" clId="{6E04F4B5-AC0F-493B-B1A2-008A2E900AEB}" dt="2018-01-05T09:14:31.554" v="4270" actId="1076"/>
          <ac:spMkLst>
            <pc:docMk/>
            <pc:sldMk cId="2259406884" sldId="272"/>
            <ac:spMk id="3" creationId="{839897CC-DBFF-48AB-9367-2F477C3A599C}"/>
          </ac:spMkLst>
        </pc:spChg>
        <pc:picChg chg="add mod ord">
          <ac:chgData name="anum sharma" userId="f66cf99955dbac7d" providerId="LiveId" clId="{6E04F4B5-AC0F-493B-B1A2-008A2E900AEB}" dt="2018-01-05T09:14:26.269" v="4269" actId="14100"/>
          <ac:picMkLst>
            <pc:docMk/>
            <pc:sldMk cId="2259406884" sldId="272"/>
            <ac:picMk id="5" creationId="{5BAF2983-8D78-4C4F-97CB-1C703F10200D}"/>
          </ac:picMkLst>
        </pc:picChg>
        <pc:inkChg chg="add del">
          <ac:chgData name="anum sharma" userId="f66cf99955dbac7d" providerId="LiveId" clId="{6E04F4B5-AC0F-493B-B1A2-008A2E900AEB}" dt="2018-01-05T09:15:02.874" v="4272"/>
          <ac:inkMkLst>
            <pc:docMk/>
            <pc:sldMk cId="2259406884" sldId="272"/>
            <ac:inkMk id="6" creationId="{DB722840-4196-4D88-9873-34908E8A5B34}"/>
          </ac:inkMkLst>
        </pc:inkChg>
        <pc:inkChg chg="add del">
          <ac:chgData name="anum sharma" userId="f66cf99955dbac7d" providerId="LiveId" clId="{6E04F4B5-AC0F-493B-B1A2-008A2E900AEB}" dt="2018-01-05T09:15:12.204" v="4274"/>
          <ac:inkMkLst>
            <pc:docMk/>
            <pc:sldMk cId="2259406884" sldId="272"/>
            <ac:inkMk id="7" creationId="{506A3EE3-3A57-451E-B2D5-E8488AA1B4E9}"/>
          </ac:inkMkLst>
        </pc:inkChg>
        <pc:inkChg chg="add del">
          <ac:chgData name="anum sharma" userId="f66cf99955dbac7d" providerId="LiveId" clId="{6E04F4B5-AC0F-493B-B1A2-008A2E900AEB}" dt="2018-01-05T09:15:57.862" v="4290"/>
          <ac:inkMkLst>
            <pc:docMk/>
            <pc:sldMk cId="2259406884" sldId="272"/>
            <ac:inkMk id="8" creationId="{7726C081-A7CC-4628-A10A-0CD898657EEA}"/>
          </ac:inkMkLst>
        </pc:inkChg>
        <pc:inkChg chg="add del">
          <ac:chgData name="anum sharma" userId="f66cf99955dbac7d" providerId="LiveId" clId="{6E04F4B5-AC0F-493B-B1A2-008A2E900AEB}" dt="2018-01-05T09:15:57.597" v="4289"/>
          <ac:inkMkLst>
            <pc:docMk/>
            <pc:sldMk cId="2259406884" sldId="272"/>
            <ac:inkMk id="9" creationId="{9142E3BC-852F-440F-8A6A-7C10247BDF0D}"/>
          </ac:inkMkLst>
        </pc:inkChg>
        <pc:inkChg chg="add del">
          <ac:chgData name="anum sharma" userId="f66cf99955dbac7d" providerId="LiveId" clId="{6E04F4B5-AC0F-493B-B1A2-008A2E900AEB}" dt="2018-01-05T09:15:57.409" v="4288"/>
          <ac:inkMkLst>
            <pc:docMk/>
            <pc:sldMk cId="2259406884" sldId="272"/>
            <ac:inkMk id="10" creationId="{2E2D8FBB-0D53-4673-A263-AC251E50F586}"/>
          </ac:inkMkLst>
        </pc:inkChg>
        <pc:inkChg chg="add del">
          <ac:chgData name="anum sharma" userId="f66cf99955dbac7d" providerId="LiveId" clId="{6E04F4B5-AC0F-493B-B1A2-008A2E900AEB}" dt="2018-01-05T09:15:57.190" v="4287"/>
          <ac:inkMkLst>
            <pc:docMk/>
            <pc:sldMk cId="2259406884" sldId="272"/>
            <ac:inkMk id="11" creationId="{E3D46C08-87A4-4CEB-8581-0B5F13E95913}"/>
          </ac:inkMkLst>
        </pc:inkChg>
        <pc:inkChg chg="add del">
          <ac:chgData name="anum sharma" userId="f66cf99955dbac7d" providerId="LiveId" clId="{6E04F4B5-AC0F-493B-B1A2-008A2E900AEB}" dt="2018-01-05T09:15:56.956" v="4286"/>
          <ac:inkMkLst>
            <pc:docMk/>
            <pc:sldMk cId="2259406884" sldId="272"/>
            <ac:inkMk id="12" creationId="{B1A243C6-7E8A-40AB-B789-20FB120E58F5}"/>
          </ac:inkMkLst>
        </pc:inkChg>
        <pc:inkChg chg="add del">
          <ac:chgData name="anum sharma" userId="f66cf99955dbac7d" providerId="LiveId" clId="{6E04F4B5-AC0F-493B-B1A2-008A2E900AEB}" dt="2018-01-05T09:15:56.706" v="4285"/>
          <ac:inkMkLst>
            <pc:docMk/>
            <pc:sldMk cId="2259406884" sldId="272"/>
            <ac:inkMk id="13" creationId="{9882D815-1460-4B7E-9170-30547314535A}"/>
          </ac:inkMkLst>
        </pc:inkChg>
        <pc:inkChg chg="add del">
          <ac:chgData name="anum sharma" userId="f66cf99955dbac7d" providerId="LiveId" clId="{6E04F4B5-AC0F-493B-B1A2-008A2E900AEB}" dt="2018-01-05T09:15:47.754" v="4283"/>
          <ac:inkMkLst>
            <pc:docMk/>
            <pc:sldMk cId="2259406884" sldId="272"/>
            <ac:inkMk id="14" creationId="{74EB9DB8-F5E0-4A22-A892-646106AF0B33}"/>
          </ac:inkMkLst>
        </pc:inkChg>
        <pc:inkChg chg="add del">
          <ac:chgData name="anum sharma" userId="f66cf99955dbac7d" providerId="LiveId" clId="{6E04F4B5-AC0F-493B-B1A2-008A2E900AEB}" dt="2018-01-05T09:15:56.458" v="4284"/>
          <ac:inkMkLst>
            <pc:docMk/>
            <pc:sldMk cId="2259406884" sldId="272"/>
            <ac:inkMk id="15" creationId="{B4B0451F-3A55-4E31-9EDC-AA108F6FA53A}"/>
          </ac:inkMkLst>
        </pc:inkChg>
        <pc:inkChg chg="add">
          <ac:chgData name="anum sharma" userId="f66cf99955dbac7d" providerId="LiveId" clId="{6E04F4B5-AC0F-493B-B1A2-008A2E900AEB}" dt="2018-01-05T09:15:47.754" v="4283"/>
          <ac:inkMkLst>
            <pc:docMk/>
            <pc:sldMk cId="2259406884" sldId="272"/>
            <ac:inkMk id="16" creationId="{53C42DE0-7F62-45E0-9F02-9B176BE1F727}"/>
          </ac:inkMkLst>
        </pc:inkChg>
        <pc:inkChg chg="add del">
          <ac:chgData name="anum sharma" userId="f66cf99955dbac7d" providerId="LiveId" clId="{6E04F4B5-AC0F-493B-B1A2-008A2E900AEB}" dt="2018-01-05T09:16:14.931" v="4294"/>
          <ac:inkMkLst>
            <pc:docMk/>
            <pc:sldMk cId="2259406884" sldId="272"/>
            <ac:inkMk id="17" creationId="{C246AC54-9985-47AF-BF7D-FB93307B85FC}"/>
          </ac:inkMkLst>
        </pc:inkChg>
        <pc:inkChg chg="add del">
          <ac:chgData name="anum sharma" userId="f66cf99955dbac7d" providerId="LiveId" clId="{6E04F4B5-AC0F-493B-B1A2-008A2E900AEB}" dt="2018-01-05T09:17:09.052" v="4312"/>
          <ac:inkMkLst>
            <pc:docMk/>
            <pc:sldMk cId="2259406884" sldId="272"/>
            <ac:inkMk id="18" creationId="{4618F69A-7E63-4E7C-A6BB-F99B6C6D22BA}"/>
          </ac:inkMkLst>
        </pc:inkChg>
        <pc:inkChg chg="add del">
          <ac:chgData name="anum sharma" userId="f66cf99955dbac7d" providerId="LiveId" clId="{6E04F4B5-AC0F-493B-B1A2-008A2E900AEB}" dt="2018-01-05T09:16:14.931" v="4294"/>
          <ac:inkMkLst>
            <pc:docMk/>
            <pc:sldMk cId="2259406884" sldId="272"/>
            <ac:inkMk id="19" creationId="{C8437BB7-770F-48A3-8865-62A4CF735A42}"/>
          </ac:inkMkLst>
        </pc:inkChg>
        <pc:inkChg chg="add del">
          <ac:chgData name="anum sharma" userId="f66cf99955dbac7d" providerId="LiveId" clId="{6E04F4B5-AC0F-493B-B1A2-008A2E900AEB}" dt="2018-01-05T09:17:09.052" v="4312"/>
          <ac:inkMkLst>
            <pc:docMk/>
            <pc:sldMk cId="2259406884" sldId="272"/>
            <ac:inkMk id="20" creationId="{F7A191BA-4C2F-4E16-81D9-F6375302BB1A}"/>
          </ac:inkMkLst>
        </pc:inkChg>
        <pc:inkChg chg="add del">
          <ac:chgData name="anum sharma" userId="f66cf99955dbac7d" providerId="LiveId" clId="{6E04F4B5-AC0F-493B-B1A2-008A2E900AEB}" dt="2018-01-05T09:17:11.304" v="4314"/>
          <ac:inkMkLst>
            <pc:docMk/>
            <pc:sldMk cId="2259406884" sldId="272"/>
            <ac:inkMk id="21" creationId="{5D66D8E5-1ADA-4DA9-8580-43E815D567F7}"/>
          </ac:inkMkLst>
        </pc:inkChg>
        <pc:inkChg chg="add del">
          <ac:chgData name="anum sharma" userId="f66cf99955dbac7d" providerId="LiveId" clId="{6E04F4B5-AC0F-493B-B1A2-008A2E900AEB}" dt="2018-01-05T09:16:25.485" v="4297"/>
          <ac:inkMkLst>
            <pc:docMk/>
            <pc:sldMk cId="2259406884" sldId="272"/>
            <ac:inkMk id="22" creationId="{AAB88228-3D52-419D-8839-624B6E8C86DC}"/>
          </ac:inkMkLst>
        </pc:inkChg>
        <pc:inkChg chg="add del">
          <ac:chgData name="anum sharma" userId="f66cf99955dbac7d" providerId="LiveId" clId="{6E04F4B5-AC0F-493B-B1A2-008A2E900AEB}" dt="2018-01-05T09:16:53.762" v="4306"/>
          <ac:inkMkLst>
            <pc:docMk/>
            <pc:sldMk cId="2259406884" sldId="272"/>
            <ac:inkMk id="23" creationId="{F49A5CD0-488E-4CE1-98F3-D6726E758102}"/>
          </ac:inkMkLst>
        </pc:inkChg>
        <pc:inkChg chg="add del">
          <ac:chgData name="anum sharma" userId="f66cf99955dbac7d" providerId="LiveId" clId="{6E04F4B5-AC0F-493B-B1A2-008A2E900AEB}" dt="2018-01-05T09:16:39.722" v="4300"/>
          <ac:inkMkLst>
            <pc:docMk/>
            <pc:sldMk cId="2259406884" sldId="272"/>
            <ac:inkMk id="24" creationId="{A1AAEEEF-DD6E-45BF-A3A5-8744BFBB7B1A}"/>
          </ac:inkMkLst>
        </pc:inkChg>
        <pc:inkChg chg="add">
          <ac:chgData name="anum sharma" userId="f66cf99955dbac7d" providerId="LiveId" clId="{6E04F4B5-AC0F-493B-B1A2-008A2E900AEB}" dt="2018-01-05T09:16:47.582" v="4301"/>
          <ac:inkMkLst>
            <pc:docMk/>
            <pc:sldMk cId="2259406884" sldId="272"/>
            <ac:inkMk id="25" creationId="{419669D1-2147-4100-8BDD-B18733712B26}"/>
          </ac:inkMkLst>
        </pc:inkChg>
        <pc:inkChg chg="add">
          <ac:chgData name="anum sharma" userId="f66cf99955dbac7d" providerId="LiveId" clId="{6E04F4B5-AC0F-493B-B1A2-008A2E900AEB}" dt="2018-01-05T09:16:49.178" v="4302"/>
          <ac:inkMkLst>
            <pc:docMk/>
            <pc:sldMk cId="2259406884" sldId="272"/>
            <ac:inkMk id="26" creationId="{9C98C06E-7155-45EE-8BA1-4FC0BDB30F0B}"/>
          </ac:inkMkLst>
        </pc:inkChg>
        <pc:inkChg chg="add">
          <ac:chgData name="anum sharma" userId="f66cf99955dbac7d" providerId="LiveId" clId="{6E04F4B5-AC0F-493B-B1A2-008A2E900AEB}" dt="2018-01-05T09:16:50.863" v="4303"/>
          <ac:inkMkLst>
            <pc:docMk/>
            <pc:sldMk cId="2259406884" sldId="272"/>
            <ac:inkMk id="27" creationId="{92F8FD5D-15AD-4C27-9F77-BA34F4FEA414}"/>
          </ac:inkMkLst>
        </pc:inkChg>
        <pc:inkChg chg="add">
          <ac:chgData name="anum sharma" userId="f66cf99955dbac7d" providerId="LiveId" clId="{6E04F4B5-AC0F-493B-B1A2-008A2E900AEB}" dt="2018-01-05T09:16:51.992" v="4304"/>
          <ac:inkMkLst>
            <pc:docMk/>
            <pc:sldMk cId="2259406884" sldId="272"/>
            <ac:inkMk id="28" creationId="{EC7B9E5B-E12A-4411-88D7-070180B9728E}"/>
          </ac:inkMkLst>
        </pc:inkChg>
        <pc:inkChg chg="add del">
          <ac:chgData name="anum sharma" userId="f66cf99955dbac7d" providerId="LiveId" clId="{6E04F4B5-AC0F-493B-B1A2-008A2E900AEB}" dt="2018-01-05T09:16:58.564" v="4310"/>
          <ac:inkMkLst>
            <pc:docMk/>
            <pc:sldMk cId="2259406884" sldId="272"/>
            <ac:inkMk id="29" creationId="{C3C8A031-7A5E-4BC5-B722-D3BECD31E22B}"/>
          </ac:inkMkLst>
        </pc:inkChg>
        <pc:inkChg chg="add del">
          <ac:chgData name="anum sharma" userId="f66cf99955dbac7d" providerId="LiveId" clId="{6E04F4B5-AC0F-493B-B1A2-008A2E900AEB}" dt="2018-01-05T09:16:55.063" v="4308"/>
          <ac:inkMkLst>
            <pc:docMk/>
            <pc:sldMk cId="2259406884" sldId="272"/>
            <ac:inkMk id="30" creationId="{A1D48F67-49CF-4780-A8C5-67FF0C249A2B}"/>
          </ac:inkMkLst>
        </pc:inkChg>
        <pc:inkChg chg="add del">
          <ac:chgData name="anum sharma" userId="f66cf99955dbac7d" providerId="LiveId" clId="{6E04F4B5-AC0F-493B-B1A2-008A2E900AEB}" dt="2018-01-05T09:16:56.407" v="4309"/>
          <ac:inkMkLst>
            <pc:docMk/>
            <pc:sldMk cId="2259406884" sldId="272"/>
            <ac:inkMk id="31" creationId="{ED43164E-D721-4DE1-9DA7-8838E0FCC615}"/>
          </ac:inkMkLst>
        </pc:inkChg>
        <pc:inkChg chg="add">
          <ac:chgData name="anum sharma" userId="f66cf99955dbac7d" providerId="LiveId" clId="{6E04F4B5-AC0F-493B-B1A2-008A2E900AEB}" dt="2018-01-05T09:16:55.063" v="4308"/>
          <ac:inkMkLst>
            <pc:docMk/>
            <pc:sldMk cId="2259406884" sldId="272"/>
            <ac:inkMk id="32" creationId="{CA1560E5-AA83-49E9-A45A-061E11EC4E6D}"/>
          </ac:inkMkLst>
        </pc:inkChg>
        <pc:inkChg chg="add del">
          <ac:chgData name="anum sharma" userId="f66cf99955dbac7d" providerId="LiveId" clId="{6E04F4B5-AC0F-493B-B1A2-008A2E900AEB}" dt="2018-01-05T09:17:09.052" v="4312"/>
          <ac:inkMkLst>
            <pc:docMk/>
            <pc:sldMk cId="2259406884" sldId="272"/>
            <ac:inkMk id="33" creationId="{DE646861-4E60-4B50-A733-3A275952ED4E}"/>
          </ac:inkMkLst>
        </pc:inkChg>
        <pc:inkChg chg="add del">
          <ac:chgData name="anum sharma" userId="f66cf99955dbac7d" providerId="LiveId" clId="{6E04F4B5-AC0F-493B-B1A2-008A2E900AEB}" dt="2018-01-05T09:17:11.304" v="4314"/>
          <ac:inkMkLst>
            <pc:docMk/>
            <pc:sldMk cId="2259406884" sldId="272"/>
            <ac:inkMk id="34" creationId="{0503CD86-AB44-407C-84F4-48489F27A237}"/>
          </ac:inkMkLst>
        </pc:inkChg>
        <pc:inkChg chg="add del">
          <ac:chgData name="anum sharma" userId="f66cf99955dbac7d" providerId="LiveId" clId="{6E04F4B5-AC0F-493B-B1A2-008A2E900AEB}" dt="2018-01-05T09:17:11.304" v="4314"/>
          <ac:inkMkLst>
            <pc:docMk/>
            <pc:sldMk cId="2259406884" sldId="272"/>
            <ac:inkMk id="35" creationId="{C2976C5A-85D9-4863-9971-214BC7D83A29}"/>
          </ac:inkMkLst>
        </pc:inkChg>
        <pc:inkChg chg="add">
          <ac:chgData name="anum sharma" userId="f66cf99955dbac7d" providerId="LiveId" clId="{6E04F4B5-AC0F-493B-B1A2-008A2E900AEB}" dt="2018-01-05T09:17:11.304" v="4314"/>
          <ac:inkMkLst>
            <pc:docMk/>
            <pc:sldMk cId="2259406884" sldId="272"/>
            <ac:inkMk id="36" creationId="{C1FE2004-E7E0-49C5-9987-86B636191F4D}"/>
          </ac:inkMkLst>
        </pc:inkChg>
      </pc:sldChg>
      <pc:sldChg chg="addSp modSp add mod setBg">
        <pc:chgData name="anum sharma" userId="f66cf99955dbac7d" providerId="LiveId" clId="{6E04F4B5-AC0F-493B-B1A2-008A2E900AEB}" dt="2018-01-05T09:41:59.157" v="4521" actId="14100"/>
        <pc:sldMkLst>
          <pc:docMk/>
          <pc:sldMk cId="3133771183" sldId="273"/>
        </pc:sldMkLst>
        <pc:spChg chg="mod">
          <ac:chgData name="anum sharma" userId="f66cf99955dbac7d" providerId="LiveId" clId="{6E04F4B5-AC0F-493B-B1A2-008A2E900AEB}" dt="2018-01-05T09:41:46.398" v="4519" actId="26606"/>
          <ac:spMkLst>
            <pc:docMk/>
            <pc:sldMk cId="3133771183" sldId="273"/>
            <ac:spMk id="2" creationId="{28557DBA-B2D3-4A94-B58E-ED03296D6402}"/>
          </ac:spMkLst>
        </pc:spChg>
        <pc:spChg chg="mod">
          <ac:chgData name="anum sharma" userId="f66cf99955dbac7d" providerId="LiveId" clId="{6E04F4B5-AC0F-493B-B1A2-008A2E900AEB}" dt="2018-01-05T09:41:59.157" v="4521" actId="14100"/>
          <ac:spMkLst>
            <pc:docMk/>
            <pc:sldMk cId="3133771183" sldId="273"/>
            <ac:spMk id="3" creationId="{7322111B-D17B-4B9D-A632-4FBB6B4E00E4}"/>
          </ac:spMkLst>
        </pc:spChg>
        <pc:picChg chg="add mod ord">
          <ac:chgData name="anum sharma" userId="f66cf99955dbac7d" providerId="LiveId" clId="{6E04F4B5-AC0F-493B-B1A2-008A2E900AEB}" dt="2018-01-05T09:41:55.545" v="4520" actId="14100"/>
          <ac:picMkLst>
            <pc:docMk/>
            <pc:sldMk cId="3133771183" sldId="273"/>
            <ac:picMk id="5" creationId="{52ECA902-93AD-4924-BABA-CB3C87A0D259}"/>
          </ac:picMkLst>
        </pc:picChg>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6831B3-5A75-4F0E-A1DA-7AC827A7BDB8}"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8FC3FE4-E97E-45BA-BC1B-DA98206731C7}">
      <dgm:prSet/>
      <dgm:spPr/>
      <dgm:t>
        <a:bodyPr/>
        <a:lstStyle/>
        <a:p>
          <a:r>
            <a:rPr lang="en-US"/>
            <a:t>Use meaningful Class and ID names.</a:t>
          </a:r>
        </a:p>
      </dgm:t>
    </dgm:pt>
    <dgm:pt modelId="{37858E59-D97B-4825-8A03-3604F3D2A434}" type="parTrans" cxnId="{2F5B6FEA-382F-4E1A-9269-D0496B492741}">
      <dgm:prSet/>
      <dgm:spPr/>
      <dgm:t>
        <a:bodyPr/>
        <a:lstStyle/>
        <a:p>
          <a:endParaRPr lang="en-US"/>
        </a:p>
      </dgm:t>
    </dgm:pt>
    <dgm:pt modelId="{411088A5-8F9A-4D0A-8B8B-CEF921F71BD3}" type="sibTrans" cxnId="{2F5B6FEA-382F-4E1A-9269-D0496B492741}">
      <dgm:prSet phldrT="1" phldr="0"/>
      <dgm:spPr/>
      <dgm:t>
        <a:bodyPr/>
        <a:lstStyle/>
        <a:p>
          <a:r>
            <a:rPr lang="en-US"/>
            <a:t>1</a:t>
          </a:r>
        </a:p>
      </dgm:t>
    </dgm:pt>
    <dgm:pt modelId="{C065FDA2-4936-489D-B607-FA5A781DC0BB}">
      <dgm:prSet/>
      <dgm:spPr/>
      <dgm:t>
        <a:bodyPr/>
        <a:lstStyle/>
        <a:p>
          <a:r>
            <a:rPr lang="en-US"/>
            <a:t>Use a consistent HTML structure</a:t>
          </a:r>
        </a:p>
      </dgm:t>
    </dgm:pt>
    <dgm:pt modelId="{D693E48B-78D3-4189-A999-A154A4F951B7}" type="parTrans" cxnId="{A7DBC2AE-5F41-4312-80E2-BCB143B240A2}">
      <dgm:prSet/>
      <dgm:spPr/>
      <dgm:t>
        <a:bodyPr/>
        <a:lstStyle/>
        <a:p>
          <a:endParaRPr lang="en-US"/>
        </a:p>
      </dgm:t>
    </dgm:pt>
    <dgm:pt modelId="{69A8A12C-A4BA-45EE-A4E6-1A086434B439}" type="sibTrans" cxnId="{A7DBC2AE-5F41-4312-80E2-BCB143B240A2}">
      <dgm:prSet phldrT="2" phldr="0"/>
      <dgm:spPr/>
      <dgm:t>
        <a:bodyPr/>
        <a:lstStyle/>
        <a:p>
          <a:r>
            <a:rPr lang="en-US"/>
            <a:t>2</a:t>
          </a:r>
        </a:p>
      </dgm:t>
    </dgm:pt>
    <dgm:pt modelId="{D3980A9D-B871-43BF-8F7D-281C7F18A449}">
      <dgm:prSet/>
      <dgm:spPr/>
      <dgm:t>
        <a:bodyPr/>
        <a:lstStyle/>
        <a:p>
          <a:r>
            <a:rPr lang="en-US"/>
            <a:t>Structure First and Design Second</a:t>
          </a:r>
        </a:p>
      </dgm:t>
    </dgm:pt>
    <dgm:pt modelId="{5E7DF109-7E2C-43C7-BABC-639122E47A7D}" type="parTrans" cxnId="{74FF9F1B-5E44-4659-A2D4-04DC530CDD02}">
      <dgm:prSet/>
      <dgm:spPr/>
      <dgm:t>
        <a:bodyPr/>
        <a:lstStyle/>
        <a:p>
          <a:endParaRPr lang="en-US"/>
        </a:p>
      </dgm:t>
    </dgm:pt>
    <dgm:pt modelId="{C6235702-788C-4CF0-B24C-60C9300EA997}" type="sibTrans" cxnId="{74FF9F1B-5E44-4659-A2D4-04DC530CDD02}">
      <dgm:prSet phldrT="3" phldr="0"/>
      <dgm:spPr/>
      <dgm:t>
        <a:bodyPr/>
        <a:lstStyle/>
        <a:p>
          <a:r>
            <a:rPr lang="en-US"/>
            <a:t>3</a:t>
          </a:r>
        </a:p>
      </dgm:t>
    </dgm:pt>
    <dgm:pt modelId="{0A13755B-EA34-4F8E-91AD-0D55559E0E3B}" type="pres">
      <dgm:prSet presAssocID="{4A6831B3-5A75-4F0E-A1DA-7AC827A7BDB8}" presName="Name0" presStyleCnt="0">
        <dgm:presLayoutVars>
          <dgm:animLvl val="lvl"/>
          <dgm:resizeHandles val="exact"/>
        </dgm:presLayoutVars>
      </dgm:prSet>
      <dgm:spPr/>
    </dgm:pt>
    <dgm:pt modelId="{5DA6DDCF-7E55-41EA-9626-C0CB295305FB}" type="pres">
      <dgm:prSet presAssocID="{D8FC3FE4-E97E-45BA-BC1B-DA98206731C7}" presName="compositeNode" presStyleCnt="0">
        <dgm:presLayoutVars>
          <dgm:bulletEnabled val="1"/>
        </dgm:presLayoutVars>
      </dgm:prSet>
      <dgm:spPr/>
    </dgm:pt>
    <dgm:pt modelId="{509E94BF-2BC1-4941-B9EE-98EDF25F0561}" type="pres">
      <dgm:prSet presAssocID="{D8FC3FE4-E97E-45BA-BC1B-DA98206731C7}" presName="bgRect" presStyleLbl="bgAccFollowNode1" presStyleIdx="0" presStyleCnt="3"/>
      <dgm:spPr/>
    </dgm:pt>
    <dgm:pt modelId="{E3448DC5-1C7C-4DC1-A894-6AE24C11D55B}" type="pres">
      <dgm:prSet presAssocID="{411088A5-8F9A-4D0A-8B8B-CEF921F71BD3}" presName="sibTransNodeCircle" presStyleLbl="alignNode1" presStyleIdx="0" presStyleCnt="6">
        <dgm:presLayoutVars>
          <dgm:chMax val="0"/>
          <dgm:bulletEnabled/>
        </dgm:presLayoutVars>
      </dgm:prSet>
      <dgm:spPr/>
    </dgm:pt>
    <dgm:pt modelId="{149FD6DB-6DAC-4B4B-A227-EDF5AAF1693B}" type="pres">
      <dgm:prSet presAssocID="{D8FC3FE4-E97E-45BA-BC1B-DA98206731C7}" presName="bottomLine" presStyleLbl="alignNode1" presStyleIdx="1" presStyleCnt="6">
        <dgm:presLayoutVars/>
      </dgm:prSet>
      <dgm:spPr/>
    </dgm:pt>
    <dgm:pt modelId="{B539EEE6-8A8B-46C2-B3A3-88331D9A94DA}" type="pres">
      <dgm:prSet presAssocID="{D8FC3FE4-E97E-45BA-BC1B-DA98206731C7}" presName="nodeText" presStyleLbl="bgAccFollowNode1" presStyleIdx="0" presStyleCnt="3">
        <dgm:presLayoutVars>
          <dgm:bulletEnabled val="1"/>
        </dgm:presLayoutVars>
      </dgm:prSet>
      <dgm:spPr/>
    </dgm:pt>
    <dgm:pt modelId="{E982764D-1A4C-4CB1-8CDE-DDAC64891C14}" type="pres">
      <dgm:prSet presAssocID="{411088A5-8F9A-4D0A-8B8B-CEF921F71BD3}" presName="sibTrans" presStyleCnt="0"/>
      <dgm:spPr/>
    </dgm:pt>
    <dgm:pt modelId="{2C951160-A1C4-4735-8479-2CCA034286F6}" type="pres">
      <dgm:prSet presAssocID="{C065FDA2-4936-489D-B607-FA5A781DC0BB}" presName="compositeNode" presStyleCnt="0">
        <dgm:presLayoutVars>
          <dgm:bulletEnabled val="1"/>
        </dgm:presLayoutVars>
      </dgm:prSet>
      <dgm:spPr/>
    </dgm:pt>
    <dgm:pt modelId="{BA56FEF2-29AA-40F5-9A1A-C57ECA3F5943}" type="pres">
      <dgm:prSet presAssocID="{C065FDA2-4936-489D-B607-FA5A781DC0BB}" presName="bgRect" presStyleLbl="bgAccFollowNode1" presStyleIdx="1" presStyleCnt="3"/>
      <dgm:spPr/>
    </dgm:pt>
    <dgm:pt modelId="{9CEEEA7E-03ED-4952-9143-7253A479085B}" type="pres">
      <dgm:prSet presAssocID="{69A8A12C-A4BA-45EE-A4E6-1A086434B439}" presName="sibTransNodeCircle" presStyleLbl="alignNode1" presStyleIdx="2" presStyleCnt="6">
        <dgm:presLayoutVars>
          <dgm:chMax val="0"/>
          <dgm:bulletEnabled/>
        </dgm:presLayoutVars>
      </dgm:prSet>
      <dgm:spPr/>
    </dgm:pt>
    <dgm:pt modelId="{1A26EA35-E7CD-4B77-97EE-452F72DF812B}" type="pres">
      <dgm:prSet presAssocID="{C065FDA2-4936-489D-B607-FA5A781DC0BB}" presName="bottomLine" presStyleLbl="alignNode1" presStyleIdx="3" presStyleCnt="6">
        <dgm:presLayoutVars/>
      </dgm:prSet>
      <dgm:spPr/>
    </dgm:pt>
    <dgm:pt modelId="{24E3BB80-14E2-4BE3-B007-5FE79C3E1C77}" type="pres">
      <dgm:prSet presAssocID="{C065FDA2-4936-489D-B607-FA5A781DC0BB}" presName="nodeText" presStyleLbl="bgAccFollowNode1" presStyleIdx="1" presStyleCnt="3">
        <dgm:presLayoutVars>
          <dgm:bulletEnabled val="1"/>
        </dgm:presLayoutVars>
      </dgm:prSet>
      <dgm:spPr/>
    </dgm:pt>
    <dgm:pt modelId="{6EF674F7-B553-4003-A628-58AE8B22FE94}" type="pres">
      <dgm:prSet presAssocID="{69A8A12C-A4BA-45EE-A4E6-1A086434B439}" presName="sibTrans" presStyleCnt="0"/>
      <dgm:spPr/>
    </dgm:pt>
    <dgm:pt modelId="{AE94E651-63E8-4406-B0D5-963369F43804}" type="pres">
      <dgm:prSet presAssocID="{D3980A9D-B871-43BF-8F7D-281C7F18A449}" presName="compositeNode" presStyleCnt="0">
        <dgm:presLayoutVars>
          <dgm:bulletEnabled val="1"/>
        </dgm:presLayoutVars>
      </dgm:prSet>
      <dgm:spPr/>
    </dgm:pt>
    <dgm:pt modelId="{66690595-F66B-4D42-A0FD-4410AB7779C2}" type="pres">
      <dgm:prSet presAssocID="{D3980A9D-B871-43BF-8F7D-281C7F18A449}" presName="bgRect" presStyleLbl="bgAccFollowNode1" presStyleIdx="2" presStyleCnt="3"/>
      <dgm:spPr/>
    </dgm:pt>
    <dgm:pt modelId="{E64C1D81-DBB8-4314-BEC8-432FF2DCBE19}" type="pres">
      <dgm:prSet presAssocID="{C6235702-788C-4CF0-B24C-60C9300EA997}" presName="sibTransNodeCircle" presStyleLbl="alignNode1" presStyleIdx="4" presStyleCnt="6">
        <dgm:presLayoutVars>
          <dgm:chMax val="0"/>
          <dgm:bulletEnabled/>
        </dgm:presLayoutVars>
      </dgm:prSet>
      <dgm:spPr/>
    </dgm:pt>
    <dgm:pt modelId="{71C4B164-5B9E-4D8B-BFCD-7379A9C3D135}" type="pres">
      <dgm:prSet presAssocID="{D3980A9D-B871-43BF-8F7D-281C7F18A449}" presName="bottomLine" presStyleLbl="alignNode1" presStyleIdx="5" presStyleCnt="6">
        <dgm:presLayoutVars/>
      </dgm:prSet>
      <dgm:spPr/>
    </dgm:pt>
    <dgm:pt modelId="{86E09DB8-CB2B-4432-BFC2-79A222FD69E9}" type="pres">
      <dgm:prSet presAssocID="{D3980A9D-B871-43BF-8F7D-281C7F18A449}" presName="nodeText" presStyleLbl="bgAccFollowNode1" presStyleIdx="2" presStyleCnt="3">
        <dgm:presLayoutVars>
          <dgm:bulletEnabled val="1"/>
        </dgm:presLayoutVars>
      </dgm:prSet>
      <dgm:spPr/>
    </dgm:pt>
  </dgm:ptLst>
  <dgm:cxnLst>
    <dgm:cxn modelId="{889A550B-B1ED-49BB-9986-F44CF424D52B}" type="presOf" srcId="{D3980A9D-B871-43BF-8F7D-281C7F18A449}" destId="{86E09DB8-CB2B-4432-BFC2-79A222FD69E9}" srcOrd="1" destOrd="0" presId="urn:microsoft.com/office/officeart/2016/7/layout/BasicLinearProcessNumbered"/>
    <dgm:cxn modelId="{74FF9F1B-5E44-4659-A2D4-04DC530CDD02}" srcId="{4A6831B3-5A75-4F0E-A1DA-7AC827A7BDB8}" destId="{D3980A9D-B871-43BF-8F7D-281C7F18A449}" srcOrd="2" destOrd="0" parTransId="{5E7DF109-7E2C-43C7-BABC-639122E47A7D}" sibTransId="{C6235702-788C-4CF0-B24C-60C9300EA997}"/>
    <dgm:cxn modelId="{B8D58B60-843C-44E4-A165-CA0480ED02C5}" type="presOf" srcId="{C065FDA2-4936-489D-B607-FA5A781DC0BB}" destId="{BA56FEF2-29AA-40F5-9A1A-C57ECA3F5943}" srcOrd="0" destOrd="0" presId="urn:microsoft.com/office/officeart/2016/7/layout/BasicLinearProcessNumbered"/>
    <dgm:cxn modelId="{ECA3F842-3D2A-425D-9592-3925B9D8F4D1}" type="presOf" srcId="{411088A5-8F9A-4D0A-8B8B-CEF921F71BD3}" destId="{E3448DC5-1C7C-4DC1-A894-6AE24C11D55B}" srcOrd="0" destOrd="0" presId="urn:microsoft.com/office/officeart/2016/7/layout/BasicLinearProcessNumbered"/>
    <dgm:cxn modelId="{F1C0E16D-4F12-4776-BBEF-B5D94B238D14}" type="presOf" srcId="{D8FC3FE4-E97E-45BA-BC1B-DA98206731C7}" destId="{509E94BF-2BC1-4941-B9EE-98EDF25F0561}" srcOrd="0" destOrd="0" presId="urn:microsoft.com/office/officeart/2016/7/layout/BasicLinearProcessNumbered"/>
    <dgm:cxn modelId="{8EAEFB8E-500D-4B8E-A6A2-9B65CD2F10B0}" type="presOf" srcId="{69A8A12C-A4BA-45EE-A4E6-1A086434B439}" destId="{9CEEEA7E-03ED-4952-9143-7253A479085B}" srcOrd="0" destOrd="0" presId="urn:microsoft.com/office/officeart/2016/7/layout/BasicLinearProcessNumbered"/>
    <dgm:cxn modelId="{A7DBC2AE-5F41-4312-80E2-BCB143B240A2}" srcId="{4A6831B3-5A75-4F0E-A1DA-7AC827A7BDB8}" destId="{C065FDA2-4936-489D-B607-FA5A781DC0BB}" srcOrd="1" destOrd="0" parTransId="{D693E48B-78D3-4189-A999-A154A4F951B7}" sibTransId="{69A8A12C-A4BA-45EE-A4E6-1A086434B439}"/>
    <dgm:cxn modelId="{4EC737B3-4741-471C-A23F-7C92F523B652}" type="presOf" srcId="{D8FC3FE4-E97E-45BA-BC1B-DA98206731C7}" destId="{B539EEE6-8A8B-46C2-B3A3-88331D9A94DA}" srcOrd="1" destOrd="0" presId="urn:microsoft.com/office/officeart/2016/7/layout/BasicLinearProcessNumbered"/>
    <dgm:cxn modelId="{ED09ACC2-810A-455B-9888-E7AFFF3960F1}" type="presOf" srcId="{4A6831B3-5A75-4F0E-A1DA-7AC827A7BDB8}" destId="{0A13755B-EA34-4F8E-91AD-0D55559E0E3B}" srcOrd="0" destOrd="0" presId="urn:microsoft.com/office/officeart/2016/7/layout/BasicLinearProcessNumbered"/>
    <dgm:cxn modelId="{1AD72DDF-AD0D-4886-B179-475E7181BBB3}" type="presOf" srcId="{C6235702-788C-4CF0-B24C-60C9300EA997}" destId="{E64C1D81-DBB8-4314-BEC8-432FF2DCBE19}" srcOrd="0" destOrd="0" presId="urn:microsoft.com/office/officeart/2016/7/layout/BasicLinearProcessNumbered"/>
    <dgm:cxn modelId="{B0A083DF-BDF2-4C1D-9B8E-D2B60A9CB914}" type="presOf" srcId="{C065FDA2-4936-489D-B607-FA5A781DC0BB}" destId="{24E3BB80-14E2-4BE3-B007-5FE79C3E1C77}" srcOrd="1" destOrd="0" presId="urn:microsoft.com/office/officeart/2016/7/layout/BasicLinearProcessNumbered"/>
    <dgm:cxn modelId="{2F5B6FEA-382F-4E1A-9269-D0496B492741}" srcId="{4A6831B3-5A75-4F0E-A1DA-7AC827A7BDB8}" destId="{D8FC3FE4-E97E-45BA-BC1B-DA98206731C7}" srcOrd="0" destOrd="0" parTransId="{37858E59-D97B-4825-8A03-3604F3D2A434}" sibTransId="{411088A5-8F9A-4D0A-8B8B-CEF921F71BD3}"/>
    <dgm:cxn modelId="{063C56FD-06E9-420F-83A4-CA1D10F61906}" type="presOf" srcId="{D3980A9D-B871-43BF-8F7D-281C7F18A449}" destId="{66690595-F66B-4D42-A0FD-4410AB7779C2}" srcOrd="0" destOrd="0" presId="urn:microsoft.com/office/officeart/2016/7/layout/BasicLinearProcessNumbered"/>
    <dgm:cxn modelId="{10C55164-2D31-4783-94A6-70F7E4965519}" type="presParOf" srcId="{0A13755B-EA34-4F8E-91AD-0D55559E0E3B}" destId="{5DA6DDCF-7E55-41EA-9626-C0CB295305FB}" srcOrd="0" destOrd="0" presId="urn:microsoft.com/office/officeart/2016/7/layout/BasicLinearProcessNumbered"/>
    <dgm:cxn modelId="{80107D51-5485-4FBE-A72D-27B0F0774555}" type="presParOf" srcId="{5DA6DDCF-7E55-41EA-9626-C0CB295305FB}" destId="{509E94BF-2BC1-4941-B9EE-98EDF25F0561}" srcOrd="0" destOrd="0" presId="urn:microsoft.com/office/officeart/2016/7/layout/BasicLinearProcessNumbered"/>
    <dgm:cxn modelId="{D509900C-0122-4B3D-AA38-85E3CC2E4B4F}" type="presParOf" srcId="{5DA6DDCF-7E55-41EA-9626-C0CB295305FB}" destId="{E3448DC5-1C7C-4DC1-A894-6AE24C11D55B}" srcOrd="1" destOrd="0" presId="urn:microsoft.com/office/officeart/2016/7/layout/BasicLinearProcessNumbered"/>
    <dgm:cxn modelId="{47359B65-71FE-4FD7-BD4B-CAEDB9612F3B}" type="presParOf" srcId="{5DA6DDCF-7E55-41EA-9626-C0CB295305FB}" destId="{149FD6DB-6DAC-4B4B-A227-EDF5AAF1693B}" srcOrd="2" destOrd="0" presId="urn:microsoft.com/office/officeart/2016/7/layout/BasicLinearProcessNumbered"/>
    <dgm:cxn modelId="{054951FB-1917-461D-9191-B1D1EC7D5134}" type="presParOf" srcId="{5DA6DDCF-7E55-41EA-9626-C0CB295305FB}" destId="{B539EEE6-8A8B-46C2-B3A3-88331D9A94DA}" srcOrd="3" destOrd="0" presId="urn:microsoft.com/office/officeart/2016/7/layout/BasicLinearProcessNumbered"/>
    <dgm:cxn modelId="{19454B12-E1C3-4958-B73F-94A2C479E2FD}" type="presParOf" srcId="{0A13755B-EA34-4F8E-91AD-0D55559E0E3B}" destId="{E982764D-1A4C-4CB1-8CDE-DDAC64891C14}" srcOrd="1" destOrd="0" presId="urn:microsoft.com/office/officeart/2016/7/layout/BasicLinearProcessNumbered"/>
    <dgm:cxn modelId="{89059225-3CA1-4B92-8705-506B1B306E9A}" type="presParOf" srcId="{0A13755B-EA34-4F8E-91AD-0D55559E0E3B}" destId="{2C951160-A1C4-4735-8479-2CCA034286F6}" srcOrd="2" destOrd="0" presId="urn:microsoft.com/office/officeart/2016/7/layout/BasicLinearProcessNumbered"/>
    <dgm:cxn modelId="{19A91033-EAD3-44A6-84D8-1D0775AF0B10}" type="presParOf" srcId="{2C951160-A1C4-4735-8479-2CCA034286F6}" destId="{BA56FEF2-29AA-40F5-9A1A-C57ECA3F5943}" srcOrd="0" destOrd="0" presId="urn:microsoft.com/office/officeart/2016/7/layout/BasicLinearProcessNumbered"/>
    <dgm:cxn modelId="{E7CC4EDD-CE34-45A5-B63C-0D8309435F7E}" type="presParOf" srcId="{2C951160-A1C4-4735-8479-2CCA034286F6}" destId="{9CEEEA7E-03ED-4952-9143-7253A479085B}" srcOrd="1" destOrd="0" presId="urn:microsoft.com/office/officeart/2016/7/layout/BasicLinearProcessNumbered"/>
    <dgm:cxn modelId="{8024B95D-0D0B-40A2-8E82-680F3D27103E}" type="presParOf" srcId="{2C951160-A1C4-4735-8479-2CCA034286F6}" destId="{1A26EA35-E7CD-4B77-97EE-452F72DF812B}" srcOrd="2" destOrd="0" presId="urn:microsoft.com/office/officeart/2016/7/layout/BasicLinearProcessNumbered"/>
    <dgm:cxn modelId="{81408D4E-C822-4F8D-ADDB-E2356F47425F}" type="presParOf" srcId="{2C951160-A1C4-4735-8479-2CCA034286F6}" destId="{24E3BB80-14E2-4BE3-B007-5FE79C3E1C77}" srcOrd="3" destOrd="0" presId="urn:microsoft.com/office/officeart/2016/7/layout/BasicLinearProcessNumbered"/>
    <dgm:cxn modelId="{2E39733A-0116-4DD6-A762-9D99036A03E5}" type="presParOf" srcId="{0A13755B-EA34-4F8E-91AD-0D55559E0E3B}" destId="{6EF674F7-B553-4003-A628-58AE8B22FE94}" srcOrd="3" destOrd="0" presId="urn:microsoft.com/office/officeart/2016/7/layout/BasicLinearProcessNumbered"/>
    <dgm:cxn modelId="{691EEF2F-D65F-4B9B-A7D2-0A37FECDDE61}" type="presParOf" srcId="{0A13755B-EA34-4F8E-91AD-0D55559E0E3B}" destId="{AE94E651-63E8-4406-B0D5-963369F43804}" srcOrd="4" destOrd="0" presId="urn:microsoft.com/office/officeart/2016/7/layout/BasicLinearProcessNumbered"/>
    <dgm:cxn modelId="{E285FB1B-5506-481A-A61B-1FEA24ED5926}" type="presParOf" srcId="{AE94E651-63E8-4406-B0D5-963369F43804}" destId="{66690595-F66B-4D42-A0FD-4410AB7779C2}" srcOrd="0" destOrd="0" presId="urn:microsoft.com/office/officeart/2016/7/layout/BasicLinearProcessNumbered"/>
    <dgm:cxn modelId="{BA86DD84-683F-44D5-B52A-AFABE2BB0B45}" type="presParOf" srcId="{AE94E651-63E8-4406-B0D5-963369F43804}" destId="{E64C1D81-DBB8-4314-BEC8-432FF2DCBE19}" srcOrd="1" destOrd="0" presId="urn:microsoft.com/office/officeart/2016/7/layout/BasicLinearProcessNumbered"/>
    <dgm:cxn modelId="{C55E884C-AF0C-49E5-8073-71882DAED71C}" type="presParOf" srcId="{AE94E651-63E8-4406-B0D5-963369F43804}" destId="{71C4B164-5B9E-4D8B-BFCD-7379A9C3D135}" srcOrd="2" destOrd="0" presId="urn:microsoft.com/office/officeart/2016/7/layout/BasicLinearProcessNumbered"/>
    <dgm:cxn modelId="{BF2DA1AF-B692-4820-8184-8D0099D2DE70}" type="presParOf" srcId="{AE94E651-63E8-4406-B0D5-963369F43804}" destId="{86E09DB8-CB2B-4432-BFC2-79A222FD69E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9C8C5D-7738-4A30-BC4F-976ECA3EA86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E3D3F11-68E2-4044-8137-89DE84459AB0}">
      <dgm:prSet/>
      <dgm:spPr/>
      <dgm:t>
        <a:bodyPr/>
        <a:lstStyle/>
        <a:p>
          <a:r>
            <a:rPr lang="en-US" dirty="0">
              <a:hlinkClick xmlns:r="http://schemas.openxmlformats.org/officeDocument/2006/relationships" r:id="rId1"/>
            </a:rPr>
            <a:t>https://www.w3.org/Style/CSS/</a:t>
          </a:r>
          <a:r>
            <a:rPr lang="en-US" dirty="0"/>
            <a:t> </a:t>
          </a:r>
        </a:p>
      </dgm:t>
    </dgm:pt>
    <dgm:pt modelId="{640E6FB3-8BCD-4C65-8708-35D261BF0384}" type="parTrans" cxnId="{69E4B2B9-6272-4EE0-9043-DF424ED4EAAA}">
      <dgm:prSet/>
      <dgm:spPr/>
      <dgm:t>
        <a:bodyPr/>
        <a:lstStyle/>
        <a:p>
          <a:endParaRPr lang="en-US"/>
        </a:p>
      </dgm:t>
    </dgm:pt>
    <dgm:pt modelId="{DEDA52DA-AF6D-4169-922A-4E1E9E3B7B72}" type="sibTrans" cxnId="{69E4B2B9-6272-4EE0-9043-DF424ED4EAAA}">
      <dgm:prSet/>
      <dgm:spPr/>
      <dgm:t>
        <a:bodyPr/>
        <a:lstStyle/>
        <a:p>
          <a:endParaRPr lang="en-US"/>
        </a:p>
      </dgm:t>
    </dgm:pt>
    <dgm:pt modelId="{BAE8ED57-3D88-4484-A503-485E4CF0C6F7}">
      <dgm:prSet/>
      <dgm:spPr/>
      <dgm:t>
        <a:bodyPr/>
        <a:lstStyle/>
        <a:p>
          <a:r>
            <a:rPr lang="en-US">
              <a:hlinkClick xmlns:r="http://schemas.openxmlformats.org/officeDocument/2006/relationships" r:id="rId2"/>
            </a:rPr>
            <a:t>https://www.w3schools.com/css/default.asp</a:t>
          </a:r>
          <a:r>
            <a:rPr lang="en-US"/>
            <a:t> </a:t>
          </a:r>
        </a:p>
      </dgm:t>
    </dgm:pt>
    <dgm:pt modelId="{0BA111CE-AD4F-471C-8163-CDF2E9B9BD79}" type="parTrans" cxnId="{0A85280F-84D7-40BA-BB07-236DFDDE8C71}">
      <dgm:prSet/>
      <dgm:spPr/>
      <dgm:t>
        <a:bodyPr/>
        <a:lstStyle/>
        <a:p>
          <a:endParaRPr lang="en-US"/>
        </a:p>
      </dgm:t>
    </dgm:pt>
    <dgm:pt modelId="{4522D9CE-F3C1-4FFE-9AD2-387F1D15A65A}" type="sibTrans" cxnId="{0A85280F-84D7-40BA-BB07-236DFDDE8C71}">
      <dgm:prSet/>
      <dgm:spPr/>
      <dgm:t>
        <a:bodyPr/>
        <a:lstStyle/>
        <a:p>
          <a:endParaRPr lang="en-US"/>
        </a:p>
      </dgm:t>
    </dgm:pt>
    <dgm:pt modelId="{828521C2-0B9B-49DC-841F-7BCAA1443858}">
      <dgm:prSet/>
      <dgm:spPr/>
      <dgm:t>
        <a:bodyPr/>
        <a:lstStyle/>
        <a:p>
          <a:r>
            <a:rPr lang="en-US">
              <a:hlinkClick xmlns:r="http://schemas.openxmlformats.org/officeDocument/2006/relationships" r:id="rId3"/>
            </a:rPr>
            <a:t>https://tympanus.net/codrops/css_reference/</a:t>
          </a:r>
          <a:endParaRPr lang="en-US"/>
        </a:p>
      </dgm:t>
    </dgm:pt>
    <dgm:pt modelId="{A462097B-89E2-44AF-9BE1-47D7FC1FD49C}" type="parTrans" cxnId="{20A1B5E8-038C-4418-AD87-2D8983AD0D8A}">
      <dgm:prSet/>
      <dgm:spPr/>
      <dgm:t>
        <a:bodyPr/>
        <a:lstStyle/>
        <a:p>
          <a:endParaRPr lang="en-US"/>
        </a:p>
      </dgm:t>
    </dgm:pt>
    <dgm:pt modelId="{DEECF205-3FDF-48E9-B9B7-B32E7E97FEF0}" type="sibTrans" cxnId="{20A1B5E8-038C-4418-AD87-2D8983AD0D8A}">
      <dgm:prSet/>
      <dgm:spPr/>
      <dgm:t>
        <a:bodyPr/>
        <a:lstStyle/>
        <a:p>
          <a:endParaRPr lang="en-US"/>
        </a:p>
      </dgm:t>
    </dgm:pt>
    <dgm:pt modelId="{F9B90115-8EA3-42AD-B51F-67C6581067EC}">
      <dgm:prSet/>
      <dgm:spPr/>
      <dgm:t>
        <a:bodyPr/>
        <a:lstStyle/>
        <a:p>
          <a:r>
            <a:rPr lang="en-US">
              <a:hlinkClick xmlns:r="http://schemas.openxmlformats.org/officeDocument/2006/relationships" r:id="rId4"/>
            </a:rPr>
            <a:t>http://htmldog.com/guides/css/</a:t>
          </a:r>
          <a:endParaRPr lang="en-US"/>
        </a:p>
      </dgm:t>
    </dgm:pt>
    <dgm:pt modelId="{AF7343C7-A710-482C-ABE2-27A582FE5520}" type="parTrans" cxnId="{A2880257-E45C-4F2F-8244-C2D1F3C86697}">
      <dgm:prSet/>
      <dgm:spPr/>
      <dgm:t>
        <a:bodyPr/>
        <a:lstStyle/>
        <a:p>
          <a:endParaRPr lang="en-US"/>
        </a:p>
      </dgm:t>
    </dgm:pt>
    <dgm:pt modelId="{0DD6F023-FC07-4D00-A3AE-92AE71FA90F8}" type="sibTrans" cxnId="{A2880257-E45C-4F2F-8244-C2D1F3C86697}">
      <dgm:prSet/>
      <dgm:spPr/>
      <dgm:t>
        <a:bodyPr/>
        <a:lstStyle/>
        <a:p>
          <a:endParaRPr lang="en-US"/>
        </a:p>
      </dgm:t>
    </dgm:pt>
    <dgm:pt modelId="{0BA96523-6C4C-487D-9965-E23FA92ED7B8}" type="pres">
      <dgm:prSet presAssocID="{049C8C5D-7738-4A30-BC4F-976ECA3EA86F}" presName="linear" presStyleCnt="0">
        <dgm:presLayoutVars>
          <dgm:animLvl val="lvl"/>
          <dgm:resizeHandles val="exact"/>
        </dgm:presLayoutVars>
      </dgm:prSet>
      <dgm:spPr/>
    </dgm:pt>
    <dgm:pt modelId="{338E1503-E9CA-4F84-AD69-FAC86380C5D9}" type="pres">
      <dgm:prSet presAssocID="{4E3D3F11-68E2-4044-8137-89DE84459AB0}" presName="parentText" presStyleLbl="node1" presStyleIdx="0" presStyleCnt="4">
        <dgm:presLayoutVars>
          <dgm:chMax val="0"/>
          <dgm:bulletEnabled val="1"/>
        </dgm:presLayoutVars>
      </dgm:prSet>
      <dgm:spPr/>
    </dgm:pt>
    <dgm:pt modelId="{BED94C45-D74F-4165-8347-D28795495707}" type="pres">
      <dgm:prSet presAssocID="{DEDA52DA-AF6D-4169-922A-4E1E9E3B7B72}" presName="spacer" presStyleCnt="0"/>
      <dgm:spPr/>
    </dgm:pt>
    <dgm:pt modelId="{3542F586-2D3E-40F1-98D0-E20F2B28B5AC}" type="pres">
      <dgm:prSet presAssocID="{BAE8ED57-3D88-4484-A503-485E4CF0C6F7}" presName="parentText" presStyleLbl="node1" presStyleIdx="1" presStyleCnt="4" custLinFactNeighborX="-1307" custLinFactNeighborY="-61883">
        <dgm:presLayoutVars>
          <dgm:chMax val="0"/>
          <dgm:bulletEnabled val="1"/>
        </dgm:presLayoutVars>
      </dgm:prSet>
      <dgm:spPr/>
    </dgm:pt>
    <dgm:pt modelId="{74997252-465F-4544-9360-DE7EFB25C550}" type="pres">
      <dgm:prSet presAssocID="{4522D9CE-F3C1-4FFE-9AD2-387F1D15A65A}" presName="spacer" presStyleCnt="0"/>
      <dgm:spPr/>
    </dgm:pt>
    <dgm:pt modelId="{C7815D89-B82A-4CCD-9B0A-D6C001AAF67E}" type="pres">
      <dgm:prSet presAssocID="{828521C2-0B9B-49DC-841F-7BCAA1443858}" presName="parentText" presStyleLbl="node1" presStyleIdx="2" presStyleCnt="4">
        <dgm:presLayoutVars>
          <dgm:chMax val="0"/>
          <dgm:bulletEnabled val="1"/>
        </dgm:presLayoutVars>
      </dgm:prSet>
      <dgm:spPr/>
    </dgm:pt>
    <dgm:pt modelId="{0D46DDAC-4D48-4FA2-9A8D-E4F453A6E15F}" type="pres">
      <dgm:prSet presAssocID="{DEECF205-3FDF-48E9-B9B7-B32E7E97FEF0}" presName="spacer" presStyleCnt="0"/>
      <dgm:spPr/>
    </dgm:pt>
    <dgm:pt modelId="{6EF4D376-E585-46D4-AC03-8EA052A32ECF}" type="pres">
      <dgm:prSet presAssocID="{F9B90115-8EA3-42AD-B51F-67C6581067EC}" presName="parentText" presStyleLbl="node1" presStyleIdx="3" presStyleCnt="4">
        <dgm:presLayoutVars>
          <dgm:chMax val="0"/>
          <dgm:bulletEnabled val="1"/>
        </dgm:presLayoutVars>
      </dgm:prSet>
      <dgm:spPr/>
    </dgm:pt>
  </dgm:ptLst>
  <dgm:cxnLst>
    <dgm:cxn modelId="{0A85280F-84D7-40BA-BB07-236DFDDE8C71}" srcId="{049C8C5D-7738-4A30-BC4F-976ECA3EA86F}" destId="{BAE8ED57-3D88-4484-A503-485E4CF0C6F7}" srcOrd="1" destOrd="0" parTransId="{0BA111CE-AD4F-471C-8163-CDF2E9B9BD79}" sibTransId="{4522D9CE-F3C1-4FFE-9AD2-387F1D15A65A}"/>
    <dgm:cxn modelId="{8CCF5728-1051-4211-849E-DFF3661FD347}" type="presOf" srcId="{4E3D3F11-68E2-4044-8137-89DE84459AB0}" destId="{338E1503-E9CA-4F84-AD69-FAC86380C5D9}" srcOrd="0" destOrd="0" presId="urn:microsoft.com/office/officeart/2005/8/layout/vList2"/>
    <dgm:cxn modelId="{05C78433-184E-40C2-8CEE-160B9D41EBC9}" type="presOf" srcId="{049C8C5D-7738-4A30-BC4F-976ECA3EA86F}" destId="{0BA96523-6C4C-487D-9965-E23FA92ED7B8}" srcOrd="0" destOrd="0" presId="urn:microsoft.com/office/officeart/2005/8/layout/vList2"/>
    <dgm:cxn modelId="{B1F14F35-F2E7-48D8-85DF-53F730C0047B}" type="presOf" srcId="{828521C2-0B9B-49DC-841F-7BCAA1443858}" destId="{C7815D89-B82A-4CCD-9B0A-D6C001AAF67E}" srcOrd="0" destOrd="0" presId="urn:microsoft.com/office/officeart/2005/8/layout/vList2"/>
    <dgm:cxn modelId="{A2880257-E45C-4F2F-8244-C2D1F3C86697}" srcId="{049C8C5D-7738-4A30-BC4F-976ECA3EA86F}" destId="{F9B90115-8EA3-42AD-B51F-67C6581067EC}" srcOrd="3" destOrd="0" parTransId="{AF7343C7-A710-482C-ABE2-27A582FE5520}" sibTransId="{0DD6F023-FC07-4D00-A3AE-92AE71FA90F8}"/>
    <dgm:cxn modelId="{7A59557D-DEB4-4D59-9342-69AA2E380539}" type="presOf" srcId="{BAE8ED57-3D88-4484-A503-485E4CF0C6F7}" destId="{3542F586-2D3E-40F1-98D0-E20F2B28B5AC}" srcOrd="0" destOrd="0" presId="urn:microsoft.com/office/officeart/2005/8/layout/vList2"/>
    <dgm:cxn modelId="{69E4B2B9-6272-4EE0-9043-DF424ED4EAAA}" srcId="{049C8C5D-7738-4A30-BC4F-976ECA3EA86F}" destId="{4E3D3F11-68E2-4044-8137-89DE84459AB0}" srcOrd="0" destOrd="0" parTransId="{640E6FB3-8BCD-4C65-8708-35D261BF0384}" sibTransId="{DEDA52DA-AF6D-4169-922A-4E1E9E3B7B72}"/>
    <dgm:cxn modelId="{CF880CE6-7540-4CEF-96FF-8469A70B05F5}" type="presOf" srcId="{F9B90115-8EA3-42AD-B51F-67C6581067EC}" destId="{6EF4D376-E585-46D4-AC03-8EA052A32ECF}" srcOrd="0" destOrd="0" presId="urn:microsoft.com/office/officeart/2005/8/layout/vList2"/>
    <dgm:cxn modelId="{20A1B5E8-038C-4418-AD87-2D8983AD0D8A}" srcId="{049C8C5D-7738-4A30-BC4F-976ECA3EA86F}" destId="{828521C2-0B9B-49DC-841F-7BCAA1443858}" srcOrd="2" destOrd="0" parTransId="{A462097B-89E2-44AF-9BE1-47D7FC1FD49C}" sibTransId="{DEECF205-3FDF-48E9-B9B7-B32E7E97FEF0}"/>
    <dgm:cxn modelId="{90F727A7-1707-4074-869C-8565A7882EF6}" type="presParOf" srcId="{0BA96523-6C4C-487D-9965-E23FA92ED7B8}" destId="{338E1503-E9CA-4F84-AD69-FAC86380C5D9}" srcOrd="0" destOrd="0" presId="urn:microsoft.com/office/officeart/2005/8/layout/vList2"/>
    <dgm:cxn modelId="{B8EEC42E-5F11-495F-99B4-43DE181E4605}" type="presParOf" srcId="{0BA96523-6C4C-487D-9965-E23FA92ED7B8}" destId="{BED94C45-D74F-4165-8347-D28795495707}" srcOrd="1" destOrd="0" presId="urn:microsoft.com/office/officeart/2005/8/layout/vList2"/>
    <dgm:cxn modelId="{99722DF5-CAD9-43FD-A65E-A984E51AE500}" type="presParOf" srcId="{0BA96523-6C4C-487D-9965-E23FA92ED7B8}" destId="{3542F586-2D3E-40F1-98D0-E20F2B28B5AC}" srcOrd="2" destOrd="0" presId="urn:microsoft.com/office/officeart/2005/8/layout/vList2"/>
    <dgm:cxn modelId="{38D60FFC-BA96-433E-9D11-2E600CFA4512}" type="presParOf" srcId="{0BA96523-6C4C-487D-9965-E23FA92ED7B8}" destId="{74997252-465F-4544-9360-DE7EFB25C550}" srcOrd="3" destOrd="0" presId="urn:microsoft.com/office/officeart/2005/8/layout/vList2"/>
    <dgm:cxn modelId="{C6F236DA-785E-48F6-83F2-F90982DA966E}" type="presParOf" srcId="{0BA96523-6C4C-487D-9965-E23FA92ED7B8}" destId="{C7815D89-B82A-4CCD-9B0A-D6C001AAF67E}" srcOrd="4" destOrd="0" presId="urn:microsoft.com/office/officeart/2005/8/layout/vList2"/>
    <dgm:cxn modelId="{24C48C00-14DE-4A4A-8954-5C4F5864618E}" type="presParOf" srcId="{0BA96523-6C4C-487D-9965-E23FA92ED7B8}" destId="{0D46DDAC-4D48-4FA2-9A8D-E4F453A6E15F}" srcOrd="5" destOrd="0" presId="urn:microsoft.com/office/officeart/2005/8/layout/vList2"/>
    <dgm:cxn modelId="{309C9904-3345-4DD0-AB06-49ECE47DE6C6}" type="presParOf" srcId="{0BA96523-6C4C-487D-9965-E23FA92ED7B8}" destId="{6EF4D376-E585-46D4-AC03-8EA052A32E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E94BF-2BC1-4941-B9EE-98EDF25F0561}">
      <dsp:nvSpPr>
        <dsp:cNvPr id="0" name=""/>
        <dsp:cNvSpPr/>
      </dsp:nvSpPr>
      <dsp:spPr>
        <a:xfrm>
          <a:off x="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meaningful Class and ID names.</a:t>
          </a:r>
        </a:p>
      </dsp:txBody>
      <dsp:txXfrm>
        <a:off x="0" y="1555523"/>
        <a:ext cx="3005666" cy="2456089"/>
      </dsp:txXfrm>
    </dsp:sp>
    <dsp:sp modelId="{E3448DC5-1C7C-4DC1-A894-6AE24C11D55B}">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149FD6DB-6DAC-4B4B-A227-EDF5AAF1693B}">
      <dsp:nvSpPr>
        <dsp:cNvPr id="0" name=""/>
        <dsp:cNvSpPr/>
      </dsp:nvSpPr>
      <dsp:spPr>
        <a:xfrm>
          <a:off x="0" y="4093410"/>
          <a:ext cx="3005666" cy="72"/>
        </a:xfrm>
        <a:prstGeom prst="rect">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A56FEF2-29AA-40F5-9A1A-C57ECA3F5943}">
      <dsp:nvSpPr>
        <dsp:cNvPr id="0" name=""/>
        <dsp:cNvSpPr/>
      </dsp:nvSpPr>
      <dsp:spPr>
        <a:xfrm>
          <a:off x="3306233" y="0"/>
          <a:ext cx="3005666" cy="4093482"/>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a consistent HTML structure</a:t>
          </a:r>
        </a:p>
      </dsp:txBody>
      <dsp:txXfrm>
        <a:off x="3306233" y="1555523"/>
        <a:ext cx="3005666" cy="2456089"/>
      </dsp:txXfrm>
    </dsp:sp>
    <dsp:sp modelId="{9CEEEA7E-03ED-4952-9143-7253A479085B}">
      <dsp:nvSpPr>
        <dsp:cNvPr id="0" name=""/>
        <dsp:cNvSpPr/>
      </dsp:nvSpPr>
      <dsp:spPr>
        <a:xfrm>
          <a:off x="4195044" y="409348"/>
          <a:ext cx="1228044" cy="1228044"/>
        </a:xfrm>
        <a:prstGeom prst="ellipse">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1A26EA35-E7CD-4B77-97EE-452F72DF812B}">
      <dsp:nvSpPr>
        <dsp:cNvPr id="0" name=""/>
        <dsp:cNvSpPr/>
      </dsp:nvSpPr>
      <dsp:spPr>
        <a:xfrm>
          <a:off x="3306233" y="4093410"/>
          <a:ext cx="3005666" cy="72"/>
        </a:xfrm>
        <a:prstGeom prst="rect">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690595-F66B-4D42-A0FD-4410AB7779C2}">
      <dsp:nvSpPr>
        <dsp:cNvPr id="0" name=""/>
        <dsp:cNvSpPr/>
      </dsp:nvSpPr>
      <dsp:spPr>
        <a:xfrm>
          <a:off x="6612466" y="0"/>
          <a:ext cx="3005666" cy="4093482"/>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Structure First and Design Second</a:t>
          </a:r>
        </a:p>
      </dsp:txBody>
      <dsp:txXfrm>
        <a:off x="6612466" y="1555523"/>
        <a:ext cx="3005666" cy="2456089"/>
      </dsp:txXfrm>
    </dsp:sp>
    <dsp:sp modelId="{E64C1D81-DBB8-4314-BEC8-432FF2DCBE19}">
      <dsp:nvSpPr>
        <dsp:cNvPr id="0" name=""/>
        <dsp:cNvSpPr/>
      </dsp:nvSpPr>
      <dsp:spPr>
        <a:xfrm>
          <a:off x="7501277" y="409348"/>
          <a:ext cx="1228044" cy="1228044"/>
        </a:xfrm>
        <a:prstGeom prst="ellipse">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71C4B164-5B9E-4D8B-BFCD-7379A9C3D135}">
      <dsp:nvSpPr>
        <dsp:cNvPr id="0" name=""/>
        <dsp:cNvSpPr/>
      </dsp:nvSpPr>
      <dsp:spPr>
        <a:xfrm>
          <a:off x="6612466" y="4093410"/>
          <a:ext cx="3005666" cy="7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E1503-E9CA-4F84-AD69-FAC86380C5D9}">
      <dsp:nvSpPr>
        <dsp:cNvPr id="0" name=""/>
        <dsp:cNvSpPr/>
      </dsp:nvSpPr>
      <dsp:spPr>
        <a:xfrm>
          <a:off x="0" y="30866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hlinkClick xmlns:r="http://schemas.openxmlformats.org/officeDocument/2006/relationships" r:id="rId1"/>
            </a:rPr>
            <a:t>https://www.w3.org/Style/CSS/</a:t>
          </a:r>
          <a:r>
            <a:rPr lang="en-US" sz="3400" kern="1200" dirty="0"/>
            <a:t> </a:t>
          </a:r>
        </a:p>
      </dsp:txBody>
      <dsp:txXfrm>
        <a:off x="38838" y="347499"/>
        <a:ext cx="9540457" cy="717924"/>
      </dsp:txXfrm>
    </dsp:sp>
    <dsp:sp modelId="{3542F586-2D3E-40F1-98D0-E20F2B28B5AC}">
      <dsp:nvSpPr>
        <dsp:cNvPr id="0" name=""/>
        <dsp:cNvSpPr/>
      </dsp:nvSpPr>
      <dsp:spPr>
        <a:xfrm>
          <a:off x="0" y="1141585"/>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https://www.w3schools.com/css/default.asp</a:t>
          </a:r>
          <a:r>
            <a:rPr lang="en-US" sz="3400" kern="1200"/>
            <a:t> </a:t>
          </a:r>
        </a:p>
      </dsp:txBody>
      <dsp:txXfrm>
        <a:off x="38838" y="1180423"/>
        <a:ext cx="9540457" cy="717924"/>
      </dsp:txXfrm>
    </dsp:sp>
    <dsp:sp modelId="{C7815D89-B82A-4CCD-9B0A-D6C001AAF67E}">
      <dsp:nvSpPr>
        <dsp:cNvPr id="0" name=""/>
        <dsp:cNvSpPr/>
      </dsp:nvSpPr>
      <dsp:spPr>
        <a:xfrm>
          <a:off x="0" y="209570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3"/>
            </a:rPr>
            <a:t>https://tympanus.net/codrops/css_reference/</a:t>
          </a:r>
          <a:endParaRPr lang="en-US" sz="3400" kern="1200"/>
        </a:p>
      </dsp:txBody>
      <dsp:txXfrm>
        <a:off x="38838" y="2134539"/>
        <a:ext cx="9540457" cy="717924"/>
      </dsp:txXfrm>
    </dsp:sp>
    <dsp:sp modelId="{6EF4D376-E585-46D4-AC03-8EA052A32ECF}">
      <dsp:nvSpPr>
        <dsp:cNvPr id="0" name=""/>
        <dsp:cNvSpPr/>
      </dsp:nvSpPr>
      <dsp:spPr>
        <a:xfrm>
          <a:off x="0" y="298922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4"/>
            </a:rPr>
            <a:t>http://htmldog.com/guides/css/</a:t>
          </a:r>
          <a:endParaRPr lang="en-US" sz="3400" kern="1200"/>
        </a:p>
      </dsp:txBody>
      <dsp:txXfrm>
        <a:off x="38838" y="3028059"/>
        <a:ext cx="9540457" cy="7179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0.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1 129,'0'-5,"5"-2,8-6,6 1,6 1,4 3,2 3,2 2,0 2,6 0,1 2,-1-1,-1 1,-8-6,-2-2,-2 0,1 2,6 1,3 2,6 0,2 2,-2 0,-2 0,-3 0,-2 0,-2 1,-1-1,0 0,-1 0,6 0,-4-5,-2-3,-1 2,0 0,0 2,1 2,5 0,8 2,2 0,3 0,0 0,-4 1,-4-1,-4 0,-2 0,3 0,7 0,0 0,-2 0,3 0,4 0,-1 6,-3 1,1 0,-2-2,2-1,-1-1,-9 3,0 2,0-1,-2 4,-1-1,-1-1,0-2,-2-3,1-2,0-1,-1 0,1-2,-1 1,1-1,0 1,5 0,2 0,5-1,0 1,-1 0,-4 0,-2 0,-2 0,4 0,0 0,4 0,7 6,-1 1,-3 0,2-2,-3-1,-3-1,-3-2,-3 0,-2-1,-2-1,5 1,7 0,1 0,-2-1,9 1,5 0,-1 0,-4 0,-1 0,7 0,0 0,0 0,-4 0,4 0,5 0,1 6,-5 1,-7 0,-1-2,-4-1,-5-1,2-2,-7 5,-5 1,-1 0,-2-2,0 4,7 0,1-1,1-2,-2-2,0-2,-2-1,4-1,2 0,-1 0,3-1,1 1,3 0,0 0,2-1,-1 1,2 0,3 0,-1 0,-5 0,-4 0,-4 0,-3 0,-2 1,-1-1,-1 0,5 0,2-6,0-1,-1 0,-2 2,-1 1,-1 1,0 2,-2 0,1 1,-1 1,1-6,5-2,2 0,-1 2,-1 1,-1-4,-2 0,-1 0,-6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4.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1 256,'5'0,"7"0,3-5,2-2,5 0,4 1,3 2,1 2,2 1,1 0,5-4,1-2,1 0,-3 2,-1 1,-7-3,2-2,2 2,-5-4,-2 0,0 2,1 3,1 1,2 3,0 1,2-4,-1-2,1 0,0 2,0 2,0-5,0 0,-6-5,-1 1,0 1,1 3,2 4,7-5,2 1,1 1,0 2,-2 1,-2 3,-1 0,0 1,-1 0,0 0,-1 1,0-1,1 0,0 0,-1 0,1 0,0 0,-1 0,1 0,5 0,2 0,0 0,-2 0,-1 0,-2 0,4 0,-4 6,-2 1,-2 0,0 4,5 0,-3 3,-1 0,-1-2,0-4,0-3,0-3,1-1,1-1,-1 0,1-1,5 1,2-1,5 1,-5 5,-3 2,2 0,6-2,1-1,3-1,0-2,-4 0,-4-1,-3-1,-2 1,-2 0,-1 0,-1 5,5 2,2 0,0-2,-1-1,-1-1,-8-2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42.279"/>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1 320,'5'-5,"8"-2,6 0,6 1,4 2,2 2,2 1,0 0,0 1,0 0,0-5,-1-2,0-5,0 0,0 1,-1 3,6 3,2 2,0 2,-2 1,-1 0,-2 0,-1 1,-1-6,0-2,0 0,-1-3,0-1,1 1,0 4,-6-4,-2-5,1 0,1 2,2 4,2 3,-5-3,-1 1,1 1,1 1,2 3,2-4,0-1,2 1,0 2,-6-4,-1 0,0 1,7 2,3 2,2 2,-1 1,-1 1,-1 0,-1 1,0-1,-1 0,0 1,-1-1,1 0,-1 0,1 0,0 0,-1 0,1 0,0 0,0 0,-1 0,1 0,0 5,0 2,-1 0,1-1,0 3,0 1,-1-2,1-2,0-2,0-2,-1-1,1-1,0 0,0 0,-1-1,1 1,0-1,-6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35.488"/>
    </inkml:context>
    <inkml:brush xml:id="br0">
      <inkml:brushProperty name="width" value="0.1" units="cm"/>
      <inkml:brushProperty name="height" value="0.1" units="cm"/>
      <inkml:brushProperty name="color" value="#008C3A"/>
      <inkml:brushProperty name="ignorePressure" value="1"/>
    </inkml:brush>
  </inkml:definitions>
  <inkml:trace contextRef="#ctx0" brushRef="#br0">0 490,'5'0,"8"0,6 0,6 0,4-5,-3-8,0-1,-6-4,1-4,1-3,3-4,2-7,7-3,-1 0,-2 1,-1 1,-4 2,-3 7,1 8,-3 2,-6-1,0 3,3 3,-2-1,-3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7.582"/>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0,'0'0,"0"0,0 0,0 0,0 0,0 0,0 0,0 0,0 0,0 0,0 0,0 0,0 0,0 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9.178"/>
    </inkml:context>
    <inkml:brush xml:id="br0">
      <inkml:brushProperty name="width" value="0.1" units="cm"/>
      <inkml:brushProperty name="height" value="0.1" units="cm"/>
      <inkml:brushProperty name="color" value="#008C3A"/>
      <inkml:brushProperty name="ignorePressure" value="1"/>
    </inkml:brush>
  </inkml:definitions>
  <inkml:trace contextRef="#ctx0" brushRef="#br0">0 382,'0'0,"0"0,0 0,0 0,0 0,0 0,0 0,0 0,0 0,0 0,0 0,6 6,1 1,0 5,4 1,0 3,-2-1,3 3,0 3,3-2,-2-4,-2 1,2-3,-1 3,-2-2,1-4,0-3,-2 3,-3-1,-2-1,-2-3,4-1,2-3,-2 0,-1-1,4 0,0-1,4 1,0 0,-2-6,2-1,5 0,4-4,4-6,3-5,2-4,1-3,0-8,1-2,5-1,2 2,-1 1,-2 8,-7 2,-2 7,-2 1,-5-2,0 3,1-1,-3 3,1-2,2 3,3-2,3-3,-4 2,-1-2,2 3,2 4,-10 4,-6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0.863"/>
    </inkml:context>
    <inkml:brush xml:id="br0">
      <inkml:brushProperty name="width" value="0.1" units="cm"/>
      <inkml:brushProperty name="height" value="0.1" units="cm"/>
      <inkml:brushProperty name="color" value="#008C3A"/>
      <inkml:brushProperty name="ignorePressure" value="1"/>
    </inkml:brush>
  </inkml:definitions>
  <inkml:trace contextRef="#ctx0" brushRef="#br0">0 766,'0'0,"0"0,0 0,0 0,0 0,0 0,0 0,0 0,0 0,0 0,0 0,0 0,0 0,0 0,0 0,0 0,0 0,0 0,0 0,5 0,3 0,-2 5,5 2,0 5,4 1,-1-2,3 2,-2 0,-3-4,-4 4,-3-2,3-2,0-3,-1-2,-3-2,5 4,0 1,-1 0,-3-2,-1-2,-2-1,-1-1,-1 0,0-1,0-1,5 1,2 0,-1-1,0-4,3-2,0-6,-1-5,4-5,4-4,6-9,-1-3,1-6,2-6,2-5,3-4,2-2,0 3,1 2,0 4,0 7,-5 5,-2 4,-5 3,-1 2,-3 7,-5 2,1 4,-1 6,-2 0,-4 2,-1 3,-3 3,0 2,-1 1,-1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1.992"/>
    </inkml:context>
    <inkml:brush xml:id="br0">
      <inkml:brushProperty name="width" value="0.1" units="cm"/>
      <inkml:brushProperty name="height" value="0.1" units="cm"/>
      <inkml:brushProperty name="color" value="#008C3A"/>
      <inkml:brushProperty name="ignorePressure" value="1"/>
    </inkml:brush>
  </inkml:definitions>
  <inkml:trace contextRef="#ctx0" brushRef="#br0">1 343,'0'0,"0"0,0 0,0 0,0 0,0 0,0 0,0 0,0 0,0 0,0 0,0 0,0 0,0 0,0 0,0 0,0 0,0 0,0 5,0 2,0 0,5 4,2 6,6-1,-1 3,4-2,0 2,-4-3,2-4,-2 2,3-2,-1 2,-4 0,-2-4,2 3,-1-2,-1-2,-3-2,4-3,0-2,-1-2,-3 0,-1 0,-2-1,-1 1,-1-1,5 1,2 0,-1 0,5-6,0-1,3-5,0-6,-3 0,3-2,3-4,0 3,2 0,3-3,-2-2,1-2,-4-2,2 5,-3 0,1 5,-2 1,-4 3,-3 4,2-1,-1 2,4-3,-1 1,-2 3,3-2,-1 0,2-2,0 0,2-2,4-4,4-4,-2 2,-4 5,-7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15.854"/>
    </inkml:context>
    <inkml:brush xml:id="br0">
      <inkml:brushProperty name="width" value="0.1" units="cm"/>
      <inkml:brushProperty name="height" value="0.1" units="cm"/>
      <inkml:brushProperty name="color" value="#008C3A"/>
      <inkml:brushProperty name="ignorePressure" value="1"/>
    </inkml:brush>
  </inkml:definitions>
  <inkml:trace contextRef="#ctx0" brushRef="#br0">4543 446</inkml:trace>
  <inkml:trace contextRef="#ctx0" brushRef="#br0" timeOffset="-5823.0883">733 827</inkml:trace>
  <inkml:trace contextRef="#ctx0" brushRef="#br0" timeOffset="-8691.763">1971 764,'6'0,"6"0,2 0</inkml:trace>
  <inkml:trace contextRef="#ctx0" brushRef="#br0" timeOffset="-1375.6845">733 700,'5'0,"8"0,6 0,6 0,-1 6,0 1,2 0,1-2,3-1,0-1,1-2,1-1,0 0,0 0,0 0,0 0,0-1,0 1,0 0,0 0,-1 0,1 0,0 0,0 0,-1 0,1 0,0 0,0 0,-1 0,1 0,0 0,0 0,-1 0,1 0,0 0,0 0,-1 0,1 0,0 0,0 0,-1 0,1 0,0 0,0 0,-1 0,1 0,0 0,0 0,-1 0,1 0,0 0,0 0,-1 0,1 0,0 0,0 0,-1 0,1 0,0 0,0 0,-1 0,1 0,0 0,0 0,-1 0,1 0,0 0,0 0,-1 0,1 0,0 0,0-5,-1-3,1-4,0-1,0 3,-1 2,1 3,0 2,0 1,-1 2,1 0,0 1,0-1,-1 1,1-1,0 0,0 1,-1-1,1 0,0 0,0 0,-1 0,1 0,0 0,0 0,-1-1,1 1,0 0,0 0,-1 0,1 0,0 0,0 1,-1-1,1 0,0 0,0 0,-1 0,1 0,-6 0</inkml:trace>
  <inkml:trace contextRef="#ctx0" brushRef="#br0" timeOffset="52746.6644">4162 161,'0'0,"0"0,0 0,0 0,0 0,0 0,0 0,0 0,0 0,0 0,0 0,0 0,0 0,0 0,0 0,0 0,0 0,0 0,0 0,0 5,0 2,0 0,0-2,0 5,0-1,0 5,0-1,0-2,0 2,0-1,0 3,0-1,0-3,0 2,0-2,0 4,0-1,0-4,0 3,0-1,0 3,0-2,0-2,0 2,0-2,0 4,0-1,0 2,0-2,0-2,0 1,0-1,0 3,0-2,0 3,0-1,0 2,0-2,0-4,0 2,0-1,0 3,0-2,0-2,0-4,0 3,0 0,0-3,0-1,0-3,0-1,0 4,0 1,0 0,0-2,0-2,0-1,0 0,0-2,0 0,0 5,0 2,0-1,0 0,0-3,0 0,0-2,0 0,0-1,0-1,0 1,0 0,0 0,0-1</inkml:trace>
  <inkml:trace contextRef="#ctx0" brushRef="#br0" timeOffset="54993.3656">4035 97,'0'0,"0"0,0 0,0 0,0 0,0 0,0 0,0 0,0 0,0 0,0 0,0 0,0 0,0 0,0 0,0 0,0 0,0 0,0 0,0 0,0 0,0 0,0 0,-5 0,-8 0,-1 0,-4-5,2-3,-3 2,-3 0,2 2,0 2,-3 0,-3 2,3 0,0 0,-1 0,-2 1,-2-1,-2 0,-1 0,-1 0,6 0,-5 0,-1-5,-2-2,1 0,-6 1,4 2,3 2,1 1,1 0,-1 1,1 0,-1 1,0-1,-6 0,-2 0,0 0,2 1,1-1,2 0,-4 0,-2-6,2-1,1 0,1 2,2 1,7 1,2 2,0 0,-1 1,-1 1,3-1,1 0,-1 0,-2 1,-2-1,-2 0,5 0,0 0,-5 0,2 0,-6 0,4 0,-4 0,4 0,-4 0,-2 0,0 0,1 0,6 0,3 0,0 0,0 0,-2 0,-1 0,-2 5,0 2,0 0,-1-1,0-2,0-2,0-1,-5 0,-2 4,0 2,2 0,-4-2,5-1,3-2,2 5,-5 0,-1 0,0-2,1-1,-4-2,-1-1,1-1,2 0,-3 0,0 5,1 2,-3 0,1-2,-5-1,2 4,2 0,-1-1,0-1,-3-2,2-2,2-1,4-1,3 0,2 0,-4-1,-1 1,1 0,6 0,5-1,0 1,5 0,1 0,4 0,-1 0,-2 0,2 0,4 0,-1 1,2-1,4 0,2 0,-2 0,0 0,2 0,2 0,2 0,1 0,1 0,1 0,0 0,1 0,-1 0,0 0,1 0,-1 0,0 5,0 2,0 0,0-2,0-1,0-1,0-2,0 5,0 1,0 0,0-2,0 4,0 0,0-1,0 4,0-1,0 3,0 5,0-1,5 2,2-2,6 1,-1 2,-1-2,2 2,0-4,-3 1,2-2,-1 1,-2-2,3-4,-1 2,-2-1,2 2,0-1,4-2,-2 2,-2 4,2-1,-1 3,3-3,-2 2,-2-2,-3 1,-4-1,4-5,0 2,4-1,0 2,-2 0,-2-4,2-3,0-2,-2 3,3 0,0-2,-3-1,4 4,-1 0,-2-1,-2-2,2-3,0-1,-1 5,3 0,0 0,-3-2,4-2,-1 0,4-2,-2-1,-2 0,2 0,-1-1,3 1,-1 0,-4 0,3 0,-1-1,-3 1,-2 0,-4 0,-1 0,4 0,1 0,0 0,-2 1,-2-1,-1 0,-1 0,0 0,-1 0,-1 0,1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7.xml"/><Relationship Id="rId1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4100657"/>
          </a:xfrm>
        </p:spPr>
        <p:txBody>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a:p>
            <a:pPr marL="0" indent="0">
              <a:buNone/>
            </a:pPr>
            <a:r>
              <a:rPr lang="en-US" dirty="0">
                <a:solidFill>
                  <a:schemeClr val="tx1"/>
                </a:solidFill>
              </a:rPr>
              <a:t>Descendant Selectors can apply to any nested element, no matter how deep it’s found within the page structure.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2598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BB6-87EF-4A32-A264-DD3AE66A85F9}"/>
              </a:ext>
            </a:extLst>
          </p:cNvPr>
          <p:cNvSpPr>
            <a:spLocks noGrp="1"/>
          </p:cNvSpPr>
          <p:nvPr>
            <p:ph type="title"/>
          </p:nvPr>
        </p:nvSpPr>
        <p:spPr>
          <a:xfrm>
            <a:off x="677334" y="609600"/>
            <a:ext cx="8596668" cy="739140"/>
          </a:xfrm>
        </p:spPr>
        <p:txBody>
          <a:bodyPr/>
          <a:lstStyle/>
          <a:p>
            <a:r>
              <a:rPr lang="en-US" dirty="0"/>
              <a:t>Group selectors</a:t>
            </a:r>
          </a:p>
        </p:txBody>
      </p:sp>
      <p:sp>
        <p:nvSpPr>
          <p:cNvPr id="3" name="Content Placeholder 2">
            <a:extLst>
              <a:ext uri="{FF2B5EF4-FFF2-40B4-BE49-F238E27FC236}">
                <a16:creationId xmlns:a16="http://schemas.microsoft.com/office/drawing/2014/main" id="{AC6F5981-0173-4EE9-B62A-E3BF939B933B}"/>
              </a:ext>
            </a:extLst>
          </p:cNvPr>
          <p:cNvSpPr>
            <a:spLocks noGrp="1"/>
          </p:cNvSpPr>
          <p:nvPr>
            <p:ph idx="1"/>
          </p:nvPr>
        </p:nvSpPr>
        <p:spPr>
          <a:xfrm>
            <a:off x="677334" y="1657669"/>
            <a:ext cx="8596668" cy="3005771"/>
          </a:xfrm>
        </p:spPr>
        <p:txBody>
          <a:bodyPr/>
          <a:lstStyle/>
          <a:p>
            <a:r>
              <a:rPr lang="en-US" dirty="0"/>
              <a:t>This will make writing styles more efficient.</a:t>
            </a:r>
          </a:p>
          <a:p>
            <a:r>
              <a:rPr lang="en-US" dirty="0"/>
              <a:t>Instead of writing 3 separate selectors, you could simply write one group selector.</a:t>
            </a:r>
          </a:p>
          <a:p>
            <a:r>
              <a:rPr lang="en-US" dirty="0"/>
              <a:t>Example:</a:t>
            </a:r>
          </a:p>
          <a:p>
            <a:pPr marL="1371600" lvl="3" indent="0">
              <a:buNone/>
            </a:pPr>
            <a:r>
              <a:rPr lang="en-US" dirty="0">
                <a:solidFill>
                  <a:srgbClr val="FF0000"/>
                </a:solidFill>
              </a:rPr>
              <a:t>h1, p , .content </a:t>
            </a:r>
          </a:p>
          <a:p>
            <a:pPr marL="1371600" lvl="3" indent="0">
              <a:buNone/>
            </a:pPr>
            <a:r>
              <a:rPr lang="en-US" dirty="0">
                <a:solidFill>
                  <a:srgbClr val="FF0000"/>
                </a:solidFill>
              </a:rPr>
              <a:t>{</a:t>
            </a:r>
          </a:p>
          <a:p>
            <a:pPr marL="1371600" lvl="3" indent="0">
              <a:buNone/>
            </a:pPr>
            <a:r>
              <a:rPr lang="en-US" dirty="0" err="1">
                <a:solidFill>
                  <a:srgbClr val="FF0000"/>
                </a:solidFill>
              </a:rPr>
              <a:t>font-family:Arial</a:t>
            </a:r>
            <a:r>
              <a:rPr lang="en-US" dirty="0">
                <a:solidFill>
                  <a:srgbClr val="FF0000"/>
                </a:solidFill>
              </a:rPr>
              <a:t>;</a:t>
            </a:r>
          </a:p>
          <a:p>
            <a:pPr marL="1371600" lvl="3" indent="0">
              <a:buNone/>
            </a:pPr>
            <a:r>
              <a:rPr lang="en-US" dirty="0">
                <a:solidFill>
                  <a:srgbClr val="FF0000"/>
                </a:solidFill>
              </a:rPr>
              <a:t>}</a:t>
            </a:r>
          </a:p>
        </p:txBody>
      </p:sp>
    </p:spTree>
    <p:extLst>
      <p:ext uri="{BB962C8B-B14F-4D97-AF65-F5344CB8AC3E}">
        <p14:creationId xmlns:p14="http://schemas.microsoft.com/office/powerpoint/2010/main" val="275642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A0DBD2-2E85-41A0-B69E-179723D54BF6}"/>
              </a:ext>
            </a:extLst>
          </p:cNvPr>
          <p:cNvSpPr>
            <a:spLocks noGrp="1"/>
          </p:cNvSpPr>
          <p:nvPr>
            <p:ph type="title"/>
          </p:nvPr>
        </p:nvSpPr>
        <p:spPr>
          <a:xfrm>
            <a:off x="1286933" y="609600"/>
            <a:ext cx="10197494" cy="1099457"/>
          </a:xfrm>
        </p:spPr>
        <p:txBody>
          <a:bodyPr>
            <a:normAutofit/>
          </a:bodyPr>
          <a:lstStyle/>
          <a:p>
            <a:r>
              <a:rPr lang="en-US"/>
              <a:t>Tips for working with CSS and HTML</a:t>
            </a:r>
            <a:endParaRPr lang="en-US" dirty="0"/>
          </a:p>
        </p:txBody>
      </p:sp>
      <p:graphicFrame>
        <p:nvGraphicFramePr>
          <p:cNvPr id="27" name="Content Placeholder 2"/>
          <p:cNvGraphicFramePr>
            <a:graphicFrameLocks noGrp="1"/>
          </p:cNvGraphicFramePr>
          <p:nvPr>
            <p:ph idx="1"/>
            <p:extLst>
              <p:ext uri="{D42A27DB-BD31-4B8C-83A1-F6EECF244321}">
                <p14:modId xmlns:p14="http://schemas.microsoft.com/office/powerpoint/2010/main" val="7561608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08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AFFDAA-6CDB-4FA7-890C-B8AC811570FA}"/>
              </a:ext>
            </a:extLst>
          </p:cNvPr>
          <p:cNvSpPr>
            <a:spLocks noGrp="1"/>
          </p:cNvSpPr>
          <p:nvPr>
            <p:ph type="title"/>
          </p:nvPr>
        </p:nvSpPr>
        <p:spPr>
          <a:xfrm>
            <a:off x="1286933" y="609600"/>
            <a:ext cx="10197494" cy="1099457"/>
          </a:xfrm>
        </p:spPr>
        <p:txBody>
          <a:bodyPr>
            <a:normAutofit/>
          </a:bodyPr>
          <a:lstStyle/>
          <a:p>
            <a:r>
              <a:rPr lang="en-US"/>
              <a:t>CSS Resources to practice</a:t>
            </a:r>
            <a:endParaRPr lang="en-US" dirty="0"/>
          </a:p>
        </p:txBody>
      </p:sp>
      <p:graphicFrame>
        <p:nvGraphicFramePr>
          <p:cNvPr id="52" name="Content Placeholder 2"/>
          <p:cNvGraphicFramePr>
            <a:graphicFrameLocks noGrp="1"/>
          </p:cNvGraphicFramePr>
          <p:nvPr>
            <p:ph idx="1"/>
            <p:extLst>
              <p:ext uri="{D42A27DB-BD31-4B8C-83A1-F6EECF244321}">
                <p14:modId xmlns:p14="http://schemas.microsoft.com/office/powerpoint/2010/main" val="5492599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22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ell phone&#10;&#10;Description generated with very high confidence">
            <a:extLst>
              <a:ext uri="{FF2B5EF4-FFF2-40B4-BE49-F238E27FC236}">
                <a16:creationId xmlns:a16="http://schemas.microsoft.com/office/drawing/2014/main" id="{D3F6AAE7-EF01-459E-97CC-517B74D4C60D}"/>
              </a:ext>
            </a:extLst>
          </p:cNvPr>
          <p:cNvPicPr>
            <a:picLocks noChangeAspect="1"/>
          </p:cNvPicPr>
          <p:nvPr/>
        </p:nvPicPr>
        <p:blipFill>
          <a:blip r:embed="rId2"/>
          <a:stretch>
            <a:fillRect/>
          </a:stretch>
        </p:blipFill>
        <p:spPr>
          <a:xfrm>
            <a:off x="542925" y="1955752"/>
            <a:ext cx="5772150" cy="3880773"/>
          </a:xfrm>
          <a:prstGeom prst="rect">
            <a:avLst/>
          </a:prstGeom>
        </p:spPr>
      </p:pic>
      <p:sp>
        <p:nvSpPr>
          <p:cNvPr id="2" name="Title 1">
            <a:extLst>
              <a:ext uri="{FF2B5EF4-FFF2-40B4-BE49-F238E27FC236}">
                <a16:creationId xmlns:a16="http://schemas.microsoft.com/office/drawing/2014/main" id="{E72B7049-C04D-498E-9C09-B61AC8CC76EB}"/>
              </a:ext>
            </a:extLst>
          </p:cNvPr>
          <p:cNvSpPr>
            <a:spLocks noGrp="1"/>
          </p:cNvSpPr>
          <p:nvPr>
            <p:ph type="title"/>
          </p:nvPr>
        </p:nvSpPr>
        <p:spPr>
          <a:xfrm>
            <a:off x="677334" y="609600"/>
            <a:ext cx="8596668" cy="1039432"/>
          </a:xfrm>
        </p:spPr>
        <p:txBody>
          <a:bodyPr anchor="t">
            <a:normAutofit/>
          </a:bodyPr>
          <a:lstStyle/>
          <a:p>
            <a:r>
              <a:rPr lang="en-US" dirty="0"/>
              <a:t>Checking Browser Support – W3C</a:t>
            </a:r>
          </a:p>
        </p:txBody>
      </p:sp>
      <p:sp>
        <p:nvSpPr>
          <p:cNvPr id="3" name="Content Placeholder 2">
            <a:extLst>
              <a:ext uri="{FF2B5EF4-FFF2-40B4-BE49-F238E27FC236}">
                <a16:creationId xmlns:a16="http://schemas.microsoft.com/office/drawing/2014/main" id="{594076C3-081D-44D5-9FF5-2183AB0B0ACB}"/>
              </a:ext>
            </a:extLst>
          </p:cNvPr>
          <p:cNvSpPr>
            <a:spLocks noGrp="1"/>
          </p:cNvSpPr>
          <p:nvPr>
            <p:ph idx="1"/>
          </p:nvPr>
        </p:nvSpPr>
        <p:spPr>
          <a:xfrm>
            <a:off x="6416039" y="2160589"/>
            <a:ext cx="2927185" cy="3880773"/>
          </a:xfrm>
        </p:spPr>
        <p:txBody>
          <a:bodyPr>
            <a:normAutofit/>
          </a:bodyPr>
          <a:lstStyle/>
          <a:p>
            <a:r>
              <a:rPr lang="en-US" sz="1500"/>
              <a:t>Here, we will see how you can know whether a particular bit of CSS is both currently recommended by the W3C and what browser support looks like for it.</a:t>
            </a:r>
          </a:p>
          <a:p>
            <a:r>
              <a:rPr lang="en-US" sz="1500"/>
              <a:t>So first one is w3c.org website.</a:t>
            </a:r>
          </a:p>
          <a:p>
            <a:r>
              <a:rPr lang="en-US" sz="1500"/>
              <a:t>You can find out the most current state of CSS.</a:t>
            </a:r>
          </a:p>
          <a:p>
            <a:endParaRPr lang="en-US" sz="1500"/>
          </a:p>
        </p:txBody>
      </p:sp>
      <mc:AlternateContent xmlns:mc="http://schemas.openxmlformats.org/markup-compatibility/2006">
        <mc:Choice xmlns:p14="http://schemas.microsoft.com/office/powerpoint/2010/main" Requires="p14">
          <p:contentPart p14:bwMode="auto" r:id="rId3">
            <p14:nvContentPartPr>
              <p14:cNvPr id="18" name="Ink 17">
                <a:extLst>
                  <a:ext uri="{FF2B5EF4-FFF2-40B4-BE49-F238E27FC236}">
                    <a16:creationId xmlns:a16="http://schemas.microsoft.com/office/drawing/2014/main" id="{ACAE9C04-C3A1-4672-A2B2-612BC0699A2F}"/>
                  </a:ext>
                </a:extLst>
              </p14:cNvPr>
              <p14:cNvContentPartPr/>
              <p14:nvPr/>
            </p14:nvContentPartPr>
            <p14:xfrm>
              <a:off x="1005570" y="3131010"/>
              <a:ext cx="2308320" cy="81720"/>
            </p14:xfrm>
          </p:contentPart>
        </mc:Choice>
        <mc:Fallback>
          <p:pic>
            <p:nvPicPr>
              <p:cNvPr id="18" name="Ink 17">
                <a:extLst>
                  <a:ext uri="{FF2B5EF4-FFF2-40B4-BE49-F238E27FC236}">
                    <a16:creationId xmlns:a16="http://schemas.microsoft.com/office/drawing/2014/main" id="{ACAE9C04-C3A1-4672-A2B2-612BC0699A2F}"/>
                  </a:ext>
                </a:extLst>
              </p:cNvPr>
              <p:cNvPicPr/>
              <p:nvPr/>
            </p:nvPicPr>
            <p:blipFill>
              <a:blip r:embed="rId4"/>
              <a:stretch>
                <a:fillRect/>
              </a:stretch>
            </p:blipFill>
            <p:spPr>
              <a:xfrm>
                <a:off x="951930" y="3022894"/>
                <a:ext cx="2415960" cy="29831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Ink 18">
                <a:extLst>
                  <a:ext uri="{FF2B5EF4-FFF2-40B4-BE49-F238E27FC236}">
                    <a16:creationId xmlns:a16="http://schemas.microsoft.com/office/drawing/2014/main" id="{90609665-CBF0-488F-9489-106510CCEFFF}"/>
                  </a:ext>
                </a:extLst>
              </p14:cNvPr>
              <p14:cNvContentPartPr/>
              <p14:nvPr/>
            </p14:nvContentPartPr>
            <p14:xfrm>
              <a:off x="1611450" y="1988010"/>
              <a:ext cx="1187640" cy="92520"/>
            </p14:xfrm>
          </p:contentPart>
        </mc:Choice>
        <mc:Fallback>
          <p:pic>
            <p:nvPicPr>
              <p:cNvPr id="19" name="Ink 18">
                <a:extLst>
                  <a:ext uri="{FF2B5EF4-FFF2-40B4-BE49-F238E27FC236}">
                    <a16:creationId xmlns:a16="http://schemas.microsoft.com/office/drawing/2014/main" id="{90609665-CBF0-488F-9489-106510CCEFFF}"/>
                  </a:ext>
                </a:extLst>
              </p:cNvPr>
              <p:cNvPicPr/>
              <p:nvPr/>
            </p:nvPicPr>
            <p:blipFill>
              <a:blip r:embed="rId6"/>
              <a:stretch>
                <a:fillRect/>
              </a:stretch>
            </p:blipFill>
            <p:spPr>
              <a:xfrm>
                <a:off x="1557450" y="1880370"/>
                <a:ext cx="129528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 name="Ink 19">
                <a:extLst>
                  <a:ext uri="{FF2B5EF4-FFF2-40B4-BE49-F238E27FC236}">
                    <a16:creationId xmlns:a16="http://schemas.microsoft.com/office/drawing/2014/main" id="{836EFC94-C33E-409F-90F5-E9ACB4986411}"/>
                  </a:ext>
                </a:extLst>
              </p14:cNvPr>
              <p14:cNvContentPartPr/>
              <p14:nvPr/>
            </p14:nvContentPartPr>
            <p14:xfrm>
              <a:off x="959850" y="3519450"/>
              <a:ext cx="959040" cy="115200"/>
            </p14:xfrm>
          </p:contentPart>
        </mc:Choice>
        <mc:Fallback>
          <p:pic>
            <p:nvPicPr>
              <p:cNvPr id="20" name="Ink 19">
                <a:extLst>
                  <a:ext uri="{FF2B5EF4-FFF2-40B4-BE49-F238E27FC236}">
                    <a16:creationId xmlns:a16="http://schemas.microsoft.com/office/drawing/2014/main" id="{836EFC94-C33E-409F-90F5-E9ACB4986411}"/>
                  </a:ext>
                </a:extLst>
              </p:cNvPr>
              <p:cNvPicPr/>
              <p:nvPr/>
            </p:nvPicPr>
            <p:blipFill>
              <a:blip r:embed="rId8"/>
              <a:stretch>
                <a:fillRect/>
              </a:stretch>
            </p:blipFill>
            <p:spPr>
              <a:xfrm>
                <a:off x="906210" y="3411810"/>
                <a:ext cx="1066680" cy="330840"/>
              </a:xfrm>
              <a:prstGeom prst="rect">
                <a:avLst/>
              </a:prstGeom>
            </p:spPr>
          </p:pic>
        </mc:Fallback>
      </mc:AlternateContent>
    </p:spTree>
    <p:extLst>
      <p:ext uri="{BB962C8B-B14F-4D97-AF65-F5344CB8AC3E}">
        <p14:creationId xmlns:p14="http://schemas.microsoft.com/office/powerpoint/2010/main" val="361324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A843E36B-F11F-4C3C-8EDA-98CE3F6A8C0B}"/>
              </a:ext>
            </a:extLst>
          </p:cNvPr>
          <p:cNvPicPr>
            <a:picLocks noChangeAspect="1"/>
          </p:cNvPicPr>
          <p:nvPr/>
        </p:nvPicPr>
        <p:blipFill>
          <a:blip r:embed="rId2"/>
          <a:stretch>
            <a:fillRect/>
          </a:stretch>
        </p:blipFill>
        <p:spPr>
          <a:xfrm>
            <a:off x="3166111" y="1354313"/>
            <a:ext cx="6026015" cy="3914775"/>
          </a:xfrm>
          <a:prstGeom prst="rect">
            <a:avLst/>
          </a:prstGeom>
        </p:spPr>
      </p:pic>
      <p:sp>
        <p:nvSpPr>
          <p:cNvPr id="2" name="Title 1">
            <a:extLst>
              <a:ext uri="{FF2B5EF4-FFF2-40B4-BE49-F238E27FC236}">
                <a16:creationId xmlns:a16="http://schemas.microsoft.com/office/drawing/2014/main" id="{1E7CA512-D18A-44C1-87B4-5D3E2F2FEA98}"/>
              </a:ext>
            </a:extLst>
          </p:cNvPr>
          <p:cNvSpPr>
            <a:spLocks noGrp="1"/>
          </p:cNvSpPr>
          <p:nvPr>
            <p:ph type="title"/>
          </p:nvPr>
        </p:nvSpPr>
        <p:spPr>
          <a:xfrm>
            <a:off x="595458" y="287688"/>
            <a:ext cx="8596668" cy="783875"/>
          </a:xfrm>
        </p:spPr>
        <p:txBody>
          <a:bodyPr anchor="t">
            <a:normAutofit/>
          </a:bodyPr>
          <a:lstStyle/>
          <a:p>
            <a:r>
              <a:rPr lang="en-US" dirty="0" err="1"/>
              <a:t>caniuse</a:t>
            </a:r>
            <a:endParaRPr lang="en-US" dirty="0"/>
          </a:p>
        </p:txBody>
      </p:sp>
      <p:sp>
        <p:nvSpPr>
          <p:cNvPr id="3" name="Content Placeholder 2">
            <a:extLst>
              <a:ext uri="{FF2B5EF4-FFF2-40B4-BE49-F238E27FC236}">
                <a16:creationId xmlns:a16="http://schemas.microsoft.com/office/drawing/2014/main" id="{3C71F91A-4DBC-4C2E-94BA-72E05D29A1E5}"/>
              </a:ext>
            </a:extLst>
          </p:cNvPr>
          <p:cNvSpPr>
            <a:spLocks noGrp="1"/>
          </p:cNvSpPr>
          <p:nvPr>
            <p:ph idx="1"/>
          </p:nvPr>
        </p:nvSpPr>
        <p:spPr>
          <a:xfrm>
            <a:off x="595459" y="1354313"/>
            <a:ext cx="2404415" cy="3749323"/>
          </a:xfrm>
        </p:spPr>
        <p:txBody>
          <a:bodyPr>
            <a:normAutofit/>
          </a:bodyPr>
          <a:lstStyle/>
          <a:p>
            <a:r>
              <a:rPr lang="en-US" dirty="0"/>
              <a:t>It’s basically a tool that visually shows browser support for front-end web technologies such as CSS, HTML and JavaScript on both desktop and mobile web browsers.</a:t>
            </a:r>
          </a:p>
          <a:p>
            <a:endParaRPr lang="en-US" dirty="0"/>
          </a:p>
          <a:p>
            <a:endParaRPr lang="en-US" dirty="0"/>
          </a:p>
        </p:txBody>
      </p:sp>
    </p:spTree>
    <p:extLst>
      <p:ext uri="{BB962C8B-B14F-4D97-AF65-F5344CB8AC3E}">
        <p14:creationId xmlns:p14="http://schemas.microsoft.com/office/powerpoint/2010/main" val="345801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5BAF2983-8D78-4C4F-97CB-1C703F10200D}"/>
              </a:ext>
            </a:extLst>
          </p:cNvPr>
          <p:cNvPicPr>
            <a:picLocks noChangeAspect="1"/>
          </p:cNvPicPr>
          <p:nvPr/>
        </p:nvPicPr>
        <p:blipFill rotWithShape="1">
          <a:blip r:embed="rId2"/>
          <a:srcRect l="2529" r="18893"/>
          <a:stretch/>
        </p:blipFill>
        <p:spPr>
          <a:xfrm>
            <a:off x="677334" y="1628775"/>
            <a:ext cx="5980641" cy="4412918"/>
          </a:xfrm>
          <a:prstGeom prst="rect">
            <a:avLst/>
          </a:prstGeom>
        </p:spPr>
      </p:pic>
      <p:sp>
        <p:nvSpPr>
          <p:cNvPr id="2" name="Title 1">
            <a:extLst>
              <a:ext uri="{FF2B5EF4-FFF2-40B4-BE49-F238E27FC236}">
                <a16:creationId xmlns:a16="http://schemas.microsoft.com/office/drawing/2014/main" id="{B407C6D4-17C5-4ACF-9D38-62E8D1C2E6B6}"/>
              </a:ext>
            </a:extLst>
          </p:cNvPr>
          <p:cNvSpPr>
            <a:spLocks noGrp="1"/>
          </p:cNvSpPr>
          <p:nvPr>
            <p:ph type="title"/>
          </p:nvPr>
        </p:nvSpPr>
        <p:spPr>
          <a:xfrm>
            <a:off x="677334" y="609600"/>
            <a:ext cx="8596668" cy="1320800"/>
          </a:xfrm>
        </p:spPr>
        <p:txBody>
          <a:bodyPr anchor="t">
            <a:normAutofit/>
          </a:bodyPr>
          <a:lstStyle/>
          <a:p>
            <a:r>
              <a:rPr lang="en-US" dirty="0" err="1"/>
              <a:t>QuirksMode</a:t>
            </a:r>
            <a:endParaRPr lang="en-US" dirty="0"/>
          </a:p>
        </p:txBody>
      </p:sp>
      <p:sp>
        <p:nvSpPr>
          <p:cNvPr id="3" name="Content Placeholder 2">
            <a:extLst>
              <a:ext uri="{FF2B5EF4-FFF2-40B4-BE49-F238E27FC236}">
                <a16:creationId xmlns:a16="http://schemas.microsoft.com/office/drawing/2014/main" id="{839897CC-DBFF-48AB-9367-2F477C3A599C}"/>
              </a:ext>
            </a:extLst>
          </p:cNvPr>
          <p:cNvSpPr>
            <a:spLocks noGrp="1"/>
          </p:cNvSpPr>
          <p:nvPr>
            <p:ph idx="1"/>
          </p:nvPr>
        </p:nvSpPr>
        <p:spPr>
          <a:xfrm>
            <a:off x="6793487" y="1628775"/>
            <a:ext cx="2934714" cy="3880773"/>
          </a:xfrm>
        </p:spPr>
        <p:txBody>
          <a:bodyPr>
            <a:normAutofit/>
          </a:bodyPr>
          <a:lstStyle/>
          <a:p>
            <a:r>
              <a:rPr lang="en-US" dirty="0"/>
              <a:t>You can click on anything from the table of contents and get a quick glance of whether or not support is common.</a:t>
            </a:r>
          </a:p>
          <a:p>
            <a:endParaRPr lang="en-US" dirty="0"/>
          </a:p>
        </p:txBody>
      </p:sp>
      <mc:AlternateContent xmlns:mc="http://schemas.openxmlformats.org/markup-compatibility/2006">
        <mc:Choice xmlns:p14="http://schemas.microsoft.com/office/powerpoint/2010/main" Requires="p14">
          <p:contentPart p14:bwMode="auto" r:id="rId3">
            <p14:nvContentPartPr>
              <p14:cNvPr id="23" name="Ink 22">
                <a:extLst>
                  <a:ext uri="{FF2B5EF4-FFF2-40B4-BE49-F238E27FC236}">
                    <a16:creationId xmlns:a16="http://schemas.microsoft.com/office/drawing/2014/main" id="{F49A5CD0-488E-4CE1-98F3-D6726E758102}"/>
                  </a:ext>
                </a:extLst>
              </p14:cNvPr>
              <p14:cNvContentPartPr/>
              <p14:nvPr/>
            </p14:nvContentPartPr>
            <p14:xfrm>
              <a:off x="2503170" y="3869730"/>
              <a:ext cx="200880" cy="176760"/>
            </p14:xfrm>
          </p:contentPart>
        </mc:Choice>
        <mc:Fallback>
          <p:pic>
            <p:nvPicPr>
              <p:cNvPr id="23" name="Ink 22">
                <a:extLst>
                  <a:ext uri="{FF2B5EF4-FFF2-40B4-BE49-F238E27FC236}">
                    <a16:creationId xmlns:a16="http://schemas.microsoft.com/office/drawing/2014/main" id="{F49A5CD0-488E-4CE1-98F3-D6726E758102}"/>
                  </a:ext>
                </a:extLst>
              </p:cNvPr>
              <p:cNvPicPr/>
              <p:nvPr/>
            </p:nvPicPr>
            <p:blipFill>
              <a:blip r:embed="rId4"/>
              <a:stretch>
                <a:fillRect/>
              </a:stretch>
            </p:blipFill>
            <p:spPr>
              <a:xfrm>
                <a:off x="2485170" y="3851730"/>
                <a:ext cx="2365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5" name="Ink 24">
                <a:extLst>
                  <a:ext uri="{FF2B5EF4-FFF2-40B4-BE49-F238E27FC236}">
                    <a16:creationId xmlns:a16="http://schemas.microsoft.com/office/drawing/2014/main" id="{419669D1-2147-4100-8BDD-B18733712B26}"/>
                  </a:ext>
                </a:extLst>
              </p14:cNvPr>
              <p14:cNvContentPartPr/>
              <p14:nvPr/>
            </p14:nvContentPartPr>
            <p14:xfrm>
              <a:off x="4343130" y="6652170"/>
              <a:ext cx="360" cy="360"/>
            </p14:xfrm>
          </p:contentPart>
        </mc:Choice>
        <mc:Fallback>
          <p:pic>
            <p:nvPicPr>
              <p:cNvPr id="25" name="Ink 24">
                <a:extLst>
                  <a:ext uri="{FF2B5EF4-FFF2-40B4-BE49-F238E27FC236}">
                    <a16:creationId xmlns:a16="http://schemas.microsoft.com/office/drawing/2014/main" id="{419669D1-2147-4100-8BDD-B18733712B26}"/>
                  </a:ext>
                </a:extLst>
              </p:cNvPr>
              <p:cNvPicPr/>
              <p:nvPr/>
            </p:nvPicPr>
            <p:blipFill>
              <a:blip r:embed="rId6"/>
              <a:stretch>
                <a:fillRect/>
              </a:stretch>
            </p:blipFill>
            <p:spPr>
              <a:xfrm>
                <a:off x="4325490" y="663417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6" name="Ink 25">
                <a:extLst>
                  <a:ext uri="{FF2B5EF4-FFF2-40B4-BE49-F238E27FC236}">
                    <a16:creationId xmlns:a16="http://schemas.microsoft.com/office/drawing/2014/main" id="{9C98C06E-7155-45EE-8BA1-4FC0BDB30F0B}"/>
                  </a:ext>
                </a:extLst>
              </p14:cNvPr>
              <p14:cNvContentPartPr/>
              <p14:nvPr/>
            </p14:nvContentPartPr>
            <p14:xfrm>
              <a:off x="2491650" y="4411530"/>
              <a:ext cx="378360" cy="230040"/>
            </p14:xfrm>
          </p:contentPart>
        </mc:Choice>
        <mc:Fallback>
          <p:pic>
            <p:nvPicPr>
              <p:cNvPr id="26" name="Ink 25">
                <a:extLst>
                  <a:ext uri="{FF2B5EF4-FFF2-40B4-BE49-F238E27FC236}">
                    <a16:creationId xmlns:a16="http://schemas.microsoft.com/office/drawing/2014/main" id="{9C98C06E-7155-45EE-8BA1-4FC0BDB30F0B}"/>
                  </a:ext>
                </a:extLst>
              </p:cNvPr>
              <p:cNvPicPr/>
              <p:nvPr/>
            </p:nvPicPr>
            <p:blipFill>
              <a:blip r:embed="rId8"/>
              <a:stretch>
                <a:fillRect/>
              </a:stretch>
            </p:blipFill>
            <p:spPr>
              <a:xfrm>
                <a:off x="2473650" y="4393530"/>
                <a:ext cx="41400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7" name="Ink 26">
                <a:extLst>
                  <a:ext uri="{FF2B5EF4-FFF2-40B4-BE49-F238E27FC236}">
                    <a16:creationId xmlns:a16="http://schemas.microsoft.com/office/drawing/2014/main" id="{92F8FD5D-15AD-4C27-9F77-BA34F4FEA414}"/>
                  </a:ext>
                </a:extLst>
              </p14:cNvPr>
              <p14:cNvContentPartPr/>
              <p14:nvPr/>
            </p14:nvContentPartPr>
            <p14:xfrm>
              <a:off x="2091690" y="4902210"/>
              <a:ext cx="264240" cy="333360"/>
            </p14:xfrm>
          </p:contentPart>
        </mc:Choice>
        <mc:Fallback>
          <p:pic>
            <p:nvPicPr>
              <p:cNvPr id="27" name="Ink 26">
                <a:extLst>
                  <a:ext uri="{FF2B5EF4-FFF2-40B4-BE49-F238E27FC236}">
                    <a16:creationId xmlns:a16="http://schemas.microsoft.com/office/drawing/2014/main" id="{92F8FD5D-15AD-4C27-9F77-BA34F4FEA414}"/>
                  </a:ext>
                </a:extLst>
              </p:cNvPr>
              <p:cNvPicPr/>
              <p:nvPr/>
            </p:nvPicPr>
            <p:blipFill>
              <a:blip r:embed="rId10"/>
              <a:stretch>
                <a:fillRect/>
              </a:stretch>
            </p:blipFill>
            <p:spPr>
              <a:xfrm>
                <a:off x="2073690" y="4884570"/>
                <a:ext cx="29988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8" name="Ink 27">
                <a:extLst>
                  <a:ext uri="{FF2B5EF4-FFF2-40B4-BE49-F238E27FC236}">
                    <a16:creationId xmlns:a16="http://schemas.microsoft.com/office/drawing/2014/main" id="{EC7B9E5B-E12A-4411-88D7-070180B9728E}"/>
                  </a:ext>
                </a:extLst>
              </p14:cNvPr>
              <p14:cNvContentPartPr/>
              <p14:nvPr/>
            </p14:nvContentPartPr>
            <p14:xfrm>
              <a:off x="2102850" y="5591610"/>
              <a:ext cx="272160" cy="215640"/>
            </p14:xfrm>
          </p:contentPart>
        </mc:Choice>
        <mc:Fallback>
          <p:pic>
            <p:nvPicPr>
              <p:cNvPr id="28" name="Ink 27">
                <a:extLst>
                  <a:ext uri="{FF2B5EF4-FFF2-40B4-BE49-F238E27FC236}">
                    <a16:creationId xmlns:a16="http://schemas.microsoft.com/office/drawing/2014/main" id="{EC7B9E5B-E12A-4411-88D7-070180B9728E}"/>
                  </a:ext>
                </a:extLst>
              </p:cNvPr>
              <p:cNvPicPr/>
              <p:nvPr/>
            </p:nvPicPr>
            <p:blipFill>
              <a:blip r:embed="rId12"/>
              <a:stretch>
                <a:fillRect/>
              </a:stretch>
            </p:blipFill>
            <p:spPr>
              <a:xfrm>
                <a:off x="2085210" y="5573970"/>
                <a:ext cx="3078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6" name="Ink 35">
                <a:extLst>
                  <a:ext uri="{FF2B5EF4-FFF2-40B4-BE49-F238E27FC236}">
                    <a16:creationId xmlns:a16="http://schemas.microsoft.com/office/drawing/2014/main" id="{C1FE2004-E7E0-49C5-9987-86B636191F4D}"/>
                  </a:ext>
                </a:extLst>
              </p14:cNvPr>
              <p14:cNvContentPartPr/>
              <p14:nvPr/>
            </p14:nvContentPartPr>
            <p14:xfrm>
              <a:off x="2056410" y="3474090"/>
              <a:ext cx="1635840" cy="333000"/>
            </p14:xfrm>
          </p:contentPart>
        </mc:Choice>
        <mc:Fallback>
          <p:pic>
            <p:nvPicPr>
              <p:cNvPr id="36" name="Ink 35">
                <a:extLst>
                  <a:ext uri="{FF2B5EF4-FFF2-40B4-BE49-F238E27FC236}">
                    <a16:creationId xmlns:a16="http://schemas.microsoft.com/office/drawing/2014/main" id="{C1FE2004-E7E0-49C5-9987-86B636191F4D}"/>
                  </a:ext>
                </a:extLst>
              </p:cNvPr>
              <p:cNvPicPr/>
              <p:nvPr/>
            </p:nvPicPr>
            <p:blipFill>
              <a:blip r:embed="rId14"/>
              <a:stretch>
                <a:fillRect/>
              </a:stretch>
            </p:blipFill>
            <p:spPr>
              <a:xfrm>
                <a:off x="2038766" y="3456090"/>
                <a:ext cx="1671488" cy="368640"/>
              </a:xfrm>
              <a:prstGeom prst="rect">
                <a:avLst/>
              </a:prstGeom>
            </p:spPr>
          </p:pic>
        </mc:Fallback>
      </mc:AlternateContent>
    </p:spTree>
    <p:extLst>
      <p:ext uri="{BB962C8B-B14F-4D97-AF65-F5344CB8AC3E}">
        <p14:creationId xmlns:p14="http://schemas.microsoft.com/office/powerpoint/2010/main" val="225940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generated with very high confidence">
            <a:extLst>
              <a:ext uri="{FF2B5EF4-FFF2-40B4-BE49-F238E27FC236}">
                <a16:creationId xmlns:a16="http://schemas.microsoft.com/office/drawing/2014/main" id="{52ECA902-93AD-4924-BABA-CB3C87A0D259}"/>
              </a:ext>
            </a:extLst>
          </p:cNvPr>
          <p:cNvPicPr>
            <a:picLocks noChangeAspect="1"/>
          </p:cNvPicPr>
          <p:nvPr/>
        </p:nvPicPr>
        <p:blipFill rotWithShape="1">
          <a:blip r:embed="rId2"/>
          <a:srcRect r="21422"/>
          <a:stretch/>
        </p:blipFill>
        <p:spPr>
          <a:xfrm>
            <a:off x="677334" y="1543050"/>
            <a:ext cx="5423429" cy="4498643"/>
          </a:xfrm>
          <a:prstGeom prst="rect">
            <a:avLst/>
          </a:prstGeom>
        </p:spPr>
      </p:pic>
      <p:sp>
        <p:nvSpPr>
          <p:cNvPr id="2" name="Title 1">
            <a:extLst>
              <a:ext uri="{FF2B5EF4-FFF2-40B4-BE49-F238E27FC236}">
                <a16:creationId xmlns:a16="http://schemas.microsoft.com/office/drawing/2014/main" id="{28557DBA-B2D3-4A94-B58E-ED03296D6402}"/>
              </a:ext>
            </a:extLst>
          </p:cNvPr>
          <p:cNvSpPr>
            <a:spLocks noGrp="1"/>
          </p:cNvSpPr>
          <p:nvPr>
            <p:ph type="title"/>
          </p:nvPr>
        </p:nvSpPr>
        <p:spPr>
          <a:xfrm>
            <a:off x="677334" y="609600"/>
            <a:ext cx="8596668" cy="1320800"/>
          </a:xfrm>
        </p:spPr>
        <p:txBody>
          <a:bodyPr anchor="t">
            <a:normAutofit/>
          </a:bodyPr>
          <a:lstStyle/>
          <a:p>
            <a:r>
              <a:rPr lang="en-US" dirty="0"/>
              <a:t>Browser Stack</a:t>
            </a:r>
          </a:p>
        </p:txBody>
      </p:sp>
      <p:sp>
        <p:nvSpPr>
          <p:cNvPr id="3" name="Content Placeholder 2">
            <a:extLst>
              <a:ext uri="{FF2B5EF4-FFF2-40B4-BE49-F238E27FC236}">
                <a16:creationId xmlns:a16="http://schemas.microsoft.com/office/drawing/2014/main" id="{7322111B-D17B-4B9D-A632-4FBB6B4E00E4}"/>
              </a:ext>
            </a:extLst>
          </p:cNvPr>
          <p:cNvSpPr>
            <a:spLocks noGrp="1"/>
          </p:cNvSpPr>
          <p:nvPr>
            <p:ph idx="1"/>
          </p:nvPr>
        </p:nvSpPr>
        <p:spPr>
          <a:xfrm>
            <a:off x="6336287" y="1771651"/>
            <a:ext cx="2934714" cy="4269712"/>
          </a:xfrm>
        </p:spPr>
        <p:txBody>
          <a:bodyPr>
            <a:normAutofit/>
          </a:bodyPr>
          <a:lstStyle/>
          <a:p>
            <a:r>
              <a:rPr lang="en-US" dirty="0"/>
              <a:t>It is really a cool service that will take a screenshot of your homepage or any page from your site from various browser simulations and let you see visually see the differences.</a:t>
            </a:r>
          </a:p>
          <a:p>
            <a:endParaRPr lang="en-US" dirty="0"/>
          </a:p>
        </p:txBody>
      </p:sp>
    </p:spTree>
    <p:extLst>
      <p:ext uri="{BB962C8B-B14F-4D97-AF65-F5344CB8AC3E}">
        <p14:creationId xmlns:p14="http://schemas.microsoft.com/office/powerpoint/2010/main" val="313377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699</TotalTime>
  <Words>800</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lpstr>Group selectors</vt:lpstr>
      <vt:lpstr>Tips for working with CSS and HTML</vt:lpstr>
      <vt:lpstr>CSS Resources to practice</vt:lpstr>
      <vt:lpstr>Checking Browser Support – W3C</vt:lpstr>
      <vt:lpstr>caniuse</vt:lpstr>
      <vt:lpstr>QuirksMode</vt:lpstr>
      <vt:lpstr>Browser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2018-01-05T09:42:06Z</dcterms:modified>
</cp:coreProperties>
</file>