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2:53:21.163" v="7489" actId="1076"/>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2:45.360" v="7458"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2:45.360" v="7458" actId="20577"/>
          <ac:spMkLst>
            <pc:docMk/>
            <pc:sldMk cId="3028026035" sldId="278"/>
            <ac:spMk id="3" creationId="{115A4EAB-E23D-4305-99F1-2940B003FE5F}"/>
          </ac:spMkLst>
        </pc:spChg>
      </pc:sldChg>
      <pc:sldChg chg="modSp add">
        <pc:chgData name="anum sharma" userId="f66cf99955dbac7d" providerId="LiveId" clId="{6E04F4B5-AC0F-493B-B1A2-008A2E900AEB}" dt="2018-01-07T02:53:21.163" v="7489" actId="1076"/>
        <pc:sldMkLst>
          <pc:docMk/>
          <pc:sldMk cId="913559957" sldId="279"/>
        </pc:sldMkLst>
        <pc:spChg chg="mod">
          <ac:chgData name="anum sharma" userId="f66cf99955dbac7d" providerId="LiveId" clId="{6E04F4B5-AC0F-493B-B1A2-008A2E900AEB}" dt="2018-01-07T02:53:17.976" v="7488" actId="14100"/>
          <ac:spMkLst>
            <pc:docMk/>
            <pc:sldMk cId="913559957" sldId="279"/>
            <ac:spMk id="2" creationId="{522E02B8-0A3F-4FC2-8664-E673B4BD2789}"/>
          </ac:spMkLst>
        </pc:spChg>
        <pc:spChg chg="mod">
          <ac:chgData name="anum sharma" userId="f66cf99955dbac7d" providerId="LiveId" clId="{6E04F4B5-AC0F-493B-B1A2-008A2E900AEB}" dt="2018-01-07T02:53:21.163" v="7489" actId="1076"/>
          <ac:spMkLst>
            <pc:docMk/>
            <pc:sldMk cId="913559957" sldId="279"/>
            <ac:spMk id="3" creationId="{F6ED4A84-E0B6-4C81-AA29-0D8455F57536}"/>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675861"/>
          </a:xfrm>
        </p:spPr>
        <p:txBody>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77334" y="1484728"/>
            <a:ext cx="8596668" cy="3880773"/>
          </a:xfrm>
        </p:spPr>
        <p:txBody>
          <a:bodyPr/>
          <a:lstStyle/>
          <a:p>
            <a:endParaRPr lang="en-US" dirty="0"/>
          </a:p>
        </p:txBody>
      </p:sp>
    </p:spTree>
    <p:extLst>
      <p:ext uri="{BB962C8B-B14F-4D97-AF65-F5344CB8AC3E}">
        <p14:creationId xmlns:p14="http://schemas.microsoft.com/office/powerpoint/2010/main" val="91355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1103</TotalTime>
  <Words>1232</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2018-01-07T02:53:22Z</dcterms:modified>
</cp:coreProperties>
</file>