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modSld sldOrd">
      <pc:chgData name="anum sharma" userId="f66cf99955dbac7d" providerId="LiveId" clId="{6E04F4B5-AC0F-493B-B1A2-008A2E900AEB}" dt="2018-01-02T07:50:53.488" v="2658"/>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spMkLst>
            <pc:docMk/>
            <pc:sldMk cId="2502690904" sldId="265"/>
            <ac:spMk id="3" creationId="{109A5BD3-1C82-4DD0-ACB0-B835F089F1BE}"/>
          </ac:spMkLst>
        </pc:spChg>
      </pc:sldChg>
      <pc:sldChg chg="modSp add">
        <pc:chgData name="anum sharma" userId="f66cf99955dbac7d" providerId="LiveId" clId="{6E04F4B5-AC0F-493B-B1A2-008A2E900AEB}" dt="2018-01-02T07:50:53.488" v="2658"/>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2T07:50:53.488" v="2658"/>
          <ac:spMkLst>
            <pc:docMk/>
            <pc:sldMk cId="2259851278" sldId="266"/>
            <ac:spMk id="3" creationId="{029B3639-DDEE-404B-8F92-AC700F1BA1B1}"/>
          </ac:spMkLst>
        </pc:sp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3880773"/>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p:txBody>
      </p:sp>
    </p:spTree>
    <p:extLst>
      <p:ext uri="{BB962C8B-B14F-4D97-AF65-F5344CB8AC3E}">
        <p14:creationId xmlns:p14="http://schemas.microsoft.com/office/powerpoint/2010/main" val="225985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TotalTime>
  <Words>542</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2018-01-02T07:50:58Z</dcterms:modified>
</cp:coreProperties>
</file>