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6E04F4B5-AC0F-493B-B1A2-008A2E900AEB}"/>
    <pc:docChg chg="addSld modSld">
      <pc:chgData name="anum sharma" userId="f66cf99955dbac7d" providerId="LiveId" clId="{6E04F4B5-AC0F-493B-B1A2-008A2E900AEB}" dt="2017-12-24T08:21:18.765" v="42" actId="20577"/>
      <pc:docMkLst>
        <pc:docMk/>
      </pc:docMkLst>
      <pc:sldChg chg="modSp add">
        <pc:chgData name="anum sharma" userId="f66cf99955dbac7d" providerId="LiveId" clId="{6E04F4B5-AC0F-493B-B1A2-008A2E900AEB}" dt="2017-12-24T08:21:18.765" v="42" actId="20577"/>
        <pc:sldMkLst>
          <pc:docMk/>
          <pc:sldMk cId="2696776914" sldId="260"/>
        </pc:sldMkLst>
        <pc:spChg chg="mod">
          <ac:chgData name="anum sharma" userId="f66cf99955dbac7d" providerId="LiveId" clId="{6E04F4B5-AC0F-493B-B1A2-008A2E900AEB}" dt="2017-12-24T08:21:18.765" v="42" actId="20577"/>
          <ac:spMkLst>
            <pc:docMk/>
            <pc:sldMk cId="2696776914" sldId="260"/>
            <ac:spMk id="2" creationId="{9E35EAED-7E6B-4221-BE5D-7FD70FC2A68B}"/>
          </ac:spMkLst>
        </pc:spChg>
      </pc:sldChg>
    </pc:docChg>
  </pc:docChgLst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EAED-7E6B-4221-BE5D-7FD70FC2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</a:t>
            </a:r>
            <a:r>
              <a:rPr lang="en-US"/>
              <a:t>new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1EE9-29F5-4DAA-A148-B87ACC2E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114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Introduction to CSS</vt:lpstr>
      <vt:lpstr>Adding a new slide</vt:lpstr>
      <vt:lpstr>What is CSS</vt:lpstr>
      <vt:lpstr>How to apply CSS to HTML</vt:lpstr>
      <vt:lpstr>Benefits of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2017-12-24T08:21:20Z</dcterms:modified>
</cp:coreProperties>
</file>