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438"/>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4T01:20:58.206" v="3372" actId="26606"/>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add del">
        <pc:chgData name="anum sharma" userId="f66cf99955dbac7d" providerId="LiveId" clId="{6E04F4B5-AC0F-493B-B1A2-008A2E900AEB}" dt="2018-01-04T01:19:40.408" v="3276"/>
        <pc:sldMkLst>
          <pc:docMk/>
          <pc:sldMk cId="3570514873" sldId="269"/>
        </pc:sldMkLst>
        <pc:inkChg chg="add del">
          <ac:chgData name="anum sharma" userId="f66cf99955dbac7d" providerId="LiveId" clId="{6E04F4B5-AC0F-493B-B1A2-008A2E900AEB}" dt="2018-01-04T01:19:40.362" v="3275"/>
          <ac:inkMkLst>
            <pc:docMk/>
            <pc:sldMk cId="3570514873" sldId="269"/>
            <ac:inkMk id="4" creationId="{8C5C79DC-C4D1-4296-B7C7-DC737D8B9112}"/>
          </ac:inkMkLst>
        </pc:inkChg>
        <pc:inkChg chg="add del">
          <ac:chgData name="anum sharma" userId="f66cf99955dbac7d" providerId="LiveId" clId="{6E04F4B5-AC0F-493B-B1A2-008A2E900AEB}" dt="2018-01-04T01:19:40.330" v="3274"/>
          <ac:inkMkLst>
            <pc:docMk/>
            <pc:sldMk cId="3570514873" sldId="269"/>
            <ac:inkMk id="5" creationId="{C0A94CE6-AB89-4F4E-95FA-48CABB4C7520}"/>
          </ac:inkMkLst>
        </pc:inkChg>
        <pc:inkChg chg="add del">
          <ac:chgData name="anum sharma" userId="f66cf99955dbac7d" providerId="LiveId" clId="{6E04F4B5-AC0F-493B-B1A2-008A2E900AEB}" dt="2018-01-04T01:19:27.397" v="3242"/>
          <ac:inkMkLst>
            <pc:docMk/>
            <pc:sldMk cId="3570514873" sldId="269"/>
            <ac:inkMk id="6" creationId="{828B02A6-10E4-4B76-8F3D-598A26E218B5}"/>
          </ac:inkMkLst>
        </pc:inkChg>
        <pc:inkChg chg="add del">
          <ac:chgData name="anum sharma" userId="f66cf99955dbac7d" providerId="LiveId" clId="{6E04F4B5-AC0F-493B-B1A2-008A2E900AEB}" dt="2018-01-04T01:19:40.299" v="3273"/>
          <ac:inkMkLst>
            <pc:docMk/>
            <pc:sldMk cId="3570514873" sldId="269"/>
            <ac:inkMk id="7" creationId="{2524ACDD-04F3-4EF1-8D4C-EF0AA6687BB3}"/>
          </ac:inkMkLst>
        </pc:inkChg>
        <pc:inkChg chg="add del">
          <ac:chgData name="anum sharma" userId="f66cf99955dbac7d" providerId="LiveId" clId="{6E04F4B5-AC0F-493B-B1A2-008A2E900AEB}" dt="2018-01-04T01:19:40.268" v="3272"/>
          <ac:inkMkLst>
            <pc:docMk/>
            <pc:sldMk cId="3570514873" sldId="269"/>
            <ac:inkMk id="8" creationId="{21077BA6-2D11-4C74-9719-9B6C2B4E06EC}"/>
          </ac:inkMkLst>
        </pc:inkChg>
        <pc:inkChg chg="add del">
          <ac:chgData name="anum sharma" userId="f66cf99955dbac7d" providerId="LiveId" clId="{6E04F4B5-AC0F-493B-B1A2-008A2E900AEB}" dt="2018-01-04T01:19:40.221" v="3271"/>
          <ac:inkMkLst>
            <pc:docMk/>
            <pc:sldMk cId="3570514873" sldId="269"/>
            <ac:inkMk id="9" creationId="{3AF86D8C-BEE6-442B-B33E-49C4A7C8AFEA}"/>
          </ac:inkMkLst>
        </pc:inkChg>
        <pc:inkChg chg="add del">
          <ac:chgData name="anum sharma" userId="f66cf99955dbac7d" providerId="LiveId" clId="{6E04F4B5-AC0F-493B-B1A2-008A2E900AEB}" dt="2018-01-04T01:19:28.023" v="3245"/>
          <ac:inkMkLst>
            <pc:docMk/>
            <pc:sldMk cId="3570514873" sldId="269"/>
            <ac:inkMk id="10" creationId="{D7440E3D-3F55-4FC7-B447-2A20F487CA9F}"/>
          </ac:inkMkLst>
        </pc:inkChg>
        <pc:inkChg chg="add del">
          <ac:chgData name="anum sharma" userId="f66cf99955dbac7d" providerId="LiveId" clId="{6E04F4B5-AC0F-493B-B1A2-008A2E900AEB}" dt="2018-01-04T01:19:39.658" v="3270"/>
          <ac:inkMkLst>
            <pc:docMk/>
            <pc:sldMk cId="3570514873" sldId="269"/>
            <ac:inkMk id="11" creationId="{763B4DA4-798F-4077-B1FE-CB7393FC8474}"/>
          </ac:inkMkLst>
        </pc:inkChg>
        <pc:inkChg chg="add del">
          <ac:chgData name="anum sharma" userId="f66cf99955dbac7d" providerId="LiveId" clId="{6E04F4B5-AC0F-493B-B1A2-008A2E900AEB}" dt="2018-01-04T01:19:39.502" v="3269"/>
          <ac:inkMkLst>
            <pc:docMk/>
            <pc:sldMk cId="3570514873" sldId="269"/>
            <ac:inkMk id="12" creationId="{6179BA1D-5AC5-47DA-96E6-0A0E29031194}"/>
          </ac:inkMkLst>
        </pc:inkChg>
        <pc:inkChg chg="add del">
          <ac:chgData name="anum sharma" userId="f66cf99955dbac7d" providerId="LiveId" clId="{6E04F4B5-AC0F-493B-B1A2-008A2E900AEB}" dt="2018-01-04T01:19:28.618" v="3248"/>
          <ac:inkMkLst>
            <pc:docMk/>
            <pc:sldMk cId="3570514873" sldId="269"/>
            <ac:inkMk id="13" creationId="{8103288D-92A6-4F8D-A601-C7D83C093167}"/>
          </ac:inkMkLst>
        </pc:inkChg>
        <pc:inkChg chg="add del">
          <ac:chgData name="anum sharma" userId="f66cf99955dbac7d" providerId="LiveId" clId="{6E04F4B5-AC0F-493B-B1A2-008A2E900AEB}" dt="2018-01-04T01:19:39.298" v="3268"/>
          <ac:inkMkLst>
            <pc:docMk/>
            <pc:sldMk cId="3570514873" sldId="269"/>
            <ac:inkMk id="14" creationId="{75F7E868-C97D-42C5-BCDA-353F2D49E217}"/>
          </ac:inkMkLst>
        </pc:inkChg>
        <pc:inkChg chg="add del">
          <ac:chgData name="anum sharma" userId="f66cf99955dbac7d" providerId="LiveId" clId="{6E04F4B5-AC0F-493B-B1A2-008A2E900AEB}" dt="2018-01-04T01:19:39.095" v="3267"/>
          <ac:inkMkLst>
            <pc:docMk/>
            <pc:sldMk cId="3570514873" sldId="269"/>
            <ac:inkMk id="15" creationId="{ECEDDFD0-9FB3-4BB3-AA9C-062F3A4E0BBE}"/>
          </ac:inkMkLst>
        </pc:inkChg>
        <pc:inkChg chg="add del">
          <ac:chgData name="anum sharma" userId="f66cf99955dbac7d" providerId="LiveId" clId="{6E04F4B5-AC0F-493B-B1A2-008A2E900AEB}" dt="2018-01-04T01:19:29.368" v="3250"/>
          <ac:inkMkLst>
            <pc:docMk/>
            <pc:sldMk cId="3570514873" sldId="269"/>
            <ac:inkMk id="16" creationId="{96F65FF6-5B48-4820-BC1B-0D7319473B51}"/>
          </ac:inkMkLst>
        </pc:inkChg>
        <pc:inkChg chg="add del">
          <ac:chgData name="anum sharma" userId="f66cf99955dbac7d" providerId="LiveId" clId="{6E04F4B5-AC0F-493B-B1A2-008A2E900AEB}" dt="2018-01-04T01:19:38.876" v="3266"/>
          <ac:inkMkLst>
            <pc:docMk/>
            <pc:sldMk cId="3570514873" sldId="269"/>
            <ac:inkMk id="17" creationId="{1910A3B3-9A06-478E-BDB7-B1D25BED3B95}"/>
          </ac:inkMkLst>
        </pc:inkChg>
        <pc:inkChg chg="add del">
          <ac:chgData name="anum sharma" userId="f66cf99955dbac7d" providerId="LiveId" clId="{6E04F4B5-AC0F-493B-B1A2-008A2E900AEB}" dt="2018-01-04T01:19:30.040" v="3252"/>
          <ac:inkMkLst>
            <pc:docMk/>
            <pc:sldMk cId="3570514873" sldId="269"/>
            <ac:inkMk id="18" creationId="{313EFE8F-A9E4-413A-87FE-168968D4F492}"/>
          </ac:inkMkLst>
        </pc:inkChg>
        <pc:inkChg chg="add del">
          <ac:chgData name="anum sharma" userId="f66cf99955dbac7d" providerId="LiveId" clId="{6E04F4B5-AC0F-493B-B1A2-008A2E900AEB}" dt="2018-01-04T01:19:38.672" v="3265"/>
          <ac:inkMkLst>
            <pc:docMk/>
            <pc:sldMk cId="3570514873" sldId="269"/>
            <ac:inkMk id="19" creationId="{F7F6C560-313D-4A57-A956-70DD622CFD94}"/>
          </ac:inkMkLst>
        </pc:inkChg>
        <pc:inkChg chg="add del">
          <ac:chgData name="anum sharma" userId="f66cf99955dbac7d" providerId="LiveId" clId="{6E04F4B5-AC0F-493B-B1A2-008A2E900AEB}" dt="2018-01-04T01:19:31.416" v="3254"/>
          <ac:inkMkLst>
            <pc:docMk/>
            <pc:sldMk cId="3570514873" sldId="269"/>
            <ac:inkMk id="20" creationId="{FC57E399-7310-401C-8092-5130B38092EF}"/>
          </ac:inkMkLst>
        </pc:inkChg>
        <pc:inkChg chg="add del">
          <ac:chgData name="anum sharma" userId="f66cf99955dbac7d" providerId="LiveId" clId="{6E04F4B5-AC0F-493B-B1A2-008A2E900AEB}" dt="2018-01-04T01:19:38.454" v="3264"/>
          <ac:inkMkLst>
            <pc:docMk/>
            <pc:sldMk cId="3570514873" sldId="269"/>
            <ac:inkMk id="21" creationId="{AA6A4271-A927-4054-BE32-1AC372927EE2}"/>
          </ac:inkMkLst>
        </pc:inkChg>
        <pc:inkChg chg="add del">
          <ac:chgData name="anum sharma" userId="f66cf99955dbac7d" providerId="LiveId" clId="{6E04F4B5-AC0F-493B-B1A2-008A2E900AEB}" dt="2018-01-04T01:19:32.184" v="3256"/>
          <ac:inkMkLst>
            <pc:docMk/>
            <pc:sldMk cId="3570514873" sldId="269"/>
            <ac:inkMk id="22" creationId="{F2C3E6C6-31F7-4D06-A9C7-C146A1D0E6CB}"/>
          </ac:inkMkLst>
        </pc:inkChg>
        <pc:inkChg chg="add del">
          <ac:chgData name="anum sharma" userId="f66cf99955dbac7d" providerId="LiveId" clId="{6E04F4B5-AC0F-493B-B1A2-008A2E900AEB}" dt="2018-01-04T01:19:38.282" v="3263"/>
          <ac:inkMkLst>
            <pc:docMk/>
            <pc:sldMk cId="3570514873" sldId="269"/>
            <ac:inkMk id="23" creationId="{E6C31FE4-7EB2-44A2-9409-987CBCAD25B6}"/>
          </ac:inkMkLst>
        </pc:inkChg>
        <pc:inkChg chg="add del">
          <ac:chgData name="anum sharma" userId="f66cf99955dbac7d" providerId="LiveId" clId="{6E04F4B5-AC0F-493B-B1A2-008A2E900AEB}" dt="2018-01-04T01:19:33.526" v="3258"/>
          <ac:inkMkLst>
            <pc:docMk/>
            <pc:sldMk cId="3570514873" sldId="269"/>
            <ac:inkMk id="24" creationId="{48837CEC-8FBB-454D-9C94-5BA5140C1D9A}"/>
          </ac:inkMkLst>
        </pc:inkChg>
        <pc:inkChg chg="add del">
          <ac:chgData name="anum sharma" userId="f66cf99955dbac7d" providerId="LiveId" clId="{6E04F4B5-AC0F-493B-B1A2-008A2E900AEB}" dt="2018-01-04T01:19:38.046" v="3262"/>
          <ac:inkMkLst>
            <pc:docMk/>
            <pc:sldMk cId="3570514873" sldId="269"/>
            <ac:inkMk id="25" creationId="{2E4A1DD7-DB70-46EC-8154-FBEF7D0D129B}"/>
          </ac:inkMkLst>
        </pc:inkChg>
        <pc:inkChg chg="add del">
          <ac:chgData name="anum sharma" userId="f66cf99955dbac7d" providerId="LiveId" clId="{6E04F4B5-AC0F-493B-B1A2-008A2E900AEB}" dt="2018-01-04T01:19:34.987" v="3260"/>
          <ac:inkMkLst>
            <pc:docMk/>
            <pc:sldMk cId="3570514873" sldId="269"/>
            <ac:inkMk id="26" creationId="{0D1F680D-8348-4431-A94A-34EF9DBDE3FE}"/>
          </ac:inkMkLst>
        </pc:inkChg>
        <pc:inkChg chg="add del">
          <ac:chgData name="anum sharma" userId="f66cf99955dbac7d" providerId="LiveId" clId="{6E04F4B5-AC0F-493B-B1A2-008A2E900AEB}" dt="2018-01-04T01:19:37.655" v="3261"/>
          <ac:inkMkLst>
            <pc:docMk/>
            <pc:sldMk cId="3570514873" sldId="269"/>
            <ac:inkMk id="27" creationId="{276F0172-D18C-47E1-B247-6513688F4FFF}"/>
          </ac:inkMkLst>
        </pc:inkChg>
        <pc:inkChg chg="add">
          <ac:chgData name="anum sharma" userId="f66cf99955dbac7d" providerId="LiveId" clId="{6E04F4B5-AC0F-493B-B1A2-008A2E900AEB}" dt="2018-01-04T01:19:34.987" v="3260"/>
          <ac:inkMkLst>
            <pc:docMk/>
            <pc:sldMk cId="3570514873" sldId="269"/>
            <ac:inkMk id="28" creationId="{57875CA4-ABEE-415E-BF04-F51F9953CC12}"/>
          </ac:inkMkLst>
        </pc:ink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605</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2018-01-04T01:21:02Z</dcterms:modified>
</cp:coreProperties>
</file>