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5"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180"/>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8T09:40:59.928" v="12596" actId="1076"/>
      <pc:docMkLst>
        <pc:docMk/>
      </pc:docMkLst>
      <pc:sldChg chg="delSp delDesignElem">
        <pc:chgData name="anum sharma" userId="f66cf99955dbac7d" providerId="LiveId" clId="{6E04F4B5-AC0F-493B-B1A2-008A2E900AEB}" dt="2018-01-08T08:10:08.196" v="12107"/>
        <pc:sldMkLst>
          <pc:docMk/>
          <pc:sldMk cId="63467209" sldId="256"/>
        </pc:sldMkLst>
        <pc:spChg chg="del">
          <ac:chgData name="anum sharma" userId="f66cf99955dbac7d" providerId="LiveId" clId="{6E04F4B5-AC0F-493B-B1A2-008A2E900AEB}" dt="2018-01-08T08:10:08.196" v="12107"/>
          <ac:spMkLst>
            <pc:docMk/>
            <pc:sldMk cId="63467209" sldId="256"/>
            <ac:spMk id="5" creationId="{C310626D-5743-49D4-8F7D-88C4F8F05774}"/>
          </ac:spMkLst>
        </pc:spChg>
        <pc:spChg chg="del">
          <ac:chgData name="anum sharma" userId="f66cf99955dbac7d" providerId="LiveId" clId="{6E04F4B5-AC0F-493B-B1A2-008A2E900AEB}" dt="2018-01-08T08:10:08.196" v="12107"/>
          <ac:spMkLst>
            <pc:docMk/>
            <pc:sldMk cId="63467209" sldId="256"/>
            <ac:spMk id="6" creationId="{3C195FC1-B568-4C72-9902-34CB35DDD7A1}"/>
          </ac:spMkLst>
        </pc:spChg>
        <pc:spChg chg="del">
          <ac:chgData name="anum sharma" userId="f66cf99955dbac7d" providerId="LiveId" clId="{6E04F4B5-AC0F-493B-B1A2-008A2E900AEB}" dt="2018-01-08T08:10:08.196" v="12107"/>
          <ac:spMkLst>
            <pc:docMk/>
            <pc:sldMk cId="63467209" sldId="256"/>
            <ac:spMk id="8" creationId="{9179DE42-5613-4B35-A1E6-6CCBAA13C743}"/>
          </ac:spMkLst>
        </pc:spChg>
        <pc:spChg chg="del">
          <ac:chgData name="anum sharma" userId="f66cf99955dbac7d" providerId="LiveId" clId="{6E04F4B5-AC0F-493B-B1A2-008A2E900AEB}" dt="2018-01-08T08:10:08.196" v="12107"/>
          <ac:spMkLst>
            <pc:docMk/>
            <pc:sldMk cId="63467209" sldId="256"/>
            <ac:spMk id="14" creationId="{52FB45E9-914E-4471-AC87-E475CD51767D}"/>
          </ac:spMkLst>
        </pc:spChg>
        <pc:spChg chg="del">
          <ac:chgData name="anum sharma" userId="f66cf99955dbac7d" providerId="LiveId" clId="{6E04F4B5-AC0F-493B-B1A2-008A2E900AEB}" dt="2018-01-08T08:10:08.196" v="12107"/>
          <ac:spMkLst>
            <pc:docMk/>
            <pc:sldMk cId="63467209" sldId="256"/>
            <ac:spMk id="20" creationId="{EF2BDF77-362C-43F0-8CBB-A969EC2AE0C4}"/>
          </ac:spMkLst>
        </pc:spChg>
        <pc:spChg chg="del">
          <ac:chgData name="anum sharma" userId="f66cf99955dbac7d" providerId="LiveId" clId="{6E04F4B5-AC0F-493B-B1A2-008A2E900AEB}" dt="2018-01-08T08:10:08.196" v="12107"/>
          <ac:spMkLst>
            <pc:docMk/>
            <pc:sldMk cId="63467209" sldId="256"/>
            <ac:spMk id="22" creationId="{4BE96B01-3929-432D-B8C2-ADBCB74C2EF4}"/>
          </ac:spMkLst>
        </pc:spChg>
        <pc:spChg chg="del">
          <ac:chgData name="anum sharma" userId="f66cf99955dbac7d" providerId="LiveId" clId="{6E04F4B5-AC0F-493B-B1A2-008A2E900AEB}" dt="2018-01-08T08:10:08.196" v="12107"/>
          <ac:spMkLst>
            <pc:docMk/>
            <pc:sldMk cId="63467209" sldId="256"/>
            <ac:spMk id="24" creationId="{2A6FCDE6-CDE2-4C51-B18E-A95CFB679714}"/>
          </ac:spMkLst>
        </pc:spChg>
        <pc:spChg chg="del">
          <ac:chgData name="anum sharma" userId="f66cf99955dbac7d" providerId="LiveId" clId="{6E04F4B5-AC0F-493B-B1A2-008A2E900AEB}" dt="2018-01-08T08:10:08.196" v="12107"/>
          <ac:spMkLst>
            <pc:docMk/>
            <pc:sldMk cId="63467209" sldId="256"/>
            <ac:spMk id="26" creationId="{9D2E8756-2465-473A-BA2A-2DB1D6224745}"/>
          </ac:spMkLst>
        </pc:spChg>
        <pc:cxnChg chg="del">
          <ac:chgData name="anum sharma" userId="f66cf99955dbac7d" providerId="LiveId" clId="{6E04F4B5-AC0F-493B-B1A2-008A2E900AEB}" dt="2018-01-08T08:10:08.196" v="12107"/>
          <ac:cxnSpMkLst>
            <pc:docMk/>
            <pc:sldMk cId="63467209" sldId="256"/>
            <ac:cxnSpMk id="10" creationId="{EB898B32-3891-4C3A-8F58-C5969D2E9033}"/>
          </ac:cxnSpMkLst>
        </pc:cxnChg>
        <pc:cxnChg chg="del">
          <ac:chgData name="anum sharma" userId="f66cf99955dbac7d" providerId="LiveId" clId="{6E04F4B5-AC0F-493B-B1A2-008A2E900AEB}" dt="2018-01-08T08:10:08.196" v="12107"/>
          <ac:cxnSpMkLst>
            <pc:docMk/>
            <pc:sldMk cId="63467209" sldId="256"/>
            <ac:cxnSpMk id="12" creationId="{4AE4806D-B8F9-4679-A68A-9BD21C01A301}"/>
          </ac:cxnSpMkLst>
        </pc:cxnChg>
      </pc:sldChg>
      <pc:sldChg chg="delSp delDesignElem">
        <pc:chgData name="anum sharma" userId="f66cf99955dbac7d" providerId="LiveId" clId="{6E04F4B5-AC0F-493B-B1A2-008A2E900AEB}" dt="2018-01-08T08:10:08.196" v="12107"/>
        <pc:sldMkLst>
          <pc:docMk/>
          <pc:sldMk cId="1234876111" sldId="257"/>
        </pc:sldMkLst>
        <pc:spChg chg="del">
          <ac:chgData name="anum sharma" userId="f66cf99955dbac7d" providerId="LiveId" clId="{6E04F4B5-AC0F-493B-B1A2-008A2E900AEB}" dt="2018-01-08T08:10:08.196" v="12107"/>
          <ac:spMkLst>
            <pc:docMk/>
            <pc:sldMk cId="1234876111" sldId="257"/>
            <ac:spMk id="10" creationId="{655AE6B0-AC9E-4167-806F-E9DB135FC46B}"/>
          </ac:spMkLst>
        </pc:spChg>
        <pc:spChg chg="del">
          <ac:chgData name="anum sharma" userId="f66cf99955dbac7d" providerId="LiveId" clId="{6E04F4B5-AC0F-493B-B1A2-008A2E900AEB}" dt="2018-01-08T08:10:08.196" v="12107"/>
          <ac:spMkLst>
            <pc:docMk/>
            <pc:sldMk cId="1234876111" sldId="257"/>
            <ac:spMk id="23" creationId="{87BD1F4E-A66D-4C06-86DA-8D56CA7A3B41}"/>
          </ac:spMkLst>
        </pc:spChg>
        <pc:grpChg chg="del">
          <ac:chgData name="anum sharma" userId="f66cf99955dbac7d" providerId="LiveId" clId="{6E04F4B5-AC0F-493B-B1A2-008A2E900AEB}" dt="2018-01-08T08:10:08.196" v="12107"/>
          <ac:grpSpMkLst>
            <pc:docMk/>
            <pc:sldMk cId="1234876111" sldId="257"/>
            <ac:grpSpMk id="12" creationId="{3523416A-383B-4FDC-B4C9-D8EDDFE9C043}"/>
          </ac:grpSpMkLst>
        </pc:grpChg>
      </pc:sldChg>
      <pc:sldChg chg="delSp delDesignElem">
        <pc:chgData name="anum sharma" userId="f66cf99955dbac7d" providerId="LiveId" clId="{6E04F4B5-AC0F-493B-B1A2-008A2E900AEB}" dt="2018-01-08T08:10:08.196" v="12107"/>
        <pc:sldMkLst>
          <pc:docMk/>
          <pc:sldMk cId="3536136225" sldId="258"/>
        </pc:sldMkLst>
        <pc:spChg chg="del">
          <ac:chgData name="anum sharma" userId="f66cf99955dbac7d" providerId="LiveId" clId="{6E04F4B5-AC0F-493B-B1A2-008A2E900AEB}" dt="2018-01-08T08:10:08.196" v="12107"/>
          <ac:spMkLst>
            <pc:docMk/>
            <pc:sldMk cId="3536136225" sldId="258"/>
            <ac:spMk id="61" creationId="{655AE6B0-AC9E-4167-806F-E9DB135FC46B}"/>
          </ac:spMkLst>
        </pc:spChg>
        <pc:spChg chg="del">
          <ac:chgData name="anum sharma" userId="f66cf99955dbac7d" providerId="LiveId" clId="{6E04F4B5-AC0F-493B-B1A2-008A2E900AEB}" dt="2018-01-08T08:10:08.196" v="12107"/>
          <ac:spMkLst>
            <pc:docMk/>
            <pc:sldMk cId="3536136225" sldId="258"/>
            <ac:spMk id="63" creationId="{87BD1F4E-A66D-4C06-86DA-8D56CA7A3B41}"/>
          </ac:spMkLst>
        </pc:spChg>
        <pc:grpChg chg="del">
          <ac:chgData name="anum sharma" userId="f66cf99955dbac7d" providerId="LiveId" clId="{6E04F4B5-AC0F-493B-B1A2-008A2E900AEB}" dt="2018-01-08T08:10:08.196" v="12107"/>
          <ac:grpSpMkLst>
            <pc:docMk/>
            <pc:sldMk cId="3536136225" sldId="258"/>
            <ac:grpSpMk id="62" creationId="{3523416A-383B-4FDC-B4C9-D8EDDFE9C043}"/>
          </ac:grpSpMkLst>
        </pc:grpChg>
      </pc:sldChg>
      <pc:sldChg chg="delSp delDesignElem">
        <pc:chgData name="anum sharma" userId="f66cf99955dbac7d" providerId="LiveId" clId="{6E04F4B5-AC0F-493B-B1A2-008A2E900AEB}" dt="2018-01-08T08:10:08.196" v="12107"/>
        <pc:sldMkLst>
          <pc:docMk/>
          <pc:sldMk cId="2007967961" sldId="259"/>
        </pc:sldMkLst>
        <pc:spChg chg="del">
          <ac:chgData name="anum sharma" userId="f66cf99955dbac7d" providerId="LiveId" clId="{6E04F4B5-AC0F-493B-B1A2-008A2E900AEB}" dt="2018-01-08T08:10:08.196" v="12107"/>
          <ac:spMkLst>
            <pc:docMk/>
            <pc:sldMk cId="2007967961" sldId="259"/>
            <ac:spMk id="10" creationId="{655AE6B0-AC9E-4167-806F-E9DB135FC46B}"/>
          </ac:spMkLst>
        </pc:spChg>
        <pc:spChg chg="del">
          <ac:chgData name="anum sharma" userId="f66cf99955dbac7d" providerId="LiveId" clId="{6E04F4B5-AC0F-493B-B1A2-008A2E900AEB}" dt="2018-01-08T08:10:08.196" v="12107"/>
          <ac:spMkLst>
            <pc:docMk/>
            <pc:sldMk cId="2007967961" sldId="259"/>
            <ac:spMk id="23" creationId="{87BD1F4E-A66D-4C06-86DA-8D56CA7A3B41}"/>
          </ac:spMkLst>
        </pc:spChg>
        <pc:grpChg chg="del">
          <ac:chgData name="anum sharma" userId="f66cf99955dbac7d" providerId="LiveId" clId="{6E04F4B5-AC0F-493B-B1A2-008A2E900AEB}" dt="2018-01-08T08:10:08.196" v="12107"/>
          <ac:grpSpMkLst>
            <pc:docMk/>
            <pc:sldMk cId="2007967961" sldId="259"/>
            <ac:grpSpMk id="12" creationId="{3523416A-383B-4FDC-B4C9-D8EDDFE9C043}"/>
          </ac:grpSpMkLst>
        </pc:grpChg>
      </pc:sldChg>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8-01-08T08:10:37.619" v="12122" actId="27636"/>
        <pc:sldMkLst>
          <pc:docMk/>
          <pc:sldMk cId="371695018" sldId="261"/>
        </pc:sldMkLst>
        <pc:spChg chg="mod">
          <ac:chgData name="anum sharma" userId="f66cf99955dbac7d" providerId="LiveId" clId="{6E04F4B5-AC0F-493B-B1A2-008A2E900AEB}" dt="2018-01-08T08:10:37.619" v="12122"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8-01-08T08:10:37.635" v="12124" actId="27636"/>
        <pc:sldMkLst>
          <pc:docMk/>
          <pc:sldMk cId="2984233788" sldId="264"/>
        </pc:sldMkLst>
        <pc:spChg chg="mod">
          <ac:chgData name="anum sharma" userId="f66cf99955dbac7d" providerId="LiveId" clId="{6E04F4B5-AC0F-493B-B1A2-008A2E900AEB}" dt="2018-01-08T08:10:37.635" v="12123" actId="27636"/>
          <ac:spMkLst>
            <pc:docMk/>
            <pc:sldMk cId="2984233788" sldId="264"/>
            <ac:spMk id="2" creationId="{2C6A41E9-8BD2-44EB-B28E-5CF446A5B61E}"/>
          </ac:spMkLst>
        </pc:spChg>
        <pc:spChg chg="mod">
          <ac:chgData name="anum sharma" userId="f66cf99955dbac7d" providerId="LiveId" clId="{6E04F4B5-AC0F-493B-B1A2-008A2E900AEB}" dt="2018-01-08T08:10:37.635" v="12124" actId="27636"/>
          <ac:spMkLst>
            <pc:docMk/>
            <pc:sldMk cId="2984233788" sldId="264"/>
            <ac:spMk id="3" creationId="{7250A3D6-1804-44A1-893E-1A620BCD62E6}"/>
          </ac:spMkLst>
        </pc:spChg>
      </pc:sldChg>
      <pc:sldChg chg="modSp add">
        <pc:chgData name="anum sharma" userId="f66cf99955dbac7d" providerId="LiveId" clId="{6E04F4B5-AC0F-493B-B1A2-008A2E900AEB}" dt="2018-01-08T08:12:03.875" v="12146" actId="255"/>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8T08:12:03.875" v="12146" actId="255"/>
          <ac:spMkLst>
            <pc:docMk/>
            <pc:sldMk cId="2502690904" sldId="265"/>
            <ac:spMk id="3" creationId="{109A5BD3-1C82-4DD0-ACB0-B835F089F1BE}"/>
          </ac:spMkLst>
        </pc:spChg>
      </pc:sldChg>
      <pc:sldChg chg="modSp add">
        <pc:chgData name="anum sharma" userId="f66cf99955dbac7d" providerId="LiveId" clId="{6E04F4B5-AC0F-493B-B1A2-008A2E900AEB}" dt="2018-01-08T08:10:37.666" v="12126" actId="27636"/>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8T08:10:37.666" v="12126" actId="27636"/>
          <ac:spMkLst>
            <pc:docMk/>
            <pc:sldMk cId="2259851278" sldId="266"/>
            <ac:spMk id="3" creationId="{029B3639-DDEE-404B-8F92-AC700F1BA1B1}"/>
          </ac:spMkLst>
        </pc:spChg>
      </pc:sldChg>
      <pc:sldChg chg="modSp add">
        <pc:chgData name="anum sharma" userId="f66cf99955dbac7d" providerId="LiveId" clId="{6E04F4B5-AC0F-493B-B1A2-008A2E900AEB}" dt="2018-01-08T08:11:53.614" v="12145" actId="27636"/>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8T08:11:53.614" v="12145" actId="27636"/>
          <ac:spMkLst>
            <pc:docMk/>
            <pc:sldMk cId="2756426817" sldId="267"/>
            <ac:spMk id="3" creationId="{AC6F5981-0173-4EE9-B62A-E3BF939B933B}"/>
          </ac:spMkLst>
        </pc:spChg>
      </pc:sldChg>
      <pc:sldChg chg="addSp delSp modSp add mod setBg delDesignElem">
        <pc:chgData name="anum sharma" userId="f66cf99955dbac7d" providerId="LiveId" clId="{6E04F4B5-AC0F-493B-B1A2-008A2E900AEB}" dt="2018-01-08T08:10:08.196" v="12107"/>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del">
          <ac:chgData name="anum sharma" userId="f66cf99955dbac7d" providerId="LiveId" clId="{6E04F4B5-AC0F-493B-B1A2-008A2E900AEB}" dt="2018-01-08T08:10:08.196" v="12107"/>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del">
          <ac:chgData name="anum sharma" userId="f66cf99955dbac7d" providerId="LiveId" clId="{6E04F4B5-AC0F-493B-B1A2-008A2E900AEB}" dt="2018-01-08T08:10:08.196" v="12107"/>
          <ac:spMkLst>
            <pc:docMk/>
            <pc:sldMk cId="3500082507" sldId="268"/>
            <ac:spMk id="25" creationId="{9F4444CE-BC8D-4D61-B303-4C05614E62AB}"/>
          </ac:spMkLst>
        </pc:spChg>
        <pc:spChg chg="add del">
          <ac:chgData name="anum sharma" userId="f66cf99955dbac7d" providerId="LiveId" clId="{6E04F4B5-AC0F-493B-B1A2-008A2E900AEB}" dt="2018-01-08T08:10:08.196" v="12107"/>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delDesignElem">
        <pc:chgData name="anum sharma" userId="f66cf99955dbac7d" providerId="LiveId" clId="{6E04F4B5-AC0F-493B-B1A2-008A2E900AEB}" dt="2018-01-08T08:10:08.196" v="1210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del">
          <ac:chgData name="anum sharma" userId="f66cf99955dbac7d" providerId="LiveId" clId="{6E04F4B5-AC0F-493B-B1A2-008A2E900AEB}" dt="2018-01-08T08:10:08.196" v="12107"/>
          <ac:spMkLst>
            <pc:docMk/>
            <pc:sldMk cId="2552229239" sldId="269"/>
            <ac:spMk id="49" creationId="{9F4444CE-BC8D-4D61-B303-4C05614E62AB}"/>
          </ac:spMkLst>
        </pc:spChg>
        <pc:spChg chg="add del">
          <ac:chgData name="anum sharma" userId="f66cf99955dbac7d" providerId="LiveId" clId="{6E04F4B5-AC0F-493B-B1A2-008A2E900AEB}" dt="2018-01-08T08:10:08.196" v="12107"/>
          <ac:spMkLst>
            <pc:docMk/>
            <pc:sldMk cId="2552229239" sldId="269"/>
            <ac:spMk id="50" creationId="{73772B81-181F-48B7-8826-4D9686D15DF5}"/>
          </ac:spMkLst>
        </pc:spChg>
        <pc:spChg chg="add del">
          <ac:chgData name="anum sharma" userId="f66cf99955dbac7d" providerId="LiveId" clId="{6E04F4B5-AC0F-493B-B1A2-008A2E900AEB}" dt="2018-01-08T08:10:08.196" v="12107"/>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delDesignElem">
        <pc:chgData name="anum sharma" userId="f66cf99955dbac7d" providerId="LiveId" clId="{6E04F4B5-AC0F-493B-B1A2-008A2E900AEB}" dt="2018-01-08T08:11:04.255" v="12138" actId="26606"/>
        <pc:sldMkLst>
          <pc:docMk/>
          <pc:sldMk cId="498828454" sldId="274"/>
        </pc:sldMkLst>
        <pc:spChg chg="mod">
          <ac:chgData name="anum sharma" userId="f66cf99955dbac7d" providerId="LiveId" clId="{6E04F4B5-AC0F-493B-B1A2-008A2E900AEB}" dt="2018-01-08T08:11:04.255" v="12138"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ac:chgData name="anum sharma" userId="f66cf99955dbac7d" providerId="LiveId" clId="{6E04F4B5-AC0F-493B-B1A2-008A2E900AEB}" dt="2018-01-08T08:11:04.255" v="12138" actId="26606"/>
          <ac:spMkLst>
            <pc:docMk/>
            <pc:sldMk cId="498828454" sldId="274"/>
            <ac:spMk id="40" creationId="{45B71F80-1F92-4074-84D9-16A062B215B3}"/>
          </ac:spMkLst>
        </pc:spChg>
        <pc:spChg chg="add">
          <ac:chgData name="anum sharma" userId="f66cf99955dbac7d" providerId="LiveId" clId="{6E04F4B5-AC0F-493B-B1A2-008A2E900AEB}" dt="2018-01-08T08:11:04.255" v="12138" actId="26606"/>
          <ac:spMkLst>
            <pc:docMk/>
            <pc:sldMk cId="498828454" sldId="274"/>
            <ac:spMk id="41" creationId="{7209C9DA-6E0D-46D9-8275-C52222D8CCAC}"/>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ac:chgData name="anum sharma" userId="f66cf99955dbac7d" providerId="LiveId" clId="{6E04F4B5-AC0F-493B-B1A2-008A2E900AEB}" dt="2018-01-08T08:11:04.255" v="12138" actId="26606"/>
          <ac:spMkLst>
            <pc:docMk/>
            <pc:sldMk cId="498828454" sldId="274"/>
            <ac:spMk id="47" creationId="{3EB57A4D-E0D0-46DA-B339-F24CA46FA70B}"/>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del">
          <ac:chgData name="anum sharma" userId="f66cf99955dbac7d" providerId="LiveId" clId="{6E04F4B5-AC0F-493B-B1A2-008A2E900AEB}" dt="2018-01-08T08:10:08.196" v="12107"/>
          <ac:spMkLst>
            <pc:docMk/>
            <pc:sldMk cId="498828454" sldId="274"/>
            <ac:spMk id="76" creationId="{BD11ECC6-8551-4768-8DFD-CD41AF420A37}"/>
          </ac:spMkLst>
        </pc:spChg>
        <pc:spChg chg="add del">
          <ac:chgData name="anum sharma" userId="f66cf99955dbac7d" providerId="LiveId" clId="{6E04F4B5-AC0F-493B-B1A2-008A2E900AEB}" dt="2018-01-08T08:10:08.196" v="12107"/>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del">
          <ac:chgData name="anum sharma" userId="f66cf99955dbac7d" providerId="LiveId" clId="{6E04F4B5-AC0F-493B-B1A2-008A2E900AEB}" dt="2018-01-08T08:10:08.196" v="12107"/>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8T08:11:04.255" v="12138" actId="26606"/>
          <ac:graphicFrameMkLst>
            <pc:docMk/>
            <pc:sldMk cId="498828454" sldId="274"/>
            <ac:graphicFrameMk id="38" creationId="{00000000-0000-0000-0000-000000000000}"/>
          </ac:graphicFrameMkLst>
        </pc:graphicFrameChg>
      </pc:sldChg>
      <pc:sldChg chg="addSp delSp modSp add mod setBg setClrOvrMap delDesignElem">
        <pc:chgData name="anum sharma" userId="f66cf99955dbac7d" providerId="LiveId" clId="{6E04F4B5-AC0F-493B-B1A2-008A2E900AEB}" dt="2018-01-08T08:10:08.196" v="12107"/>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del">
          <ac:chgData name="anum sharma" userId="f66cf99955dbac7d" providerId="LiveId" clId="{6E04F4B5-AC0F-493B-B1A2-008A2E900AEB}" dt="2018-01-08T08:10:08.196" v="12107"/>
          <ac:spMkLst>
            <pc:docMk/>
            <pc:sldMk cId="3372535054" sldId="275"/>
            <ac:spMk id="41" creationId="{BD11ECC6-8551-4768-8DFD-CD41AF420A37}"/>
          </ac:spMkLst>
        </pc:spChg>
        <pc:spChg chg="add del">
          <ac:chgData name="anum sharma" userId="f66cf99955dbac7d" providerId="LiveId" clId="{6E04F4B5-AC0F-493B-B1A2-008A2E900AEB}" dt="2018-01-08T08:10:08.196" v="12107"/>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del">
          <ac:chgData name="anum sharma" userId="f66cf99955dbac7d" providerId="LiveId" clId="{6E04F4B5-AC0F-493B-B1A2-008A2E900AEB}" dt="2018-01-08T08:10:08.196" v="12107"/>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delDesignElem">
        <pc:chgData name="anum sharma" userId="f66cf99955dbac7d" providerId="LiveId" clId="{6E04F4B5-AC0F-493B-B1A2-008A2E900AEB}" dt="2018-01-08T08:11:36.752" v="12143"/>
        <pc:sldMkLst>
          <pc:docMk/>
          <pc:sldMk cId="895508914" sldId="276"/>
        </pc:sldMkLst>
        <pc:spChg chg="mod">
          <ac:chgData name="anum sharma" userId="f66cf99955dbac7d" providerId="LiveId" clId="{6E04F4B5-AC0F-493B-B1A2-008A2E900AEB}" dt="2018-01-08T08:11:22.446" v="12141" actId="26606"/>
          <ac:spMkLst>
            <pc:docMk/>
            <pc:sldMk cId="895508914" sldId="276"/>
            <ac:spMk id="2" creationId="{8D05A46D-46C4-43D3-999E-C6754DCA9653}"/>
          </ac:spMkLst>
        </pc:spChg>
        <pc:spChg chg="add del mod">
          <ac:chgData name="anum sharma" userId="f66cf99955dbac7d" providerId="LiveId" clId="{6E04F4B5-AC0F-493B-B1A2-008A2E900AEB}" dt="2018-01-08T08:11:36.752" v="12143"/>
          <ac:spMkLst>
            <pc:docMk/>
            <pc:sldMk cId="895508914" sldId="276"/>
            <ac:spMk id="3" creationId="{030F4EEE-DBFA-4ABE-9ADB-502900E3C20F}"/>
          </ac:spMkLst>
        </pc:spChg>
        <pc:spChg chg="add del">
          <ac:chgData name="anum sharma" userId="f66cf99955dbac7d" providerId="LiveId" clId="{6E04F4B5-AC0F-493B-B1A2-008A2E900AEB}" dt="2018-01-08T08:11:22.446" v="12141" actId="26606"/>
          <ac:spMkLst>
            <pc:docMk/>
            <pc:sldMk cId="895508914" sldId="276"/>
            <ac:spMk id="6" creationId="{45B71F80-1F92-4074-84D9-16A062B215B3}"/>
          </ac:spMkLst>
        </pc:spChg>
        <pc:spChg chg="add del">
          <ac:chgData name="anum sharma" userId="f66cf99955dbac7d" providerId="LiveId" clId="{6E04F4B5-AC0F-493B-B1A2-008A2E900AEB}" dt="2018-01-08T08:11:22.446" v="12141" actId="26606"/>
          <ac:spMkLst>
            <pc:docMk/>
            <pc:sldMk cId="895508914" sldId="276"/>
            <ac:spMk id="7" creationId="{7209C9DA-6E0D-46D9-8275-C52222D8CCAC}"/>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8T08:11:22.446" v="12141" actId="26606"/>
          <ac:spMkLst>
            <pc:docMk/>
            <pc:sldMk cId="895508914" sldId="276"/>
            <ac:spMk id="14" creationId="{3EB57A4D-E0D0-46DA-B339-F24CA46FA70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del">
          <ac:chgData name="anum sharma" userId="f66cf99955dbac7d" providerId="LiveId" clId="{6E04F4B5-AC0F-493B-B1A2-008A2E900AEB}" dt="2018-01-08T08:10:08.196" v="12107"/>
          <ac:spMkLst>
            <pc:docMk/>
            <pc:sldMk cId="895508914" sldId="276"/>
            <ac:spMk id="53" creationId="{A65AC7D1-EAA9-48F5-B509-60A7F50BF703}"/>
          </ac:spMkLst>
        </pc:spChg>
        <pc:spChg chg="add del">
          <ac:chgData name="anum sharma" userId="f66cf99955dbac7d" providerId="LiveId" clId="{6E04F4B5-AC0F-493B-B1A2-008A2E900AEB}" dt="2018-01-08T08:10:08.196" v="12107"/>
          <ac:spMkLst>
            <pc:docMk/>
            <pc:sldMk cId="895508914" sldId="276"/>
            <ac:spMk id="55" creationId="{D6320AF9-619A-4175-865B-5663E1AEF4C5}"/>
          </ac:spMkLst>
        </pc:spChg>
        <pc:spChg chg="add del">
          <ac:chgData name="anum sharma" userId="f66cf99955dbac7d" providerId="LiveId" clId="{6E04F4B5-AC0F-493B-B1A2-008A2E900AEB}" dt="2018-01-08T08:10:08.196" v="12107"/>
          <ac:spMkLst>
            <pc:docMk/>
            <pc:sldMk cId="895508914" sldId="276"/>
            <ac:spMk id="61" creationId="{7E018740-5C2B-4A41-AC1A-7E68D1EC1954}"/>
          </ac:spMkLst>
        </pc:spChg>
        <pc:spChg chg="add del">
          <ac:chgData name="anum sharma" userId="f66cf99955dbac7d" providerId="LiveId" clId="{6E04F4B5-AC0F-493B-B1A2-008A2E900AEB}" dt="2018-01-08T08:10:08.196" v="12107"/>
          <ac:spMkLst>
            <pc:docMk/>
            <pc:sldMk cId="895508914" sldId="276"/>
            <ac:spMk id="63" creationId="{166F75A4-C475-4941-8EE2-B80A06A2C1BB}"/>
          </ac:spMkLst>
        </pc:spChg>
        <pc:spChg chg="add del">
          <ac:chgData name="anum sharma" userId="f66cf99955dbac7d" providerId="LiveId" clId="{6E04F4B5-AC0F-493B-B1A2-008A2E900AEB}" dt="2018-01-08T08:10:08.196" v="12107"/>
          <ac:spMkLst>
            <pc:docMk/>
            <pc:sldMk cId="895508914" sldId="276"/>
            <ac:spMk id="65" creationId="{A032553A-72E8-4B0D-8405-FF9771C9AF05}"/>
          </ac:spMkLst>
        </pc:spChg>
        <pc:spChg chg="add del">
          <ac:chgData name="anum sharma" userId="f66cf99955dbac7d" providerId="LiveId" clId="{6E04F4B5-AC0F-493B-B1A2-008A2E900AEB}" dt="2018-01-08T08:10:08.196" v="12107"/>
          <ac:spMkLst>
            <pc:docMk/>
            <pc:sldMk cId="895508914" sldId="276"/>
            <ac:spMk id="67" creationId="{765800AC-C3B9-498E-87BC-29FAE4C76B21}"/>
          </ac:spMkLst>
        </pc:spChg>
        <pc:spChg chg="add del">
          <ac:chgData name="anum sharma" userId="f66cf99955dbac7d" providerId="LiveId" clId="{6E04F4B5-AC0F-493B-B1A2-008A2E900AEB}" dt="2018-01-08T08:10:08.196" v="12107"/>
          <ac:spMkLst>
            <pc:docMk/>
            <pc:sldMk cId="895508914" sldId="276"/>
            <ac:spMk id="69" creationId="{1F9D6ACB-2FF4-49F9-978A-E0D5327FC635}"/>
          </ac:spMkLst>
        </pc:spChg>
        <pc:spChg chg="add del">
          <ac:chgData name="anum sharma" userId="f66cf99955dbac7d" providerId="LiveId" clId="{6E04F4B5-AC0F-493B-B1A2-008A2E900AEB}" dt="2018-01-08T08:10:08.196" v="12107"/>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8T08:11:22.446" v="12141" actId="26606"/>
          <ac:graphicFrameMkLst>
            <pc:docMk/>
            <pc:sldMk cId="895508914" sldId="276"/>
            <ac:graphicFrameMk id="9"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del">
          <ac:chgData name="anum sharma" userId="f66cf99955dbac7d" providerId="LiveId" clId="{6E04F4B5-AC0F-493B-B1A2-008A2E900AEB}" dt="2018-01-08T08:10:08.196" v="12107"/>
          <ac:cxnSpMkLst>
            <pc:docMk/>
            <pc:sldMk cId="895508914" sldId="276"/>
            <ac:cxnSpMk id="57" creationId="{063B6EC6-D752-4EE7-908B-F8F19E8C7FEA}"/>
          </ac:cxnSpMkLst>
        </pc:cxnChg>
        <pc:cxnChg chg="add del">
          <ac:chgData name="anum sharma" userId="f66cf99955dbac7d" providerId="LiveId" clId="{6E04F4B5-AC0F-493B-B1A2-008A2E900AEB}" dt="2018-01-08T08:10:08.196" v="12107"/>
          <ac:cxnSpMkLst>
            <pc:docMk/>
            <pc:sldMk cId="895508914" sldId="276"/>
            <ac:cxnSpMk id="59" creationId="{EFECD4E8-AD3E-4228-82A2-9461958EA94D}"/>
          </ac:cxnSpMkLst>
        </pc:cxnChg>
      </pc:sldChg>
      <pc:sldChg chg="modSp add">
        <pc:chgData name="anum sharma" userId="f66cf99955dbac7d" providerId="LiveId" clId="{6E04F4B5-AC0F-493B-B1A2-008A2E900AEB}" dt="2018-01-08T08:10:46.177" v="12130" actId="27636"/>
        <pc:sldMkLst>
          <pc:docMk/>
          <pc:sldMk cId="3041624256" sldId="277"/>
        </pc:sldMkLst>
        <pc:spChg chg="mod">
          <ac:chgData name="anum sharma" userId="f66cf99955dbac7d" providerId="LiveId" clId="{6E04F4B5-AC0F-493B-B1A2-008A2E900AEB}" dt="2018-01-08T08:10:46.177" v="12129" actId="27636"/>
          <ac:spMkLst>
            <pc:docMk/>
            <pc:sldMk cId="3041624256" sldId="277"/>
            <ac:spMk id="2" creationId="{38E3E980-892A-49B3-8241-4B3AFB165533}"/>
          </ac:spMkLst>
        </pc:spChg>
        <pc:spChg chg="mod">
          <ac:chgData name="anum sharma" userId="f66cf99955dbac7d" providerId="LiveId" clId="{6E04F4B5-AC0F-493B-B1A2-008A2E900AEB}" dt="2018-01-08T08:10:46.177" v="12130" actId="27636"/>
          <ac:spMkLst>
            <pc:docMk/>
            <pc:sldMk cId="3041624256" sldId="277"/>
            <ac:spMk id="3" creationId="{C31C4F40-9AC6-422E-92F5-C3FBE48EB6CF}"/>
          </ac:spMkLst>
        </pc:spChg>
      </pc:sldChg>
      <pc:sldChg chg="modSp add">
        <pc:chgData name="anum sharma" userId="f66cf99955dbac7d" providerId="LiveId" clId="{6E04F4B5-AC0F-493B-B1A2-008A2E900AEB}" dt="2018-01-08T08:10:46.192" v="12131" actId="27636"/>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8T08:10:46.192" v="12131" actId="27636"/>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8T08:10:46.208" v="12132" actId="27636"/>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8T08:10:46.208" v="12132" actId="27636"/>
          <ac:spMkLst>
            <pc:docMk/>
            <pc:sldMk cId="1277495974" sldId="283"/>
            <ac:spMk id="3" creationId="{96EF265A-0A9A-46D6-8E10-B9CA3DD3BDD5}"/>
          </ac:spMkLst>
        </pc:spChg>
      </pc:sldChg>
      <pc:sldChg chg="modSp add">
        <pc:chgData name="anum sharma" userId="f66cf99955dbac7d" providerId="LiveId" clId="{6E04F4B5-AC0F-493B-B1A2-008A2E900AEB}" dt="2018-01-08T08:10:46.224" v="12134" actId="27636"/>
        <pc:sldMkLst>
          <pc:docMk/>
          <pc:sldMk cId="2896427939" sldId="284"/>
        </pc:sldMkLst>
        <pc:spChg chg="mod">
          <ac:chgData name="anum sharma" userId="f66cf99955dbac7d" providerId="LiveId" clId="{6E04F4B5-AC0F-493B-B1A2-008A2E900AEB}" dt="2018-01-08T08:10:46.224" v="12133" actId="27636"/>
          <ac:spMkLst>
            <pc:docMk/>
            <pc:sldMk cId="2896427939" sldId="284"/>
            <ac:spMk id="2" creationId="{3B7B7B7A-F665-4A3D-BCF8-0E74E017FEA8}"/>
          </ac:spMkLst>
        </pc:spChg>
        <pc:spChg chg="mod">
          <ac:chgData name="anum sharma" userId="f66cf99955dbac7d" providerId="LiveId" clId="{6E04F4B5-AC0F-493B-B1A2-008A2E900AEB}" dt="2018-01-08T08:10:46.224" v="12134" actId="27636"/>
          <ac:spMkLst>
            <pc:docMk/>
            <pc:sldMk cId="2896427939" sldId="284"/>
            <ac:spMk id="3" creationId="{D4211DC6-8EBE-4EF4-96A1-D480645502E6}"/>
          </ac:spMkLst>
        </pc:spChg>
      </pc:sldChg>
      <pc:sldChg chg="modSp add">
        <pc:chgData name="anum sharma" userId="f66cf99955dbac7d" providerId="LiveId" clId="{6E04F4B5-AC0F-493B-B1A2-008A2E900AEB}" dt="2018-01-08T08:10:46.255" v="12136" actId="27636"/>
        <pc:sldMkLst>
          <pc:docMk/>
          <pc:sldMk cId="4066730045" sldId="285"/>
        </pc:sldMkLst>
        <pc:spChg chg="mod">
          <ac:chgData name="anum sharma" userId="f66cf99955dbac7d" providerId="LiveId" clId="{6E04F4B5-AC0F-493B-B1A2-008A2E900AEB}" dt="2018-01-08T08:10:46.239" v="12135" actId="27636"/>
          <ac:spMkLst>
            <pc:docMk/>
            <pc:sldMk cId="4066730045" sldId="285"/>
            <ac:spMk id="2" creationId="{8C1D6B08-D427-4CA7-B67D-1131D4A15083}"/>
          </ac:spMkLst>
        </pc:spChg>
        <pc:spChg chg="mod">
          <ac:chgData name="anum sharma" userId="f66cf99955dbac7d" providerId="LiveId" clId="{6E04F4B5-AC0F-493B-B1A2-008A2E900AEB}" dt="2018-01-08T08:10:46.255" v="12136" actId="27636"/>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8T08:10:46.270" v="12137" actId="27636"/>
        <pc:sldMkLst>
          <pc:docMk/>
          <pc:sldMk cId="686273759" sldId="288"/>
        </pc:sldMkLst>
        <pc:spChg chg="mod">
          <ac:chgData name="anum sharma" userId="f66cf99955dbac7d" providerId="LiveId" clId="{6E04F4B5-AC0F-493B-B1A2-008A2E900AEB}" dt="2018-01-08T08:10:46.270" v="12137"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8T08:10:37.557" v="12117" actId="27636"/>
        <pc:sldMkLst>
          <pc:docMk/>
          <pc:sldMk cId="363056572" sldId="289"/>
        </pc:sldMkLst>
        <pc:spChg chg="mod">
          <ac:chgData name="anum sharma" userId="f66cf99955dbac7d" providerId="LiveId" clId="{6E04F4B5-AC0F-493B-B1A2-008A2E900AEB}" dt="2018-01-08T08:10:37.557" v="12117" actId="27636"/>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8T08:18:42.083" v="12196" actId="255"/>
        <pc:sldMkLst>
          <pc:docMk/>
          <pc:sldMk cId="1998336445" sldId="290"/>
        </pc:sldMkLst>
        <pc:spChg chg="mod">
          <ac:chgData name="anum sharma" userId="f66cf99955dbac7d" providerId="LiveId" clId="{6E04F4B5-AC0F-493B-B1A2-008A2E900AEB}" dt="2018-01-07T08:05:31.846" v="11774" actId="20577"/>
          <ac:spMkLst>
            <pc:docMk/>
            <pc:sldMk cId="1998336445" sldId="290"/>
            <ac:spMk id="2" creationId="{26E7FE46-3424-40D4-8B9E-09BEEB47E961}"/>
          </ac:spMkLst>
        </pc:spChg>
        <pc:spChg chg="add del mod">
          <ac:chgData name="anum sharma" userId="f66cf99955dbac7d" providerId="LiveId" clId="{6E04F4B5-AC0F-493B-B1A2-008A2E900AEB}" dt="2018-01-08T08:18:42.083" v="12196" actId="255"/>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8T08:10:37.573" v="12118" actId="27636"/>
        <pc:sldMkLst>
          <pc:docMk/>
          <pc:sldMk cId="675102336" sldId="291"/>
        </pc:sldMkLst>
        <pc:spChg chg="mod">
          <ac:chgData name="anum sharma" userId="f66cf99955dbac7d" providerId="LiveId" clId="{6E04F4B5-AC0F-493B-B1A2-008A2E900AEB}" dt="2018-01-08T08:10:37.573" v="12118"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sldChg chg="modSp add">
        <pc:chgData name="anum sharma" userId="f66cf99955dbac7d" providerId="LiveId" clId="{6E04F4B5-AC0F-493B-B1A2-008A2E900AEB}" dt="2018-01-08T08:10:37.588" v="12119" actId="27636"/>
        <pc:sldMkLst>
          <pc:docMk/>
          <pc:sldMk cId="2035962300" sldId="292"/>
        </pc:sldMkLst>
        <pc:spChg chg="mod">
          <ac:chgData name="anum sharma" userId="f66cf99955dbac7d" providerId="LiveId" clId="{6E04F4B5-AC0F-493B-B1A2-008A2E900AEB}" dt="2018-01-08T08:10:37.588" v="12119" actId="27636"/>
          <ac:spMkLst>
            <pc:docMk/>
            <pc:sldMk cId="2035962300" sldId="292"/>
            <ac:spMk id="2" creationId="{C6F26934-4459-4939-9DF3-23E1E202B20C}"/>
          </ac:spMkLst>
        </pc:spChg>
        <pc:spChg chg="mod">
          <ac:chgData name="anum sharma" userId="f66cf99955dbac7d" providerId="LiveId" clId="{6E04F4B5-AC0F-493B-B1A2-008A2E900AEB}" dt="2018-01-07T08:07:32.581" v="11810" actId="20577"/>
          <ac:spMkLst>
            <pc:docMk/>
            <pc:sldMk cId="2035962300" sldId="292"/>
            <ac:spMk id="3" creationId="{53D65523-5D1A-47B5-A39C-81C22C6D6039}"/>
          </ac:spMkLst>
        </pc:spChg>
      </pc:sldChg>
      <pc:sldChg chg="modSp add">
        <pc:chgData name="anum sharma" userId="f66cf99955dbac7d" providerId="LiveId" clId="{6E04F4B5-AC0F-493B-B1A2-008A2E900AEB}" dt="2018-01-08T08:10:37.604" v="12120" actId="27636"/>
        <pc:sldMkLst>
          <pc:docMk/>
          <pc:sldMk cId="121705626" sldId="293"/>
        </pc:sldMkLst>
        <pc:spChg chg="mod">
          <ac:chgData name="anum sharma" userId="f66cf99955dbac7d" providerId="LiveId" clId="{6E04F4B5-AC0F-493B-B1A2-008A2E900AEB}" dt="2018-01-07T08:24:25.898" v="11838" actId="14100"/>
          <ac:spMkLst>
            <pc:docMk/>
            <pc:sldMk cId="121705626" sldId="293"/>
            <ac:spMk id="2" creationId="{A5E2FA47-F95A-4594-A747-E259E1DC6802}"/>
          </ac:spMkLst>
        </pc:spChg>
        <pc:spChg chg="mod">
          <ac:chgData name="anum sharma" userId="f66cf99955dbac7d" providerId="LiveId" clId="{6E04F4B5-AC0F-493B-B1A2-008A2E900AEB}" dt="2018-01-08T08:10:37.604" v="12120" actId="27636"/>
          <ac:spMkLst>
            <pc:docMk/>
            <pc:sldMk cId="121705626" sldId="293"/>
            <ac:spMk id="3" creationId="{32F6686D-216F-4E9A-9137-15811675E8E8}"/>
          </ac:spMkLst>
        </pc:spChg>
      </pc:sldChg>
      <pc:sldChg chg="addSp delSp modSp add">
        <pc:chgData name="anum sharma" userId="f66cf99955dbac7d" providerId="LiveId" clId="{6E04F4B5-AC0F-493B-B1A2-008A2E900AEB}" dt="2018-01-08T08:13:40.365" v="12150"/>
        <pc:sldMkLst>
          <pc:docMk/>
          <pc:sldMk cId="2724543480" sldId="294"/>
        </pc:sldMkLst>
        <pc:spChg chg="mod">
          <ac:chgData name="anum sharma" userId="f66cf99955dbac7d" providerId="LiveId" clId="{6E04F4B5-AC0F-493B-B1A2-008A2E900AEB}" dt="2018-01-08T08:13:40.365" v="12150"/>
          <ac:spMkLst>
            <pc:docMk/>
            <pc:sldMk cId="2724543480" sldId="294"/>
            <ac:spMk id="2" creationId="{A927901D-845A-4A11-A146-A52D5B329265}"/>
          </ac:spMkLst>
        </pc:spChg>
        <pc:spChg chg="del">
          <ac:chgData name="anum sharma" userId="f66cf99955dbac7d" providerId="LiveId" clId="{6E04F4B5-AC0F-493B-B1A2-008A2E900AEB}" dt="2018-01-07T08:28:35.711" v="11855" actId="931"/>
          <ac:spMkLst>
            <pc:docMk/>
            <pc:sldMk cId="2724543480" sldId="294"/>
            <ac:spMk id="3" creationId="{7D0DE2CE-DB61-44A2-95C4-ADEFDD17F089}"/>
          </ac:spMkLst>
        </pc:spChg>
        <pc:spChg chg="add mod">
          <ac:chgData name="anum sharma" userId="f66cf99955dbac7d" providerId="LiveId" clId="{6E04F4B5-AC0F-493B-B1A2-008A2E900AEB}" dt="2018-01-08T08:13:26.005" v="12149"/>
          <ac:spMkLst>
            <pc:docMk/>
            <pc:sldMk cId="2724543480" sldId="294"/>
            <ac:spMk id="8" creationId="{440651A2-DDB1-4088-B7C8-B778383C15CE}"/>
          </ac:spMkLst>
        </pc:spChg>
        <pc:picChg chg="add mod">
          <ac:chgData name="anum sharma" userId="f66cf99955dbac7d" providerId="LiveId" clId="{6E04F4B5-AC0F-493B-B1A2-008A2E900AEB}" dt="2018-01-07T08:31:38.396" v="11888" actId="1076"/>
          <ac:picMkLst>
            <pc:docMk/>
            <pc:sldMk cId="2724543480" sldId="294"/>
            <ac:picMk id="5" creationId="{55F922BC-E1A7-4E45-8F05-0DE786402B82}"/>
          </ac:picMkLst>
        </pc:picChg>
        <pc:picChg chg="add mod">
          <ac:chgData name="anum sharma" userId="f66cf99955dbac7d" providerId="LiveId" clId="{6E04F4B5-AC0F-493B-B1A2-008A2E900AEB}" dt="2018-01-07T08:31:40.561" v="11889" actId="1076"/>
          <ac:picMkLst>
            <pc:docMk/>
            <pc:sldMk cId="2724543480" sldId="294"/>
            <ac:picMk id="7" creationId="{5919B117-3402-41F9-9836-F3803246E0E2}"/>
          </ac:picMkLst>
        </pc:picChg>
      </pc:sldChg>
      <pc:sldChg chg="modSp add">
        <pc:chgData name="anum sharma" userId="f66cf99955dbac7d" providerId="LiveId" clId="{6E04F4B5-AC0F-493B-B1A2-008A2E900AEB}" dt="2018-01-08T08:19:15.036" v="12199" actId="113"/>
        <pc:sldMkLst>
          <pc:docMk/>
          <pc:sldMk cId="4122480437" sldId="295"/>
        </pc:sldMkLst>
        <pc:spChg chg="mod">
          <ac:chgData name="anum sharma" userId="f66cf99955dbac7d" providerId="LiveId" clId="{6E04F4B5-AC0F-493B-B1A2-008A2E900AEB}" dt="2018-01-08T08:10:37.604" v="12121" actId="27636"/>
          <ac:spMkLst>
            <pc:docMk/>
            <pc:sldMk cId="4122480437" sldId="295"/>
            <ac:spMk id="2" creationId="{CA35E1AB-F075-4774-9ED1-CA4DA6BADCCE}"/>
          </ac:spMkLst>
        </pc:spChg>
        <pc:spChg chg="mod">
          <ac:chgData name="anum sharma" userId="f66cf99955dbac7d" providerId="LiveId" clId="{6E04F4B5-AC0F-493B-B1A2-008A2E900AEB}" dt="2018-01-08T08:19:15.036" v="12199" actId="113"/>
          <ac:spMkLst>
            <pc:docMk/>
            <pc:sldMk cId="4122480437" sldId="295"/>
            <ac:spMk id="3" creationId="{80057D45-2FFC-416D-A265-2694B37319B9}"/>
          </ac:spMkLst>
        </pc:spChg>
      </pc:sldChg>
      <pc:sldChg chg="modSp add">
        <pc:chgData name="anum sharma" userId="f66cf99955dbac7d" providerId="LiveId" clId="{6E04F4B5-AC0F-493B-B1A2-008A2E900AEB}" dt="2018-01-08T08:16:12.084" v="12170" actId="255"/>
        <pc:sldMkLst>
          <pc:docMk/>
          <pc:sldMk cId="1482593108" sldId="296"/>
        </pc:sldMkLst>
        <pc:spChg chg="mod">
          <ac:chgData name="anum sharma" userId="f66cf99955dbac7d" providerId="LiveId" clId="{6E04F4B5-AC0F-493B-B1A2-008A2E900AEB}" dt="2018-01-08T08:16:12.084" v="12170" actId="255"/>
          <ac:spMkLst>
            <pc:docMk/>
            <pc:sldMk cId="1482593108" sldId="296"/>
            <ac:spMk id="3" creationId="{060B7C50-58F7-47D3-86B0-17560C6ED3D2}"/>
          </ac:spMkLst>
        </pc:spChg>
      </pc:sldChg>
      <pc:sldChg chg="modSp add">
        <pc:chgData name="anum sharma" userId="f66cf99955dbac7d" providerId="LiveId" clId="{6E04F4B5-AC0F-493B-B1A2-008A2E900AEB}" dt="2018-01-08T08:17:09.474" v="12195" actId="20577"/>
        <pc:sldMkLst>
          <pc:docMk/>
          <pc:sldMk cId="2594698632" sldId="297"/>
        </pc:sldMkLst>
        <pc:spChg chg="mod">
          <ac:chgData name="anum sharma" userId="f66cf99955dbac7d" providerId="LiveId" clId="{6E04F4B5-AC0F-493B-B1A2-008A2E900AEB}" dt="2018-01-08T08:17:09.474" v="12195" actId="20577"/>
          <ac:spMkLst>
            <pc:docMk/>
            <pc:sldMk cId="2594698632" sldId="297"/>
            <ac:spMk id="3" creationId="{CB402C59-DB20-4389-9BF5-C3892F5533FC}"/>
          </ac:spMkLst>
        </pc:spChg>
      </pc:sldChg>
      <pc:sldChg chg="modSp add">
        <pc:chgData name="anum sharma" userId="f66cf99955dbac7d" providerId="LiveId" clId="{6E04F4B5-AC0F-493B-B1A2-008A2E900AEB}" dt="2018-01-08T09:10:37.567" v="12476" actId="20577"/>
        <pc:sldMkLst>
          <pc:docMk/>
          <pc:sldMk cId="1048150440" sldId="298"/>
        </pc:sldMkLst>
        <pc:spChg chg="mod">
          <ac:chgData name="anum sharma" userId="f66cf99955dbac7d" providerId="LiveId" clId="{6E04F4B5-AC0F-493B-B1A2-008A2E900AEB}" dt="2018-01-08T08:20:29.661" v="12221" actId="27636"/>
          <ac:spMkLst>
            <pc:docMk/>
            <pc:sldMk cId="1048150440" sldId="298"/>
            <ac:spMk id="2" creationId="{5C358BE5-3C63-432F-8A6C-F6BB3408571B}"/>
          </ac:spMkLst>
        </pc:spChg>
        <pc:spChg chg="mod">
          <ac:chgData name="anum sharma" userId="f66cf99955dbac7d" providerId="LiveId" clId="{6E04F4B5-AC0F-493B-B1A2-008A2E900AEB}" dt="2018-01-08T09:10:37.567" v="12476" actId="20577"/>
          <ac:spMkLst>
            <pc:docMk/>
            <pc:sldMk cId="1048150440" sldId="298"/>
            <ac:spMk id="3" creationId="{96993112-20EF-49FE-A202-F96A1E89F108}"/>
          </ac:spMkLst>
        </pc:spChg>
      </pc:sldChg>
      <pc:sldChg chg="addSp modSp add mod setBg">
        <pc:chgData name="anum sharma" userId="f66cf99955dbac7d" providerId="LiveId" clId="{6E04F4B5-AC0F-493B-B1A2-008A2E900AEB}" dt="2018-01-08T09:39:24.084" v="12586" actId="14100"/>
        <pc:sldMkLst>
          <pc:docMk/>
          <pc:sldMk cId="2477848946" sldId="299"/>
        </pc:sldMkLst>
        <pc:spChg chg="mod">
          <ac:chgData name="anum sharma" userId="f66cf99955dbac7d" providerId="LiveId" clId="{6E04F4B5-AC0F-493B-B1A2-008A2E900AEB}" dt="2018-01-08T09:38:42.122" v="12583" actId="26606"/>
          <ac:spMkLst>
            <pc:docMk/>
            <pc:sldMk cId="2477848946" sldId="299"/>
            <ac:spMk id="2" creationId="{01394EE6-054A-4535-9A5B-A82900F74AC2}"/>
          </ac:spMkLst>
        </pc:spChg>
        <pc:spChg chg="mod">
          <ac:chgData name="anum sharma" userId="f66cf99955dbac7d" providerId="LiveId" clId="{6E04F4B5-AC0F-493B-B1A2-008A2E900AEB}" dt="2018-01-08T09:39:00.319" v="12584" actId="255"/>
          <ac:spMkLst>
            <pc:docMk/>
            <pc:sldMk cId="2477848946" sldId="299"/>
            <ac:spMk id="3" creationId="{F3A7253C-3821-49E7-9159-2E0E01E1F830}"/>
          </ac:spMkLst>
        </pc:spChg>
        <pc:picChg chg="add mod ord">
          <ac:chgData name="anum sharma" userId="f66cf99955dbac7d" providerId="LiveId" clId="{6E04F4B5-AC0F-493B-B1A2-008A2E900AEB}" dt="2018-01-08T09:39:24.084" v="12586" actId="14100"/>
          <ac:picMkLst>
            <pc:docMk/>
            <pc:sldMk cId="2477848946" sldId="299"/>
            <ac:picMk id="5" creationId="{F0758518-3727-4A80-B866-F1DD18E7E517}"/>
          </ac:picMkLst>
        </pc:picChg>
      </pc:sldChg>
      <pc:sldChg chg="addSp delSp modSp add">
        <pc:chgData name="anum sharma" userId="f66cf99955dbac7d" providerId="LiveId" clId="{6E04F4B5-AC0F-493B-B1A2-008A2E900AEB}" dt="2018-01-08T09:40:59.928" v="12596" actId="1076"/>
        <pc:sldMkLst>
          <pc:docMk/>
          <pc:sldMk cId="919303396" sldId="300"/>
        </pc:sldMkLst>
        <pc:spChg chg="del">
          <ac:chgData name="anum sharma" userId="f66cf99955dbac7d" providerId="LiveId" clId="{6E04F4B5-AC0F-493B-B1A2-008A2E900AEB}" dt="2018-01-08T09:40:35.568" v="12588" actId="931"/>
          <ac:spMkLst>
            <pc:docMk/>
            <pc:sldMk cId="919303396" sldId="300"/>
            <ac:spMk id="3" creationId="{E4B860A2-3595-4A4D-AB8B-3ADEDEC55247}"/>
          </ac:spMkLst>
        </pc:spChg>
        <pc:spChg chg="add del mod">
          <ac:chgData name="anum sharma" userId="f66cf99955dbac7d" providerId="LiveId" clId="{6E04F4B5-AC0F-493B-B1A2-008A2E900AEB}" dt="2018-01-08T09:40:48.678" v="12591" actId="931"/>
          <ac:spMkLst>
            <pc:docMk/>
            <pc:sldMk cId="919303396" sldId="300"/>
            <ac:spMk id="7" creationId="{11C0BB1C-2B46-4BA5-A2A8-7C6B78FA9F14}"/>
          </ac:spMkLst>
        </pc:spChg>
        <pc:picChg chg="add del mod">
          <ac:chgData name="anum sharma" userId="f66cf99955dbac7d" providerId="LiveId" clId="{6E04F4B5-AC0F-493B-B1A2-008A2E900AEB}" dt="2018-01-08T09:40:40.241" v="12590" actId="478"/>
          <ac:picMkLst>
            <pc:docMk/>
            <pc:sldMk cId="919303396" sldId="300"/>
            <ac:picMk id="5" creationId="{405B87A8-AEF5-4CF5-9A10-9AB3159DC80B}"/>
          </ac:picMkLst>
        </pc:picChg>
        <pc:picChg chg="add mod">
          <ac:chgData name="anum sharma" userId="f66cf99955dbac7d" providerId="LiveId" clId="{6E04F4B5-AC0F-493B-B1A2-008A2E900AEB}" dt="2018-01-08T09:40:59.928" v="12596" actId="1076"/>
          <ac:picMkLst>
            <pc:docMk/>
            <pc:sldMk cId="919303396" sldId="300"/>
            <ac:picMk id="9" creationId="{103C0E94-F857-4C70-82F3-C3E77E0D0005}"/>
          </ac:picMkLst>
        </pc:pic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4" qsCatId="simple" csTypeId="urn:microsoft.com/office/officeart/2005/8/colors/accent5_1" csCatId="accent5"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0CDFE2F-82F1-4B91-92BD-01729B269D0D}" type="pres">
      <dgm:prSet presAssocID="{26F9F918-796C-4238-9447-AD9C6A4323F7}" presName="linear" presStyleCnt="0">
        <dgm:presLayoutVars>
          <dgm:animLvl val="lvl"/>
          <dgm:resizeHandles val="exact"/>
        </dgm:presLayoutVars>
      </dgm:prSet>
      <dgm:spPr/>
    </dgm:pt>
    <dgm:pt modelId="{DEE23776-482A-406B-BB7A-6BB797941F35}" type="pres">
      <dgm:prSet presAssocID="{BE29F109-B08B-4DB8-A07D-4C5628051EAA}" presName="parentText" presStyleLbl="node1" presStyleIdx="0" presStyleCnt="7">
        <dgm:presLayoutVars>
          <dgm:chMax val="0"/>
          <dgm:bulletEnabled val="1"/>
        </dgm:presLayoutVars>
      </dgm:prSet>
      <dgm:spPr/>
    </dgm:pt>
    <dgm:pt modelId="{25A23224-0B1B-4372-9E29-33B5F0F83DFE}" type="pres">
      <dgm:prSet presAssocID="{0632E9F5-5188-48FA-A54D-9A7EA1BF624E}" presName="spacer" presStyleCnt="0"/>
      <dgm:spPr/>
    </dgm:pt>
    <dgm:pt modelId="{B54842B5-AED9-496F-B9DA-35796D16302D}" type="pres">
      <dgm:prSet presAssocID="{0DAC9ED8-F1B1-428E-AF84-9DF78CD73AFA}" presName="parentText" presStyleLbl="node1" presStyleIdx="1" presStyleCnt="7">
        <dgm:presLayoutVars>
          <dgm:chMax val="0"/>
          <dgm:bulletEnabled val="1"/>
        </dgm:presLayoutVars>
      </dgm:prSet>
      <dgm:spPr/>
    </dgm:pt>
    <dgm:pt modelId="{B00898C4-FE36-476D-86DB-367B5F13D840}" type="pres">
      <dgm:prSet presAssocID="{D207C4CC-DE20-426E-81C2-754A1EB48EEE}" presName="spacer" presStyleCnt="0"/>
      <dgm:spPr/>
    </dgm:pt>
    <dgm:pt modelId="{288A1446-DED8-4E9E-ADD5-658926C74C12}" type="pres">
      <dgm:prSet presAssocID="{0A9FED88-9AF7-4798-B2A9-4289231AF583}" presName="parentText" presStyleLbl="node1" presStyleIdx="2" presStyleCnt="7">
        <dgm:presLayoutVars>
          <dgm:chMax val="0"/>
          <dgm:bulletEnabled val="1"/>
        </dgm:presLayoutVars>
      </dgm:prSet>
      <dgm:spPr/>
    </dgm:pt>
    <dgm:pt modelId="{57C9DA94-217E-4807-99C1-D84DC3975D32}" type="pres">
      <dgm:prSet presAssocID="{1BD56811-E3DD-45A3-B657-82A7BF0C09F7}" presName="spacer" presStyleCnt="0"/>
      <dgm:spPr/>
    </dgm:pt>
    <dgm:pt modelId="{AB4B755D-060E-483D-9F73-074F3F4E05C7}" type="pres">
      <dgm:prSet presAssocID="{BD849D28-744D-4EF1-A362-F4071A5A32DA}" presName="parentText" presStyleLbl="node1" presStyleIdx="3" presStyleCnt="7">
        <dgm:presLayoutVars>
          <dgm:chMax val="0"/>
          <dgm:bulletEnabled val="1"/>
        </dgm:presLayoutVars>
      </dgm:prSet>
      <dgm:spPr/>
    </dgm:pt>
    <dgm:pt modelId="{B37223F1-D94A-4CAE-BC07-75974670B5F8}" type="pres">
      <dgm:prSet presAssocID="{BC17747C-E747-498F-88E7-538B753ED9CF}" presName="spacer" presStyleCnt="0"/>
      <dgm:spPr/>
    </dgm:pt>
    <dgm:pt modelId="{745996EA-AA99-4FAC-AB96-4FEDA3032D74}" type="pres">
      <dgm:prSet presAssocID="{9D59B200-E657-473F-9424-82E0FA05DBC0}" presName="parentText" presStyleLbl="node1" presStyleIdx="4" presStyleCnt="7">
        <dgm:presLayoutVars>
          <dgm:chMax val="0"/>
          <dgm:bulletEnabled val="1"/>
        </dgm:presLayoutVars>
      </dgm:prSet>
      <dgm:spPr/>
    </dgm:pt>
    <dgm:pt modelId="{65A44992-F505-46B3-9E58-0F6EA1F7A853}" type="pres">
      <dgm:prSet presAssocID="{C479E168-F4AE-4391-8D42-6A0B9D707CF5}" presName="spacer" presStyleCnt="0"/>
      <dgm:spPr/>
    </dgm:pt>
    <dgm:pt modelId="{4CB20AE7-E494-4407-BCBB-F0FB22F8706B}" type="pres">
      <dgm:prSet presAssocID="{C5332653-5D52-48A8-AC97-F2568A77AE5E}" presName="parentText" presStyleLbl="node1" presStyleIdx="5" presStyleCnt="7">
        <dgm:presLayoutVars>
          <dgm:chMax val="0"/>
          <dgm:bulletEnabled val="1"/>
        </dgm:presLayoutVars>
      </dgm:prSet>
      <dgm:spPr/>
    </dgm:pt>
    <dgm:pt modelId="{7D03EC85-9F7E-44B1-9D28-EC6215A7886F}" type="pres">
      <dgm:prSet presAssocID="{6BA028C9-71A8-4E32-B698-CEB4C8C29013}" presName="spacer" presStyleCnt="0"/>
      <dgm:spPr/>
    </dgm:pt>
    <dgm:pt modelId="{CFF074A2-6FB0-4A05-AF4C-AC89DF778C39}" type="pres">
      <dgm:prSet presAssocID="{2FDAD715-26EA-4A3F-B4ED-6434BA1C32C5}" presName="parentText" presStyleLbl="node1" presStyleIdx="6" presStyleCnt="7">
        <dgm:presLayoutVars>
          <dgm:chMax val="0"/>
          <dgm:bulletEnabled val="1"/>
        </dgm:presLayoutVars>
      </dgm:prSet>
      <dgm:spPr/>
    </dgm:pt>
  </dgm:ptLst>
  <dgm:cxnLst>
    <dgm:cxn modelId="{7B581D23-AF45-4C0C-908F-449E6CD285CD}" srcId="{26F9F918-796C-4238-9447-AD9C6A4323F7}" destId="{2FDAD715-26EA-4A3F-B4ED-6434BA1C32C5}" srcOrd="6" destOrd="0" parTransId="{B5CD4A04-62D7-40B2-8E33-BFCB358B6923}" sibTransId="{3DEDE4E9-A6FD-4967-9F78-6E81B5E89468}"/>
    <dgm:cxn modelId="{F1232C32-DEEF-4035-ADA4-A76EEE96423C}" type="presOf" srcId="{2FDAD715-26EA-4A3F-B4ED-6434BA1C32C5}" destId="{CFF074A2-6FB0-4A05-AF4C-AC89DF778C39}"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C2E1325C-3326-49B7-99F9-5062D1FE99C0}" type="presOf" srcId="{C5332653-5D52-48A8-AC97-F2568A77AE5E}" destId="{4CB20AE7-E494-4407-BCBB-F0FB22F8706B}" srcOrd="0" destOrd="0" presId="urn:microsoft.com/office/officeart/2005/8/layout/vList2"/>
    <dgm:cxn modelId="{909ECF5F-AC0A-471C-8101-C16034E761CE}" srcId="{26F9F918-796C-4238-9447-AD9C6A4323F7}" destId="{9D59B200-E657-473F-9424-82E0FA05DBC0}" srcOrd="4" destOrd="0" parTransId="{EDCA2F22-455B-46F6-858B-6308C39AFFD4}" sibTransId="{C479E168-F4AE-4391-8D42-6A0B9D707CF5}"/>
    <dgm:cxn modelId="{02A30758-A8DF-41C2-97B0-F8680AFAC6CE}" srcId="{26F9F918-796C-4238-9447-AD9C6A4323F7}" destId="{C5332653-5D52-48A8-AC97-F2568A77AE5E}" srcOrd="5" destOrd="0" parTransId="{3B1F2C14-B2EB-46C5-8839-401C9069B1E1}" sibTransId="{6BA028C9-71A8-4E32-B698-CEB4C8C29013}"/>
    <dgm:cxn modelId="{D8AD055A-2C86-4650-AA33-0593615A7999}" type="presOf" srcId="{BE29F109-B08B-4DB8-A07D-4C5628051EAA}" destId="{DEE23776-482A-406B-BB7A-6BB797941F35}" srcOrd="0" destOrd="0" presId="urn:microsoft.com/office/officeart/2005/8/layout/vList2"/>
    <dgm:cxn modelId="{D8146497-86B3-4C89-84E3-A61E37D8503D}" type="presOf" srcId="{BD849D28-744D-4EF1-A362-F4071A5A32DA}" destId="{AB4B755D-060E-483D-9F73-074F3F4E05C7}"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726623CB-AF8B-4E3E-9463-05F53235230C}" type="presOf" srcId="{0A9FED88-9AF7-4798-B2A9-4289231AF583}" destId="{288A1446-DED8-4E9E-ADD5-658926C74C12}" srcOrd="0" destOrd="0" presId="urn:microsoft.com/office/officeart/2005/8/layout/vList2"/>
    <dgm:cxn modelId="{C90AD8DE-501F-40F3-B431-AD3671C7AAAD}" type="presOf" srcId="{0DAC9ED8-F1B1-428E-AF84-9DF78CD73AFA}" destId="{B54842B5-AED9-496F-B9DA-35796D16302D}" srcOrd="0" destOrd="0" presId="urn:microsoft.com/office/officeart/2005/8/layout/vList2"/>
    <dgm:cxn modelId="{287E56E6-9C57-4F8E-98EC-20F17C716297}" type="presOf" srcId="{9D59B200-E657-473F-9424-82E0FA05DBC0}" destId="{745996EA-AA99-4FAC-AB96-4FEDA3032D74}" srcOrd="0" destOrd="0" presId="urn:microsoft.com/office/officeart/2005/8/layout/vList2"/>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F6E9B5F4-570C-4B24-990A-76485274665F}" type="presOf" srcId="{26F9F918-796C-4238-9447-AD9C6A4323F7}" destId="{E0CDFE2F-82F1-4B91-92BD-01729B269D0D}" srcOrd="0" destOrd="0" presId="urn:microsoft.com/office/officeart/2005/8/layout/vList2"/>
    <dgm:cxn modelId="{30AA2612-411A-41E8-9CD9-6874486CC0F2}" type="presParOf" srcId="{E0CDFE2F-82F1-4B91-92BD-01729B269D0D}" destId="{DEE23776-482A-406B-BB7A-6BB797941F35}" srcOrd="0" destOrd="0" presId="urn:microsoft.com/office/officeart/2005/8/layout/vList2"/>
    <dgm:cxn modelId="{7DD5A1E6-DD2F-45F3-9A5D-B176F659187B}" type="presParOf" srcId="{E0CDFE2F-82F1-4B91-92BD-01729B269D0D}" destId="{25A23224-0B1B-4372-9E29-33B5F0F83DFE}" srcOrd="1" destOrd="0" presId="urn:microsoft.com/office/officeart/2005/8/layout/vList2"/>
    <dgm:cxn modelId="{96C09A49-5F3B-4EAE-83D4-AE7934921B5D}" type="presParOf" srcId="{E0CDFE2F-82F1-4B91-92BD-01729B269D0D}" destId="{B54842B5-AED9-496F-B9DA-35796D16302D}" srcOrd="2" destOrd="0" presId="urn:microsoft.com/office/officeart/2005/8/layout/vList2"/>
    <dgm:cxn modelId="{0B0C8DEF-1CE3-4678-960A-1FD7DE04BAB5}" type="presParOf" srcId="{E0CDFE2F-82F1-4B91-92BD-01729B269D0D}" destId="{B00898C4-FE36-476D-86DB-367B5F13D840}" srcOrd="3" destOrd="0" presId="urn:microsoft.com/office/officeart/2005/8/layout/vList2"/>
    <dgm:cxn modelId="{3CD5CC24-7E99-4980-8C96-8DC53CA9EE2D}" type="presParOf" srcId="{E0CDFE2F-82F1-4B91-92BD-01729B269D0D}" destId="{288A1446-DED8-4E9E-ADD5-658926C74C12}" srcOrd="4" destOrd="0" presId="urn:microsoft.com/office/officeart/2005/8/layout/vList2"/>
    <dgm:cxn modelId="{B6FC288E-9C6E-4D34-B84A-9C9CDF6ADB49}" type="presParOf" srcId="{E0CDFE2F-82F1-4B91-92BD-01729B269D0D}" destId="{57C9DA94-217E-4807-99C1-D84DC3975D32}" srcOrd="5" destOrd="0" presId="urn:microsoft.com/office/officeart/2005/8/layout/vList2"/>
    <dgm:cxn modelId="{C24E119A-40C0-45F3-BE71-BA2AA14D529B}" type="presParOf" srcId="{E0CDFE2F-82F1-4B91-92BD-01729B269D0D}" destId="{AB4B755D-060E-483D-9F73-074F3F4E05C7}" srcOrd="6" destOrd="0" presId="urn:microsoft.com/office/officeart/2005/8/layout/vList2"/>
    <dgm:cxn modelId="{AB1A6C8C-D6B4-466F-B667-2DDFF9498865}" type="presParOf" srcId="{E0CDFE2F-82F1-4B91-92BD-01729B269D0D}" destId="{B37223F1-D94A-4CAE-BC07-75974670B5F8}" srcOrd="7" destOrd="0" presId="urn:microsoft.com/office/officeart/2005/8/layout/vList2"/>
    <dgm:cxn modelId="{06EDD7E1-EC78-446E-9668-464809518A7E}" type="presParOf" srcId="{E0CDFE2F-82F1-4B91-92BD-01729B269D0D}" destId="{745996EA-AA99-4FAC-AB96-4FEDA3032D74}" srcOrd="8" destOrd="0" presId="urn:microsoft.com/office/officeart/2005/8/layout/vList2"/>
    <dgm:cxn modelId="{EF5EAA18-A364-490F-93C5-64452C13164C}" type="presParOf" srcId="{E0CDFE2F-82F1-4B91-92BD-01729B269D0D}" destId="{65A44992-F505-46B3-9E58-0F6EA1F7A853}" srcOrd="9" destOrd="0" presId="urn:microsoft.com/office/officeart/2005/8/layout/vList2"/>
    <dgm:cxn modelId="{378D5FC2-B910-481A-A89A-04EB4E692D29}" type="presParOf" srcId="{E0CDFE2F-82F1-4B91-92BD-01729B269D0D}" destId="{4CB20AE7-E494-4407-BCBB-F0FB22F8706B}" srcOrd="10" destOrd="0" presId="urn:microsoft.com/office/officeart/2005/8/layout/vList2"/>
    <dgm:cxn modelId="{93C64308-8B9B-4566-B3CF-365A6C77C156}" type="presParOf" srcId="{E0CDFE2F-82F1-4B91-92BD-01729B269D0D}" destId="{7D03EC85-9F7E-44B1-9D28-EC6215A7886F}" srcOrd="11" destOrd="0" presId="urn:microsoft.com/office/officeart/2005/8/layout/vList2"/>
    <dgm:cxn modelId="{70EEDE62-BFFD-4A5C-AC88-60AA6B9C0235}" type="presParOf" srcId="{E0CDFE2F-82F1-4B91-92BD-01729B269D0D}" destId="{CFF074A2-6FB0-4A05-AF4C-AC89DF778C3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122340"/>
                <a:satOff val="16152"/>
                <a:lumOff val="18908"/>
                <a:alphaOff val="0"/>
                <a:tint val="96000"/>
                <a:lumMod val="100000"/>
              </a:schemeClr>
            </a:gs>
            <a:gs pos="78000">
              <a:schemeClr val="accent1">
                <a:shade val="50000"/>
                <a:hueOff val="122340"/>
                <a:satOff val="16152"/>
                <a:lumOff val="18908"/>
                <a:alphaOff val="0"/>
                <a:shade val="94000"/>
                <a:lumMod val="94000"/>
              </a:schemeClr>
            </a:gs>
          </a:gsLst>
          <a:lin ang="5400000" scaled="0"/>
        </a:gradFill>
        <a:ln w="12700" cap="rnd" cmpd="sng" algn="ctr">
          <a:solidFill>
            <a:schemeClr val="accent1">
              <a:shade val="50000"/>
              <a:hueOff val="122340"/>
              <a:satOff val="16152"/>
              <a:lumOff val="1890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244679"/>
                <a:satOff val="32304"/>
                <a:lumOff val="37816"/>
                <a:alphaOff val="0"/>
                <a:tint val="96000"/>
                <a:lumMod val="100000"/>
              </a:schemeClr>
            </a:gs>
            <a:gs pos="78000">
              <a:schemeClr val="accent1">
                <a:shade val="50000"/>
                <a:hueOff val="244679"/>
                <a:satOff val="32304"/>
                <a:lumOff val="37816"/>
                <a:alphaOff val="0"/>
                <a:shade val="94000"/>
                <a:lumMod val="94000"/>
              </a:schemeClr>
            </a:gs>
          </a:gsLst>
          <a:lin ang="5400000" scaled="0"/>
        </a:gradFill>
        <a:ln w="12700" cap="rnd" cmpd="sng" algn="ctr">
          <a:solidFill>
            <a:schemeClr val="accent1">
              <a:shade val="50000"/>
              <a:hueOff val="244679"/>
              <a:satOff val="32304"/>
              <a:lumOff val="37816"/>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122340"/>
                <a:satOff val="16152"/>
                <a:lumOff val="18908"/>
                <a:alphaOff val="0"/>
                <a:tint val="96000"/>
                <a:lumMod val="100000"/>
              </a:schemeClr>
            </a:gs>
            <a:gs pos="78000">
              <a:schemeClr val="accent1">
                <a:shade val="50000"/>
                <a:hueOff val="122340"/>
                <a:satOff val="16152"/>
                <a:lumOff val="18908"/>
                <a:alphaOff val="0"/>
                <a:shade val="94000"/>
                <a:lumMod val="94000"/>
              </a:schemeClr>
            </a:gs>
          </a:gsLst>
          <a:lin ang="5400000" scaled="0"/>
        </a:gradFill>
        <a:ln w="12700" cap="rnd" cmpd="sng" algn="ctr">
          <a:solidFill>
            <a:schemeClr val="accent1">
              <a:shade val="50000"/>
              <a:hueOff val="122340"/>
              <a:satOff val="16152"/>
              <a:lumOff val="1890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42490"/>
            <a:satOff val="-331"/>
            <a:lumOff val="1294"/>
            <a:alphaOff val="0"/>
          </a:schemeClr>
        </a:solidFill>
        <a:ln w="19050" cap="rnd" cmpd="sng" algn="ctr">
          <a:solidFill>
            <a:schemeClr val="accent2">
              <a:hueOff val="-542490"/>
              <a:satOff val="-331"/>
              <a:lumOff val="1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084980"/>
            <a:satOff val="-662"/>
            <a:lumOff val="2588"/>
            <a:alphaOff val="0"/>
          </a:schemeClr>
        </a:solidFill>
        <a:ln w="19050" cap="rnd" cmpd="sng" algn="ctr">
          <a:solidFill>
            <a:schemeClr val="accent2">
              <a:hueOff val="-1084980"/>
              <a:satOff val="-662"/>
              <a:lumOff val="2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627470"/>
            <a:satOff val="-994"/>
            <a:lumOff val="3883"/>
            <a:alphaOff val="0"/>
          </a:schemeClr>
        </a:solidFill>
        <a:ln w="19050" cap="rnd" cmpd="sng" algn="ctr">
          <a:solidFill>
            <a:schemeClr val="accent2">
              <a:hueOff val="-1627470"/>
              <a:satOff val="-994"/>
              <a:lumOff val="388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169960"/>
            <a:satOff val="-1325"/>
            <a:lumOff val="5177"/>
            <a:alphaOff val="0"/>
          </a:schemeClr>
        </a:solidFill>
        <a:ln w="19050" cap="rnd" cmpd="sng" algn="ctr">
          <a:solidFill>
            <a:schemeClr val="accent2">
              <a:hueOff val="-2169960"/>
              <a:satOff val="-1325"/>
              <a:lumOff val="517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712450"/>
            <a:satOff val="-1656"/>
            <a:lumOff val="6471"/>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23776-482A-406B-BB7A-6BB797941F35}">
      <dsp:nvSpPr>
        <dsp:cNvPr id="0" name=""/>
        <dsp:cNvSpPr/>
      </dsp:nvSpPr>
      <dsp:spPr>
        <a:xfrm>
          <a:off x="0" y="3389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26387" y="60278"/>
        <a:ext cx="9565359" cy="487766"/>
      </dsp:txXfrm>
    </dsp:sp>
    <dsp:sp modelId="{B54842B5-AED9-496F-B9DA-35796D16302D}">
      <dsp:nvSpPr>
        <dsp:cNvPr id="0" name=""/>
        <dsp:cNvSpPr/>
      </dsp:nvSpPr>
      <dsp:spPr>
        <a:xfrm>
          <a:off x="0" y="61475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26387" y="641138"/>
        <a:ext cx="9565359" cy="487766"/>
      </dsp:txXfrm>
    </dsp:sp>
    <dsp:sp modelId="{288A1446-DED8-4E9E-ADD5-658926C74C12}">
      <dsp:nvSpPr>
        <dsp:cNvPr id="0" name=""/>
        <dsp:cNvSpPr/>
      </dsp:nvSpPr>
      <dsp:spPr>
        <a:xfrm>
          <a:off x="0" y="119561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26387" y="1221998"/>
        <a:ext cx="9565359" cy="487766"/>
      </dsp:txXfrm>
    </dsp:sp>
    <dsp:sp modelId="{AB4B755D-060E-483D-9F73-074F3F4E05C7}">
      <dsp:nvSpPr>
        <dsp:cNvPr id="0" name=""/>
        <dsp:cNvSpPr/>
      </dsp:nvSpPr>
      <dsp:spPr>
        <a:xfrm>
          <a:off x="0" y="177647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26387" y="1802858"/>
        <a:ext cx="9565359" cy="487766"/>
      </dsp:txXfrm>
    </dsp:sp>
    <dsp:sp modelId="{745996EA-AA99-4FAC-AB96-4FEDA3032D74}">
      <dsp:nvSpPr>
        <dsp:cNvPr id="0" name=""/>
        <dsp:cNvSpPr/>
      </dsp:nvSpPr>
      <dsp:spPr>
        <a:xfrm>
          <a:off x="0" y="2357330"/>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26387" y="2383717"/>
        <a:ext cx="9565359" cy="487766"/>
      </dsp:txXfrm>
    </dsp:sp>
    <dsp:sp modelId="{4CB20AE7-E494-4407-BCBB-F0FB22F8706B}">
      <dsp:nvSpPr>
        <dsp:cNvPr id="0" name=""/>
        <dsp:cNvSpPr/>
      </dsp:nvSpPr>
      <dsp:spPr>
        <a:xfrm>
          <a:off x="0" y="293819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26387" y="2964578"/>
        <a:ext cx="9565359" cy="487766"/>
      </dsp:txXfrm>
    </dsp:sp>
    <dsp:sp modelId="{CFF074A2-6FB0-4A05-AF4C-AC89DF778C39}">
      <dsp:nvSpPr>
        <dsp:cNvPr id="0" name=""/>
        <dsp:cNvSpPr/>
      </dsp:nvSpPr>
      <dsp:spPr>
        <a:xfrm>
          <a:off x="0" y="3519051"/>
          <a:ext cx="9618133" cy="54054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26387" y="3545438"/>
        <a:ext cx="9565359" cy="4877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2">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75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21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039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1288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2542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899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9965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36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23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4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010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813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11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52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5997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1/7/2018</a:t>
            </a:fld>
            <a:endParaRPr lang="en-US" dirty="0"/>
          </a:p>
        </p:txBody>
      </p:sp>
    </p:spTree>
    <p:extLst>
      <p:ext uri="{BB962C8B-B14F-4D97-AF65-F5344CB8AC3E}">
        <p14:creationId xmlns:p14="http://schemas.microsoft.com/office/powerpoint/2010/main" val="100101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9633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reade.github.io/which-vendor-prefi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normAutofit/>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sz="1600" dirty="0">
                <a:solidFill>
                  <a:srgbClr val="FF0000"/>
                </a:solidFill>
              </a:rPr>
              <a:t>HTML: &lt;div id=“content” class=“main”&gt; </a:t>
            </a:r>
            <a:r>
              <a:rPr lang="en-US" sz="1600" dirty="0" err="1">
                <a:solidFill>
                  <a:srgbClr val="FF0000"/>
                </a:solidFill>
              </a:rPr>
              <a:t>Lopem</a:t>
            </a:r>
            <a:r>
              <a:rPr lang="en-US" sz="1600" dirty="0">
                <a:solidFill>
                  <a:srgbClr val="FF0000"/>
                </a:solidFill>
              </a:rPr>
              <a:t> ipsum &lt;/div&gt;</a:t>
            </a:r>
          </a:p>
          <a:p>
            <a:pPr lvl="3"/>
            <a:r>
              <a:rPr lang="en-US" sz="1600" dirty="0">
                <a:solidFill>
                  <a:srgbClr val="FF0000"/>
                </a:solidFill>
              </a:rPr>
              <a:t>CSS:  #content { </a:t>
            </a:r>
            <a:r>
              <a:rPr lang="en-US" sz="1600" dirty="0" err="1">
                <a:solidFill>
                  <a:srgbClr val="FF0000"/>
                </a:solidFill>
              </a:rPr>
              <a:t>color:green</a:t>
            </a:r>
            <a:r>
              <a:rPr lang="en-US" sz="1600" dirty="0">
                <a:solidFill>
                  <a:srgbClr val="FF0000"/>
                </a:solidFill>
              </a:rPr>
              <a:t> }</a:t>
            </a:r>
          </a:p>
          <a:p>
            <a:pPr lvl="3"/>
            <a:r>
              <a:rPr lang="en-US" sz="1600"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normAutofit/>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normAutofit lnSpcReduction="10000"/>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sz="1800" dirty="0">
                <a:solidFill>
                  <a:srgbClr val="FF0000"/>
                </a:solidFill>
              </a:rPr>
              <a:t>h1, p , .content </a:t>
            </a:r>
          </a:p>
          <a:p>
            <a:pPr marL="1371600" lvl="3" indent="0">
              <a:buNone/>
            </a:pPr>
            <a:r>
              <a:rPr lang="en-US" sz="1800" dirty="0">
                <a:solidFill>
                  <a:srgbClr val="FF0000"/>
                </a:solidFill>
              </a:rPr>
              <a:t>{</a:t>
            </a:r>
          </a:p>
          <a:p>
            <a:pPr marL="1371600" lvl="3" indent="0">
              <a:buNone/>
            </a:pPr>
            <a:r>
              <a:rPr lang="en-US" sz="1800" dirty="0" err="1">
                <a:solidFill>
                  <a:srgbClr val="FF0000"/>
                </a:solidFill>
              </a:rPr>
              <a:t>font-family:Arial</a:t>
            </a:r>
            <a:r>
              <a:rPr lang="en-US" sz="1800" dirty="0">
                <a:solidFill>
                  <a:srgbClr val="FF0000"/>
                </a:solidFill>
              </a:rPr>
              <a:t>;</a:t>
            </a:r>
          </a:p>
          <a:p>
            <a:pPr marL="1371600" lvl="3" indent="0">
              <a:buNone/>
            </a:pPr>
            <a:r>
              <a:rPr lang="en-US" sz="1800"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3828-F9B0-4FCD-AC3A-9A32C056E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402C59-DB20-4389-9BF5-C3892F5533FC}"/>
              </a:ext>
            </a:extLst>
          </p:cNvPr>
          <p:cNvSpPr>
            <a:spLocks noGrp="1"/>
          </p:cNvSpPr>
          <p:nvPr>
            <p:ph idx="1"/>
          </p:nvPr>
        </p:nvSpPr>
        <p:spPr/>
        <p:txBody>
          <a:bodyPr>
            <a:normAutofit/>
          </a:bodyPr>
          <a:lstStyle/>
          <a:p>
            <a:pPr marL="0" indent="0" algn="ctr">
              <a:buNone/>
            </a:pPr>
            <a:r>
              <a:rPr lang="en-US" sz="6000" dirty="0">
                <a:solidFill>
                  <a:schemeClr val="accent1">
                    <a:lumMod val="75000"/>
                  </a:schemeClr>
                </a:solidFill>
              </a:rPr>
              <a:t>CSS Concepts</a:t>
            </a:r>
          </a:p>
        </p:txBody>
      </p:sp>
    </p:spTree>
    <p:extLst>
      <p:ext uri="{BB962C8B-B14F-4D97-AF65-F5344CB8AC3E}">
        <p14:creationId xmlns:p14="http://schemas.microsoft.com/office/powerpoint/2010/main" val="259469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2">
            <a:extLst>
              <a:ext uri="{FF2B5EF4-FFF2-40B4-BE49-F238E27FC236}">
                <a16:creationId xmlns:a16="http://schemas.microsoft.com/office/drawing/2014/main" id="{45B71F80-1F92-4074-84D9-16A062B21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4">
            <a:extLst>
              <a:ext uri="{FF2B5EF4-FFF2-40B4-BE49-F238E27FC236}">
                <a16:creationId xmlns:a16="http://schemas.microsoft.com/office/drawing/2014/main" id="{7209C9DA-6E0D-46D9-8275-C52222D8CC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3EB57A4D-E0D0-46DA-B339-F24CA46FA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1286933" y="609600"/>
            <a:ext cx="10197494" cy="1099457"/>
          </a:xfrm>
        </p:spPr>
        <p:txBody>
          <a:bodyPr>
            <a:normAutofit/>
          </a:bodyPr>
          <a:lstStyle/>
          <a:p>
            <a:pPr>
              <a:lnSpc>
                <a:spcPct val="90000"/>
              </a:lnSpc>
            </a:pPr>
            <a:r>
              <a:rPr lang="en-US"/>
              <a:t>CSS Concept 1 - CSS Normalization and Resets</a:t>
            </a:r>
            <a:br>
              <a:rPr lang="en-US"/>
            </a:br>
            <a:endParaRPr lang="en-US"/>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8873867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a:solidFill>
                  <a:schemeClr val="tx1">
                    <a:lumMod val="85000"/>
                    <a:lumOff val="15000"/>
                  </a:schemeClr>
                </a:solidFill>
              </a:rPr>
              <a:t>CSS Concept 2- Working With Fonts</a:t>
            </a:r>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normAutofit/>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normAutofit/>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normAutofit/>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normAutofit/>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CSS Concept 6 - 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dirty="0"/>
              <a:t>CSS Concept 7 - Unit of Measurement</a:t>
            </a:r>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sz="1600" dirty="0"/>
              <a:t>Relative value(relative to font size of another element)</a:t>
            </a:r>
          </a:p>
          <a:p>
            <a:pPr lvl="3"/>
            <a:r>
              <a:rPr lang="en-US" sz="1600" dirty="0"/>
              <a:t>Value of text as its default size. If someone has their browser ‘s default size is 16 pixels, so if set the body font size to 100%, then that would equals 16 pixel.</a:t>
            </a:r>
          </a:p>
          <a:p>
            <a:pPr lvl="3"/>
            <a:r>
              <a:rPr lang="en-US" sz="1600" dirty="0"/>
              <a:t>Example:  h1 { font-size:3em;  }    here 3em = 300% of 16 pixels</a:t>
            </a:r>
          </a:p>
          <a:p>
            <a:pPr lvl="3"/>
            <a:r>
              <a:rPr lang="en-US" sz="1600" dirty="0"/>
              <a:t>If you set the paragraph tag to be one </a:t>
            </a:r>
            <a:r>
              <a:rPr lang="en-US" sz="1600" dirty="0" err="1"/>
              <a:t>em</a:t>
            </a:r>
            <a:r>
              <a:rPr lang="en-US" sz="1600"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34-4459-4939-9DF3-23E1E202B20C}"/>
              </a:ext>
            </a:extLst>
          </p:cNvPr>
          <p:cNvSpPr>
            <a:spLocks noGrp="1"/>
          </p:cNvSpPr>
          <p:nvPr>
            <p:ph type="title"/>
          </p:nvPr>
        </p:nvSpPr>
        <p:spPr>
          <a:xfrm>
            <a:off x="677334" y="609600"/>
            <a:ext cx="8596668" cy="636104"/>
          </a:xfrm>
        </p:spPr>
        <p:txBody>
          <a:bodyPr>
            <a:normAutofit fontScale="90000"/>
          </a:bodyPr>
          <a:lstStyle/>
          <a:p>
            <a:r>
              <a:rPr lang="en-US" dirty="0"/>
              <a:t>CSS Concept 8 - Vendor Prefixes</a:t>
            </a:r>
          </a:p>
        </p:txBody>
      </p:sp>
      <p:sp>
        <p:nvSpPr>
          <p:cNvPr id="3" name="Content Placeholder 2">
            <a:extLst>
              <a:ext uri="{FF2B5EF4-FFF2-40B4-BE49-F238E27FC236}">
                <a16:creationId xmlns:a16="http://schemas.microsoft.com/office/drawing/2014/main" id="{53D65523-5D1A-47B5-A39C-81C22C6D6039}"/>
              </a:ext>
            </a:extLst>
          </p:cNvPr>
          <p:cNvSpPr>
            <a:spLocks noGrp="1"/>
          </p:cNvSpPr>
          <p:nvPr>
            <p:ph idx="1"/>
          </p:nvPr>
        </p:nvSpPr>
        <p:spPr>
          <a:xfrm>
            <a:off x="677334" y="1391479"/>
            <a:ext cx="8596668" cy="4649884"/>
          </a:xfrm>
        </p:spPr>
        <p:txBody>
          <a:bodyPr/>
          <a:lstStyle/>
          <a:p>
            <a:r>
              <a:rPr lang="en-US" dirty="0"/>
              <a:t>-</a:t>
            </a:r>
            <a:r>
              <a:rPr lang="en-US" dirty="0" err="1"/>
              <a:t>webkit</a:t>
            </a:r>
            <a:r>
              <a:rPr lang="en-US" dirty="0"/>
              <a:t>-</a:t>
            </a:r>
          </a:p>
          <a:p>
            <a:pPr lvl="2"/>
            <a:r>
              <a:rPr lang="en-US" dirty="0" err="1"/>
              <a:t>WebKit</a:t>
            </a:r>
            <a:r>
              <a:rPr lang="en-US" dirty="0"/>
              <a:t>(Chrome, Safari, iOS and Android)</a:t>
            </a:r>
          </a:p>
          <a:p>
            <a:r>
              <a:rPr lang="en-US" dirty="0"/>
              <a:t>-</a:t>
            </a:r>
            <a:r>
              <a:rPr lang="en-US" dirty="0" err="1"/>
              <a:t>moz</a:t>
            </a:r>
            <a:r>
              <a:rPr lang="en-US" dirty="0"/>
              <a:t>-</a:t>
            </a:r>
          </a:p>
          <a:p>
            <a:pPr lvl="2"/>
            <a:r>
              <a:rPr lang="en-US" dirty="0"/>
              <a:t>Mozilla(Firefox)</a:t>
            </a:r>
          </a:p>
          <a:p>
            <a:r>
              <a:rPr lang="en-US" dirty="0"/>
              <a:t>-</a:t>
            </a:r>
            <a:r>
              <a:rPr lang="en-US" dirty="0" err="1"/>
              <a:t>ms</a:t>
            </a:r>
            <a:r>
              <a:rPr lang="en-US" dirty="0"/>
              <a:t>-</a:t>
            </a:r>
          </a:p>
          <a:p>
            <a:pPr lvl="2"/>
            <a:r>
              <a:rPr lang="en-US" dirty="0"/>
              <a:t>Microsoft(Internet Explorer)</a:t>
            </a:r>
          </a:p>
          <a:p>
            <a:r>
              <a:rPr lang="en-US" dirty="0"/>
              <a:t>-o-</a:t>
            </a:r>
          </a:p>
          <a:p>
            <a:pPr lvl="2"/>
            <a:r>
              <a:rPr lang="en-US" dirty="0"/>
              <a:t>Opera(Opera)</a:t>
            </a:r>
          </a:p>
          <a:p>
            <a:pPr marL="914400" lvl="2" indent="0">
              <a:buNone/>
            </a:pPr>
            <a:endParaRPr lang="en-US" dirty="0"/>
          </a:p>
          <a:p>
            <a:pPr marL="114300" indent="0">
              <a:buNone/>
            </a:pPr>
            <a:r>
              <a:rPr lang="en-US" dirty="0"/>
              <a:t>Which vendor prefix - </a:t>
            </a:r>
            <a:r>
              <a:rPr lang="en-US" dirty="0">
                <a:hlinkClick r:id="rId2"/>
              </a:rPr>
              <a:t>https://ireade.github.io/which-vendor-prefix/</a:t>
            </a:r>
            <a:r>
              <a:rPr lang="en-US" dirty="0"/>
              <a:t> </a:t>
            </a:r>
          </a:p>
        </p:txBody>
      </p:sp>
    </p:spTree>
    <p:extLst>
      <p:ext uri="{BB962C8B-B14F-4D97-AF65-F5344CB8AC3E}">
        <p14:creationId xmlns:p14="http://schemas.microsoft.com/office/powerpoint/2010/main" val="2035962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FA47-F95A-4594-A747-E259E1DC6802}"/>
              </a:ext>
            </a:extLst>
          </p:cNvPr>
          <p:cNvSpPr>
            <a:spLocks noGrp="1"/>
          </p:cNvSpPr>
          <p:nvPr>
            <p:ph type="title"/>
          </p:nvPr>
        </p:nvSpPr>
        <p:spPr>
          <a:xfrm>
            <a:off x="677334" y="609600"/>
            <a:ext cx="8596668" cy="662609"/>
          </a:xfrm>
        </p:spPr>
        <p:txBody>
          <a:bodyPr/>
          <a:lstStyle/>
          <a:p>
            <a:r>
              <a:rPr lang="en-US" dirty="0"/>
              <a:t>Challenge for this lesson </a:t>
            </a:r>
          </a:p>
        </p:txBody>
      </p:sp>
      <p:sp>
        <p:nvSpPr>
          <p:cNvPr id="3" name="Content Placeholder 2">
            <a:extLst>
              <a:ext uri="{FF2B5EF4-FFF2-40B4-BE49-F238E27FC236}">
                <a16:creationId xmlns:a16="http://schemas.microsoft.com/office/drawing/2014/main" id="{32F6686D-216F-4E9A-9137-15811675E8E8}"/>
              </a:ext>
            </a:extLst>
          </p:cNvPr>
          <p:cNvSpPr>
            <a:spLocks noGrp="1"/>
          </p:cNvSpPr>
          <p:nvPr>
            <p:ph idx="1"/>
          </p:nvPr>
        </p:nvSpPr>
        <p:spPr>
          <a:xfrm>
            <a:off x="677334" y="1497980"/>
            <a:ext cx="8596668" cy="3880773"/>
          </a:xfrm>
        </p:spPr>
        <p:txBody>
          <a:bodyPr>
            <a:normAutofit lnSpcReduction="10000"/>
          </a:bodyPr>
          <a:lstStyle/>
          <a:p>
            <a:pPr marL="0" indent="0">
              <a:buNone/>
            </a:pPr>
            <a:r>
              <a:rPr lang="en-US" dirty="0"/>
              <a:t>Add your styles below this :</a:t>
            </a:r>
          </a:p>
          <a:p>
            <a:r>
              <a:rPr lang="en-US" dirty="0"/>
              <a:t>1. set the .wrapper to a width of 70%.</a:t>
            </a:r>
          </a:p>
          <a:p>
            <a:r>
              <a:rPr lang="en-US" dirty="0"/>
              <a:t>2. for both the header and footer :</a:t>
            </a:r>
          </a:p>
          <a:p>
            <a:pPr marL="0" indent="0">
              <a:buNone/>
            </a:pPr>
            <a:r>
              <a:rPr lang="en-US" dirty="0"/>
              <a:t>	set the background color to purple</a:t>
            </a:r>
          </a:p>
          <a:p>
            <a:pPr marL="0" indent="0">
              <a:buNone/>
            </a:pPr>
            <a:r>
              <a:rPr lang="en-US" dirty="0"/>
              <a:t>	set the text color to white</a:t>
            </a:r>
          </a:p>
          <a:p>
            <a:r>
              <a:rPr lang="en-US" dirty="0"/>
              <a:t>	add a padding to all four sides of 30px</a:t>
            </a:r>
          </a:p>
          <a:p>
            <a:r>
              <a:rPr lang="en-US" dirty="0"/>
              <a:t>3. For the .content:</a:t>
            </a:r>
          </a:p>
          <a:p>
            <a:pPr marL="0" indent="0">
              <a:buNone/>
            </a:pPr>
            <a:r>
              <a:rPr lang="en-US" dirty="0"/>
              <a:t>	add a 1px solid border colored black</a:t>
            </a:r>
          </a:p>
          <a:p>
            <a:pPr marL="0" indent="0">
              <a:buNone/>
            </a:pPr>
            <a:r>
              <a:rPr lang="en-US" dirty="0"/>
              <a:t>	add a padding to all the four sides of 30px</a:t>
            </a:r>
          </a:p>
          <a:p>
            <a:pPr marL="0" indent="0">
              <a:buNone/>
            </a:pPr>
            <a:r>
              <a:rPr lang="en-US" dirty="0"/>
              <a:t>	add a top and bottom margin of 10px</a:t>
            </a:r>
          </a:p>
        </p:txBody>
      </p:sp>
    </p:spTree>
    <p:extLst>
      <p:ext uri="{BB962C8B-B14F-4D97-AF65-F5344CB8AC3E}">
        <p14:creationId xmlns:p14="http://schemas.microsoft.com/office/powerpoint/2010/main" val="1217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901D-845A-4A11-A146-A52D5B329265}"/>
              </a:ext>
            </a:extLst>
          </p:cNvPr>
          <p:cNvSpPr>
            <a:spLocks noGrp="1"/>
          </p:cNvSpPr>
          <p:nvPr>
            <p:ph type="title"/>
          </p:nvPr>
        </p:nvSpPr>
        <p:spPr>
          <a:xfrm>
            <a:off x="742523" y="187000"/>
            <a:ext cx="8596668" cy="1320800"/>
          </a:xfrm>
        </p:spPr>
        <p:txBody>
          <a:bodyPr/>
          <a:lstStyle/>
          <a:p>
            <a:r>
              <a:rPr lang="en-US" dirty="0">
                <a:solidFill>
                  <a:schemeClr val="accent1">
                    <a:lumMod val="75000"/>
                  </a:schemeClr>
                </a:solidFill>
              </a:rPr>
              <a:t>Challenge Solved</a:t>
            </a:r>
          </a:p>
        </p:txBody>
      </p:sp>
      <p:pic>
        <p:nvPicPr>
          <p:cNvPr id="5" name="Content Placeholder 4">
            <a:extLst>
              <a:ext uri="{FF2B5EF4-FFF2-40B4-BE49-F238E27FC236}">
                <a16:creationId xmlns:a16="http://schemas.microsoft.com/office/drawing/2014/main" id="{55F922BC-E1A7-4E45-8F05-0DE786402B82}"/>
              </a:ext>
            </a:extLst>
          </p:cNvPr>
          <p:cNvPicPr>
            <a:picLocks noGrp="1" noChangeAspect="1"/>
          </p:cNvPicPr>
          <p:nvPr>
            <p:ph idx="1"/>
          </p:nvPr>
        </p:nvPicPr>
        <p:blipFill>
          <a:blip r:embed="rId2"/>
          <a:stretch>
            <a:fillRect/>
          </a:stretch>
        </p:blipFill>
        <p:spPr>
          <a:xfrm>
            <a:off x="502081" y="1247451"/>
            <a:ext cx="4210638" cy="4648849"/>
          </a:xfrm>
        </p:spPr>
      </p:pic>
      <p:pic>
        <p:nvPicPr>
          <p:cNvPr id="7" name="Picture 6" descr="A screenshot of a cell phone&#10;&#10;Description generated with very high confidence">
            <a:extLst>
              <a:ext uri="{FF2B5EF4-FFF2-40B4-BE49-F238E27FC236}">
                <a16:creationId xmlns:a16="http://schemas.microsoft.com/office/drawing/2014/main" id="{5919B117-3402-41F9-9836-F3803246E0E2}"/>
              </a:ext>
            </a:extLst>
          </p:cNvPr>
          <p:cNvPicPr>
            <a:picLocks noChangeAspect="1"/>
          </p:cNvPicPr>
          <p:nvPr/>
        </p:nvPicPr>
        <p:blipFill>
          <a:blip r:embed="rId3"/>
          <a:stretch>
            <a:fillRect/>
          </a:stretch>
        </p:blipFill>
        <p:spPr>
          <a:xfrm>
            <a:off x="5654691" y="1247450"/>
            <a:ext cx="5384371" cy="4648849"/>
          </a:xfrm>
          <a:prstGeom prst="rect">
            <a:avLst/>
          </a:prstGeom>
        </p:spPr>
      </p:pic>
      <p:sp>
        <p:nvSpPr>
          <p:cNvPr id="8" name="Arrow: Right 7">
            <a:extLst>
              <a:ext uri="{FF2B5EF4-FFF2-40B4-BE49-F238E27FC236}">
                <a16:creationId xmlns:a16="http://schemas.microsoft.com/office/drawing/2014/main" id="{440651A2-DDB1-4088-B7C8-B778383C15CE}"/>
              </a:ext>
            </a:extLst>
          </p:cNvPr>
          <p:cNvSpPr/>
          <p:nvPr/>
        </p:nvSpPr>
        <p:spPr>
          <a:xfrm>
            <a:off x="3671888" y="2971800"/>
            <a:ext cx="1657350" cy="314325"/>
          </a:xfrm>
          <a:prstGeom prst="rightArrow">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Tree>
    <p:extLst>
      <p:ext uri="{BB962C8B-B14F-4D97-AF65-F5344CB8AC3E}">
        <p14:creationId xmlns:p14="http://schemas.microsoft.com/office/powerpoint/2010/main" val="2724543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8EBB-21EA-42BD-99FD-45CCEDD701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0B7C50-58F7-47D3-86B0-17560C6ED3D2}"/>
              </a:ext>
            </a:extLst>
          </p:cNvPr>
          <p:cNvSpPr>
            <a:spLocks noGrp="1"/>
          </p:cNvSpPr>
          <p:nvPr>
            <p:ph idx="1"/>
          </p:nvPr>
        </p:nvSpPr>
        <p:spPr/>
        <p:txBody>
          <a:bodyPr>
            <a:normAutofit/>
          </a:bodyPr>
          <a:lstStyle/>
          <a:p>
            <a:pPr marL="0" indent="0" algn="ctr">
              <a:buNone/>
            </a:pPr>
            <a:r>
              <a:rPr lang="en-US" sz="6000" dirty="0">
                <a:solidFill>
                  <a:schemeClr val="accent1">
                    <a:lumMod val="75000"/>
                  </a:schemeClr>
                </a:solidFill>
              </a:rPr>
              <a:t>CSS Layouts</a:t>
            </a:r>
            <a:r>
              <a:rPr lang="en-US" sz="7200" dirty="0">
                <a:solidFill>
                  <a:schemeClr val="accent1">
                    <a:lumMod val="75000"/>
                  </a:schemeClr>
                </a:solidFill>
              </a:rPr>
              <a:t>	</a:t>
            </a:r>
          </a:p>
        </p:txBody>
      </p:sp>
    </p:spTree>
    <p:extLst>
      <p:ext uri="{BB962C8B-B14F-4D97-AF65-F5344CB8AC3E}">
        <p14:creationId xmlns:p14="http://schemas.microsoft.com/office/powerpoint/2010/main" val="148259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E1AB-F075-4774-9ED1-CA4DA6BADCCE}"/>
              </a:ext>
            </a:extLst>
          </p:cNvPr>
          <p:cNvSpPr>
            <a:spLocks noGrp="1"/>
          </p:cNvSpPr>
          <p:nvPr>
            <p:ph type="title"/>
          </p:nvPr>
        </p:nvSpPr>
        <p:spPr>
          <a:xfrm>
            <a:off x="677334" y="609600"/>
            <a:ext cx="8596668" cy="609600"/>
          </a:xfrm>
        </p:spPr>
        <p:txBody>
          <a:bodyPr>
            <a:normAutofit fontScale="90000"/>
          </a:bodyPr>
          <a:lstStyle/>
          <a:p>
            <a:r>
              <a:rPr lang="en-US" dirty="0"/>
              <a:t>Structuring a Page</a:t>
            </a:r>
          </a:p>
        </p:txBody>
      </p:sp>
      <p:sp>
        <p:nvSpPr>
          <p:cNvPr id="3" name="Content Placeholder 2">
            <a:extLst>
              <a:ext uri="{FF2B5EF4-FFF2-40B4-BE49-F238E27FC236}">
                <a16:creationId xmlns:a16="http://schemas.microsoft.com/office/drawing/2014/main" id="{80057D45-2FFC-416D-A265-2694B37319B9}"/>
              </a:ext>
            </a:extLst>
          </p:cNvPr>
          <p:cNvSpPr>
            <a:spLocks noGrp="1"/>
          </p:cNvSpPr>
          <p:nvPr>
            <p:ph idx="1"/>
          </p:nvPr>
        </p:nvSpPr>
        <p:spPr>
          <a:xfrm>
            <a:off x="677334" y="1352207"/>
            <a:ext cx="8596668" cy="3880773"/>
          </a:xfrm>
        </p:spPr>
        <p:txBody>
          <a:bodyPr>
            <a:normAutofit/>
          </a:bodyPr>
          <a:lstStyle/>
          <a:p>
            <a:r>
              <a:rPr lang="en-US" sz="2000" dirty="0"/>
              <a:t>HTML page layouts options for structing a page:</a:t>
            </a:r>
          </a:p>
          <a:p>
            <a:pPr lvl="1"/>
            <a:r>
              <a:rPr lang="en-US" sz="2000" dirty="0"/>
              <a:t>Tables</a:t>
            </a:r>
          </a:p>
          <a:p>
            <a:pPr lvl="1"/>
            <a:r>
              <a:rPr lang="en-US" sz="2000" dirty="0"/>
              <a:t>Floats and clears </a:t>
            </a:r>
          </a:p>
          <a:p>
            <a:pPr lvl="1"/>
            <a:r>
              <a:rPr lang="en-US" sz="2000" dirty="0"/>
              <a:t>CSS frameworks and Grid</a:t>
            </a:r>
          </a:p>
          <a:p>
            <a:pPr lvl="1"/>
            <a:r>
              <a:rPr lang="en-US" sz="2000" dirty="0"/>
              <a:t>Flexbox</a:t>
            </a:r>
          </a:p>
          <a:p>
            <a:pPr lvl="1"/>
            <a:r>
              <a:rPr lang="en-US" sz="2000" dirty="0"/>
              <a:t>CSS Grid (New)</a:t>
            </a:r>
          </a:p>
        </p:txBody>
      </p:sp>
    </p:spTree>
    <p:extLst>
      <p:ext uri="{BB962C8B-B14F-4D97-AF65-F5344CB8AC3E}">
        <p14:creationId xmlns:p14="http://schemas.microsoft.com/office/powerpoint/2010/main" val="4122480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8BE5-3C63-432F-8A6C-F6BB3408571B}"/>
              </a:ext>
            </a:extLst>
          </p:cNvPr>
          <p:cNvSpPr>
            <a:spLocks noGrp="1"/>
          </p:cNvSpPr>
          <p:nvPr>
            <p:ph type="title"/>
          </p:nvPr>
        </p:nvSpPr>
        <p:spPr>
          <a:xfrm>
            <a:off x="677334" y="609600"/>
            <a:ext cx="8596668" cy="609600"/>
          </a:xfrm>
        </p:spPr>
        <p:txBody>
          <a:bodyPr>
            <a:normAutofit fontScale="90000"/>
          </a:bodyPr>
          <a:lstStyle/>
          <a:p>
            <a:r>
              <a:rPr lang="en-US" dirty="0"/>
              <a:t>Element Positioning</a:t>
            </a:r>
          </a:p>
        </p:txBody>
      </p:sp>
      <p:sp>
        <p:nvSpPr>
          <p:cNvPr id="3" name="Content Placeholder 2">
            <a:extLst>
              <a:ext uri="{FF2B5EF4-FFF2-40B4-BE49-F238E27FC236}">
                <a16:creationId xmlns:a16="http://schemas.microsoft.com/office/drawing/2014/main" id="{96993112-20EF-49FE-A202-F96A1E89F108}"/>
              </a:ext>
            </a:extLst>
          </p:cNvPr>
          <p:cNvSpPr>
            <a:spLocks noGrp="1"/>
          </p:cNvSpPr>
          <p:nvPr>
            <p:ph idx="1"/>
          </p:nvPr>
        </p:nvSpPr>
        <p:spPr>
          <a:xfrm>
            <a:off x="677334" y="1488613"/>
            <a:ext cx="8596668" cy="4759787"/>
          </a:xfrm>
        </p:spPr>
        <p:txBody>
          <a:bodyPr>
            <a:normAutofit fontScale="92500" lnSpcReduction="10000"/>
          </a:bodyPr>
          <a:lstStyle/>
          <a:p>
            <a:r>
              <a:rPr lang="en-US" dirty="0"/>
              <a:t>Normal Document Flow (Browser Default):</a:t>
            </a:r>
          </a:p>
          <a:p>
            <a:pPr lvl="2"/>
            <a:r>
              <a:rPr lang="en-US" sz="1800" dirty="0"/>
              <a:t>Block-level elements:</a:t>
            </a:r>
          </a:p>
          <a:p>
            <a:pPr lvl="4"/>
            <a:r>
              <a:rPr lang="en-US" sz="1800" dirty="0"/>
              <a:t>Inline elements</a:t>
            </a:r>
          </a:p>
          <a:p>
            <a:pPr lvl="4"/>
            <a:r>
              <a:rPr lang="en-US" sz="1800" dirty="0"/>
              <a:t>Images</a:t>
            </a:r>
          </a:p>
          <a:p>
            <a:pPr lvl="4"/>
            <a:r>
              <a:rPr lang="en-US" sz="1800" dirty="0"/>
              <a:t>Links</a:t>
            </a:r>
          </a:p>
          <a:p>
            <a:pPr lvl="4"/>
            <a:r>
              <a:rPr lang="en-US" sz="1800" dirty="0"/>
              <a:t>Spans</a:t>
            </a:r>
          </a:p>
          <a:p>
            <a:pPr lvl="2"/>
            <a:r>
              <a:rPr lang="en-US" sz="1800" dirty="0"/>
              <a:t>Headings</a:t>
            </a:r>
          </a:p>
          <a:p>
            <a:pPr lvl="2"/>
            <a:r>
              <a:rPr lang="en-US" sz="1800" dirty="0"/>
              <a:t>Paragraphs</a:t>
            </a:r>
          </a:p>
          <a:p>
            <a:pPr lvl="2"/>
            <a:r>
              <a:rPr lang="en-US" sz="1800" dirty="0" err="1"/>
              <a:t>divs</a:t>
            </a:r>
            <a:endParaRPr lang="en-US" sz="1800" dirty="0"/>
          </a:p>
          <a:p>
            <a:pPr lvl="2"/>
            <a:r>
              <a:rPr lang="en-US" sz="1800" dirty="0"/>
              <a:t>Articles</a:t>
            </a:r>
          </a:p>
          <a:p>
            <a:pPr lvl="2"/>
            <a:r>
              <a:rPr lang="en-US" sz="1800" dirty="0"/>
              <a:t>Asides and more….</a:t>
            </a:r>
          </a:p>
          <a:p>
            <a:r>
              <a:rPr lang="en-US" dirty="0"/>
              <a:t>Element Floating</a:t>
            </a:r>
          </a:p>
          <a:p>
            <a:r>
              <a:rPr lang="en-US" dirty="0"/>
              <a:t>Absolute positioning</a:t>
            </a:r>
          </a:p>
        </p:txBody>
      </p:sp>
    </p:spTree>
    <p:extLst>
      <p:ext uri="{BB962C8B-B14F-4D97-AF65-F5344CB8AC3E}">
        <p14:creationId xmlns:p14="http://schemas.microsoft.com/office/powerpoint/2010/main" val="1048150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0758518-3727-4A80-B866-F1DD18E7E517}"/>
              </a:ext>
            </a:extLst>
          </p:cNvPr>
          <p:cNvPicPr>
            <a:picLocks noChangeAspect="1"/>
          </p:cNvPicPr>
          <p:nvPr/>
        </p:nvPicPr>
        <p:blipFill>
          <a:blip r:embed="rId2"/>
          <a:stretch>
            <a:fillRect/>
          </a:stretch>
        </p:blipFill>
        <p:spPr>
          <a:xfrm>
            <a:off x="817474" y="2159331"/>
            <a:ext cx="5283289" cy="3880773"/>
          </a:xfrm>
          <a:prstGeom prst="rect">
            <a:avLst/>
          </a:prstGeom>
        </p:spPr>
      </p:pic>
      <p:sp>
        <p:nvSpPr>
          <p:cNvPr id="2" name="Title 1">
            <a:extLst>
              <a:ext uri="{FF2B5EF4-FFF2-40B4-BE49-F238E27FC236}">
                <a16:creationId xmlns:a16="http://schemas.microsoft.com/office/drawing/2014/main" id="{01394EE6-054A-4535-9A5B-A82900F74AC2}"/>
              </a:ext>
            </a:extLst>
          </p:cNvPr>
          <p:cNvSpPr>
            <a:spLocks noGrp="1"/>
          </p:cNvSpPr>
          <p:nvPr>
            <p:ph type="title"/>
          </p:nvPr>
        </p:nvSpPr>
        <p:spPr>
          <a:xfrm>
            <a:off x="677334" y="609600"/>
            <a:ext cx="8596668" cy="1320800"/>
          </a:xfrm>
        </p:spPr>
        <p:txBody>
          <a:bodyPr anchor="t">
            <a:normAutofit/>
          </a:bodyPr>
          <a:lstStyle/>
          <a:p>
            <a:r>
              <a:rPr lang="en-US" dirty="0"/>
              <a:t>Position:</a:t>
            </a:r>
          </a:p>
        </p:txBody>
      </p:sp>
      <p:sp>
        <p:nvSpPr>
          <p:cNvPr id="3" name="Content Placeholder 2">
            <a:extLst>
              <a:ext uri="{FF2B5EF4-FFF2-40B4-BE49-F238E27FC236}">
                <a16:creationId xmlns:a16="http://schemas.microsoft.com/office/drawing/2014/main" id="{F3A7253C-3821-49E7-9159-2E0E01E1F830}"/>
              </a:ext>
            </a:extLst>
          </p:cNvPr>
          <p:cNvSpPr>
            <a:spLocks noGrp="1"/>
          </p:cNvSpPr>
          <p:nvPr>
            <p:ph idx="1"/>
          </p:nvPr>
        </p:nvSpPr>
        <p:spPr>
          <a:xfrm>
            <a:off x="6416039" y="2160589"/>
            <a:ext cx="2927185" cy="3880773"/>
          </a:xfrm>
        </p:spPr>
        <p:txBody>
          <a:bodyPr>
            <a:normAutofit/>
          </a:bodyPr>
          <a:lstStyle/>
          <a:p>
            <a:r>
              <a:rPr lang="en-US" sz="2000" dirty="0"/>
              <a:t>Name: </a:t>
            </a:r>
            <a:r>
              <a:rPr lang="en-US" sz="2000" b="1" dirty="0"/>
              <a:t>position</a:t>
            </a:r>
          </a:p>
          <a:p>
            <a:r>
              <a:rPr lang="en-US" sz="2000" dirty="0"/>
              <a:t>Value:</a:t>
            </a:r>
          </a:p>
          <a:p>
            <a:pPr lvl="2"/>
            <a:r>
              <a:rPr lang="en-US" sz="2000" dirty="0"/>
              <a:t> static </a:t>
            </a:r>
          </a:p>
          <a:p>
            <a:pPr lvl="2"/>
            <a:r>
              <a:rPr lang="en-US" sz="2000" dirty="0"/>
              <a:t> relative </a:t>
            </a:r>
          </a:p>
          <a:p>
            <a:pPr lvl="2"/>
            <a:r>
              <a:rPr lang="en-US" sz="2000" dirty="0"/>
              <a:t> absolute </a:t>
            </a:r>
          </a:p>
          <a:p>
            <a:pPr lvl="2"/>
            <a:r>
              <a:rPr lang="en-US" sz="2000" dirty="0"/>
              <a:t>inherit </a:t>
            </a:r>
          </a:p>
          <a:p>
            <a:pPr lvl="2"/>
            <a:r>
              <a:rPr lang="en-US" sz="2000" dirty="0"/>
              <a:t> fixed</a:t>
            </a:r>
          </a:p>
        </p:txBody>
      </p:sp>
    </p:spTree>
    <p:extLst>
      <p:ext uri="{BB962C8B-B14F-4D97-AF65-F5344CB8AC3E}">
        <p14:creationId xmlns:p14="http://schemas.microsoft.com/office/powerpoint/2010/main" val="2477848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EF56-5BC1-4FEE-87F0-825702E4827C}"/>
              </a:ext>
            </a:extLst>
          </p:cNvPr>
          <p:cNvSpPr>
            <a:spLocks noGrp="1"/>
          </p:cNvSpPr>
          <p:nvPr>
            <p:ph type="title"/>
          </p:nvPr>
        </p:nvSpPr>
        <p:spPr/>
        <p:txBody>
          <a:bodyPr/>
          <a:lstStyle/>
          <a:p>
            <a:endParaRPr lang="en-US"/>
          </a:p>
        </p:txBody>
      </p:sp>
      <p:pic>
        <p:nvPicPr>
          <p:cNvPr id="9" name="Content Placeholder 8" descr="A screenshot of a cell phone&#10;&#10;Description generated with very high confidence">
            <a:extLst>
              <a:ext uri="{FF2B5EF4-FFF2-40B4-BE49-F238E27FC236}">
                <a16:creationId xmlns:a16="http://schemas.microsoft.com/office/drawing/2014/main" id="{103C0E94-F857-4C70-82F3-C3E77E0D0005}"/>
              </a:ext>
            </a:extLst>
          </p:cNvPr>
          <p:cNvPicPr>
            <a:picLocks noGrp="1" noChangeAspect="1"/>
          </p:cNvPicPr>
          <p:nvPr>
            <p:ph idx="1"/>
          </p:nvPr>
        </p:nvPicPr>
        <p:blipFill>
          <a:blip r:embed="rId2"/>
          <a:stretch>
            <a:fillRect/>
          </a:stretch>
        </p:blipFill>
        <p:spPr>
          <a:xfrm>
            <a:off x="121536" y="609600"/>
            <a:ext cx="9152466" cy="5156200"/>
          </a:xfrm>
        </p:spPr>
      </p:pic>
    </p:spTree>
    <p:extLst>
      <p:ext uri="{BB962C8B-B14F-4D97-AF65-F5344CB8AC3E}">
        <p14:creationId xmlns:p14="http://schemas.microsoft.com/office/powerpoint/2010/main" val="9193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normAutofit/>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1551</TotalTime>
  <Words>2140</Words>
  <Application>Microsoft Office PowerPoint</Application>
  <PresentationFormat>Widescreen</PresentationFormat>
  <Paragraphs>309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PowerPoint Presentation</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CSS Concept 6 - Working with Colors</vt:lpstr>
      <vt:lpstr>CSS Concept 7 - Unit of Measurement</vt:lpstr>
      <vt:lpstr>Unit of Measurement</vt:lpstr>
      <vt:lpstr>CSS Concept 8 - Vendor Prefixes</vt:lpstr>
      <vt:lpstr>Challenge for this lesson </vt:lpstr>
      <vt:lpstr>Challenge Solved</vt:lpstr>
      <vt:lpstr>PowerPoint Presentation</vt:lpstr>
      <vt:lpstr>Structuring a Page</vt:lpstr>
      <vt:lpstr>Element Positioning</vt:lpstr>
      <vt:lpstr>Position: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2018-01-08T09:41:00Z</dcterms:modified>
</cp:coreProperties>
</file>