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undo custSel addSld modSld sldOrd">
      <pc:chgData name="anum sharma" userId="f66cf99955dbac7d" providerId="LiveId" clId="{6E04F4B5-AC0F-493B-B1A2-008A2E900AEB}" dt="2017-12-25T08:32:45.546" v="247" actId="20577"/>
      <pc:docMkLst>
        <pc:docMk/>
      </pc:docMkLst>
      <pc:sldChg chg="modSp add ord">
        <pc:chgData name="anum sharma" userId="f66cf99955dbac7d" providerId="LiveId" clId="{6E04F4B5-AC0F-493B-B1A2-008A2E900AEB}" dt="2017-12-25T08:32:45.546" v="247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5T08:29:28.843" v="71" actId="20577"/>
          <ac:spMkLst>
            <pc:docMk/>
            <pc:sldMk cId="2696776914" sldId="260"/>
            <ac:spMk id="2" creationId="{9E35EAED-7E6B-4221-BE5D-7FD70FC2A68B}"/>
          </ac:spMkLst>
        </pc:spChg>
        <pc:spChg chg="mod">
          <ac:chgData name="anum sharma" userId="f66cf99955dbac7d" providerId="LiveId" clId="{6E04F4B5-AC0F-493B-B1A2-008A2E900AEB}" dt="2017-12-25T08:32:45.546" v="247" actId="20577"/>
          <ac:spMkLst>
            <pc:docMk/>
            <pc:sldMk cId="2696776914" sldId="260"/>
            <ac:spMk id="3" creationId="{94C31EE9-29F5-4DAA-A148-B87ACC2E0CF9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font:size:10px;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  is selector and  declaration blocks in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138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  <vt:lpstr>CSS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2017-12-25T08:32:45Z</dcterms:modified>
</cp:coreProperties>
</file>