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modSld sldOrd">
      <pc:chgData name="anum sharma" userId="f66cf99955dbac7d" providerId="LiveId" clId="{6E04F4B5-AC0F-493B-B1A2-008A2E900AEB}" dt="2018-01-03T07:36:05.200" v="3073" actId="5793"/>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TotalTime>
  <Words>581</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2018-01-03T07:36:10Z</dcterms:modified>
</cp:coreProperties>
</file>