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2" d="100"/>
          <a:sy n="72" d="100"/>
        </p:scale>
        <p:origin x="618" y="66"/>
      </p:cViewPr>
      <p:guideLst/>
    </p:cSldViewPr>
  </p:slideViewPr>
  <p:notesTextViewPr>
    <p:cViewPr>
      <p:scale>
        <a:sx n="1" d="1"/>
        <a:sy n="1" d="1"/>
      </p:scale>
      <p:origin x="0" y="0"/>
    </p:cViewPr>
  </p:notesTextViewPr>
  <p:sorterViewPr>
    <p:cViewPr>
      <p:scale>
        <a:sx n="100" d="100"/>
        <a:sy n="100" d="100"/>
      </p:scale>
      <p:origin x="0" y="-333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m sharma" userId="f66cf99955dbac7d" providerId="LiveId" clId="{6E04F4B5-AC0F-493B-B1A2-008A2E900AEB}"/>
    <pc:docChg chg="undo custSel addSld delSld modSld sldOrd">
      <pc:chgData name="anum sharma" userId="f66cf99955dbac7d" providerId="LiveId" clId="{6E04F4B5-AC0F-493B-B1A2-008A2E900AEB}" dt="2018-01-07T07:53:20.324" v="11575" actId="20577"/>
      <pc:docMkLst>
        <pc:docMk/>
      </pc:docMkLst>
      <pc:sldChg chg="modSp add ord">
        <pc:chgData name="anum sharma" userId="f66cf99955dbac7d" providerId="LiveId" clId="{6E04F4B5-AC0F-493B-B1A2-008A2E900AEB}" dt="2017-12-25T08:32:45.546" v="247" actId="20577"/>
        <pc:sldMkLst>
          <pc:docMk/>
          <pc:sldMk cId="2696776914" sldId="260"/>
        </pc:sldMkLst>
        <pc:spChg chg="mod">
          <ac:chgData name="anum sharma" userId="f66cf99955dbac7d" providerId="LiveId" clId="{6E04F4B5-AC0F-493B-B1A2-008A2E900AEB}" dt="2017-12-25T08:29:28.843" v="71" actId="20577"/>
          <ac:spMkLst>
            <pc:docMk/>
            <pc:sldMk cId="2696776914" sldId="260"/>
            <ac:spMk id="2" creationId="{9E35EAED-7E6B-4221-BE5D-7FD70FC2A68B}"/>
          </ac:spMkLst>
        </pc:spChg>
        <pc:spChg chg="mod">
          <ac:chgData name="anum sharma" userId="f66cf99955dbac7d" providerId="LiveId" clId="{6E04F4B5-AC0F-493B-B1A2-008A2E900AEB}" dt="2017-12-25T08:32:45.546" v="247" actId="20577"/>
          <ac:spMkLst>
            <pc:docMk/>
            <pc:sldMk cId="2696776914" sldId="260"/>
            <ac:spMk id="3" creationId="{94C31EE9-29F5-4DAA-A148-B87ACC2E0CF9}"/>
          </ac:spMkLst>
        </pc:spChg>
      </pc:sldChg>
      <pc:sldChg chg="modSp add">
        <pc:chgData name="anum sharma" userId="f66cf99955dbac7d" providerId="LiveId" clId="{6E04F4B5-AC0F-493B-B1A2-008A2E900AEB}" dt="2017-12-26T19:20:26.200" v="420" actId="20577"/>
        <pc:sldMkLst>
          <pc:docMk/>
          <pc:sldMk cId="371695018" sldId="261"/>
        </pc:sldMkLst>
        <pc:spChg chg="mod">
          <ac:chgData name="anum sharma" userId="f66cf99955dbac7d" providerId="LiveId" clId="{6E04F4B5-AC0F-493B-B1A2-008A2E900AEB}" dt="2017-12-26T19:17:20.568" v="267" actId="27636"/>
          <ac:spMkLst>
            <pc:docMk/>
            <pc:sldMk cId="371695018" sldId="261"/>
            <ac:spMk id="2" creationId="{716415F2-B5FB-456A-AF20-E5E2D8D343F7}"/>
          </ac:spMkLst>
        </pc:spChg>
        <pc:spChg chg="mod">
          <ac:chgData name="anum sharma" userId="f66cf99955dbac7d" providerId="LiveId" clId="{6E04F4B5-AC0F-493B-B1A2-008A2E900AEB}" dt="2017-12-26T19:20:26.200" v="420" actId="20577"/>
          <ac:spMkLst>
            <pc:docMk/>
            <pc:sldMk cId="371695018" sldId="261"/>
            <ac:spMk id="3" creationId="{E721AF98-532E-487D-8570-9F23454BD186}"/>
          </ac:spMkLst>
        </pc:spChg>
      </pc:sldChg>
      <pc:sldChg chg="modSp add">
        <pc:chgData name="anum sharma" userId="f66cf99955dbac7d" providerId="LiveId" clId="{6E04F4B5-AC0F-493B-B1A2-008A2E900AEB}" dt="2017-12-26T19:33:17.186" v="790" actId="20577"/>
        <pc:sldMkLst>
          <pc:docMk/>
          <pc:sldMk cId="2973068796" sldId="262"/>
        </pc:sldMkLst>
        <pc:spChg chg="mod">
          <ac:chgData name="anum sharma" userId="f66cf99955dbac7d" providerId="LiveId" clId="{6E04F4B5-AC0F-493B-B1A2-008A2E900AEB}" dt="2017-12-26T19:24:21.396" v="440" actId="14100"/>
          <ac:spMkLst>
            <pc:docMk/>
            <pc:sldMk cId="2973068796" sldId="262"/>
            <ac:spMk id="2" creationId="{006818DA-B90E-4BF0-9C5D-8B70AA513D56}"/>
          </ac:spMkLst>
        </pc:spChg>
        <pc:spChg chg="mod">
          <ac:chgData name="anum sharma" userId="f66cf99955dbac7d" providerId="LiveId" clId="{6E04F4B5-AC0F-493B-B1A2-008A2E900AEB}" dt="2017-12-26T19:33:17.186" v="790" actId="20577"/>
          <ac:spMkLst>
            <pc:docMk/>
            <pc:sldMk cId="2973068796" sldId="262"/>
            <ac:spMk id="3" creationId="{DE286015-7BAC-4654-B2F2-E0ABCB95BCBB}"/>
          </ac:spMkLst>
        </pc:spChg>
      </pc:sldChg>
      <pc:sldChg chg="modSp add">
        <pc:chgData name="anum sharma" userId="f66cf99955dbac7d" providerId="LiveId" clId="{6E04F4B5-AC0F-493B-B1A2-008A2E900AEB}" dt="2017-12-30T07:50:47.987" v="1164" actId="5793"/>
        <pc:sldMkLst>
          <pc:docMk/>
          <pc:sldMk cId="2289440628" sldId="263"/>
        </pc:sldMkLst>
        <pc:spChg chg="mod">
          <ac:chgData name="anum sharma" userId="f66cf99955dbac7d" providerId="LiveId" clId="{6E04F4B5-AC0F-493B-B1A2-008A2E900AEB}" dt="2017-12-30T07:29:58.645" v="806" actId="14100"/>
          <ac:spMkLst>
            <pc:docMk/>
            <pc:sldMk cId="2289440628" sldId="263"/>
            <ac:spMk id="2" creationId="{32A28969-11F0-42E6-942F-FE3A27B46887}"/>
          </ac:spMkLst>
        </pc:spChg>
        <pc:spChg chg="mod">
          <ac:chgData name="anum sharma" userId="f66cf99955dbac7d" providerId="LiveId" clId="{6E04F4B5-AC0F-493B-B1A2-008A2E900AEB}" dt="2017-12-30T07:50:47.987" v="1164" actId="5793"/>
          <ac:spMkLst>
            <pc:docMk/>
            <pc:sldMk cId="2289440628" sldId="263"/>
            <ac:spMk id="3" creationId="{B76E8979-742C-4E9F-9386-D616637F9B36}"/>
          </ac:spMkLst>
        </pc:spChg>
      </pc:sldChg>
      <pc:sldChg chg="modSp add">
        <pc:chgData name="anum sharma" userId="f66cf99955dbac7d" providerId="LiveId" clId="{6E04F4B5-AC0F-493B-B1A2-008A2E900AEB}" dt="2017-12-31T07:46:16.396" v="1628" actId="5793"/>
        <pc:sldMkLst>
          <pc:docMk/>
          <pc:sldMk cId="2984233788" sldId="264"/>
        </pc:sldMkLst>
        <pc:spChg chg="mod">
          <ac:chgData name="anum sharma" userId="f66cf99955dbac7d" providerId="LiveId" clId="{6E04F4B5-AC0F-493B-B1A2-008A2E900AEB}" dt="2017-12-31T07:39:41.072" v="1180" actId="27636"/>
          <ac:spMkLst>
            <pc:docMk/>
            <pc:sldMk cId="2984233788" sldId="264"/>
            <ac:spMk id="2" creationId="{2C6A41E9-8BD2-44EB-B28E-5CF446A5B61E}"/>
          </ac:spMkLst>
        </pc:spChg>
        <pc:spChg chg="mod">
          <ac:chgData name="anum sharma" userId="f66cf99955dbac7d" providerId="LiveId" clId="{6E04F4B5-AC0F-493B-B1A2-008A2E900AEB}" dt="2017-12-31T07:46:16.396" v="1628" actId="5793"/>
          <ac:spMkLst>
            <pc:docMk/>
            <pc:sldMk cId="2984233788" sldId="264"/>
            <ac:spMk id="3" creationId="{7250A3D6-1804-44A1-893E-1A620BCD62E6}"/>
          </ac:spMkLst>
        </pc:spChg>
      </pc:sldChg>
      <pc:sldChg chg="modSp add">
        <pc:chgData name="anum sharma" userId="f66cf99955dbac7d" providerId="LiveId" clId="{6E04F4B5-AC0F-493B-B1A2-008A2E900AEB}" dt="2018-01-01T07:25:08.989" v="2135" actId="5793"/>
        <pc:sldMkLst>
          <pc:docMk/>
          <pc:sldMk cId="2502690904" sldId="265"/>
        </pc:sldMkLst>
        <pc:spChg chg="mod">
          <ac:chgData name="anum sharma" userId="f66cf99955dbac7d" providerId="LiveId" clId="{6E04F4B5-AC0F-493B-B1A2-008A2E900AEB}" dt="2018-01-01T07:20:10.949" v="1661" actId="14100"/>
          <ac:spMkLst>
            <pc:docMk/>
            <pc:sldMk cId="2502690904" sldId="265"/>
            <ac:spMk id="2" creationId="{002ABF38-DBFA-446C-B3C8-4AD8C792CE08}"/>
          </ac:spMkLst>
        </pc:spChg>
        <pc:spChg chg="mod">
          <ac:chgData name="anum sharma" userId="f66cf99955dbac7d" providerId="LiveId" clId="{6E04F4B5-AC0F-493B-B1A2-008A2E900AEB}" dt="2018-01-01T07:25:08.989" v="2135" actId="5793"/>
          <ac:spMkLst>
            <pc:docMk/>
            <pc:sldMk cId="2502690904" sldId="265"/>
            <ac:spMk id="3" creationId="{109A5BD3-1C82-4DD0-ACB0-B835F089F1BE}"/>
          </ac:spMkLst>
        </pc:spChg>
      </pc:sldChg>
      <pc:sldChg chg="modSp add">
        <pc:chgData name="anum sharma" userId="f66cf99955dbac7d" providerId="LiveId" clId="{6E04F4B5-AC0F-493B-B1A2-008A2E900AEB}" dt="2018-01-03T07:31:44.508" v="2799" actId="14100"/>
        <pc:sldMkLst>
          <pc:docMk/>
          <pc:sldMk cId="2259851278" sldId="266"/>
        </pc:sldMkLst>
        <pc:spChg chg="mod">
          <ac:chgData name="anum sharma" userId="f66cf99955dbac7d" providerId="LiveId" clId="{6E04F4B5-AC0F-493B-B1A2-008A2E900AEB}" dt="2018-01-02T07:44:58.797" v="2157" actId="14100"/>
          <ac:spMkLst>
            <pc:docMk/>
            <pc:sldMk cId="2259851278" sldId="266"/>
            <ac:spMk id="2" creationId="{39931EC3-D179-4130-A94E-A65EAAC84E78}"/>
          </ac:spMkLst>
        </pc:spChg>
        <pc:spChg chg="mod">
          <ac:chgData name="anum sharma" userId="f66cf99955dbac7d" providerId="LiveId" clId="{6E04F4B5-AC0F-493B-B1A2-008A2E900AEB}" dt="2018-01-03T07:31:44.508" v="2799" actId="14100"/>
          <ac:spMkLst>
            <pc:docMk/>
            <pc:sldMk cId="2259851278" sldId="266"/>
            <ac:spMk id="3" creationId="{029B3639-DDEE-404B-8F92-AC700F1BA1B1}"/>
          </ac:spMkLst>
        </pc:spChg>
      </pc:sldChg>
      <pc:sldChg chg="modSp add">
        <pc:chgData name="anum sharma" userId="f66cf99955dbac7d" providerId="LiveId" clId="{6E04F4B5-AC0F-493B-B1A2-008A2E900AEB}" dt="2018-01-03T07:36:05.200" v="3073" actId="5793"/>
        <pc:sldMkLst>
          <pc:docMk/>
          <pc:sldMk cId="2756426817" sldId="267"/>
        </pc:sldMkLst>
        <pc:spChg chg="mod">
          <ac:chgData name="anum sharma" userId="f66cf99955dbac7d" providerId="LiveId" clId="{6E04F4B5-AC0F-493B-B1A2-008A2E900AEB}" dt="2018-01-03T07:31:59.287" v="2818" actId="14100"/>
          <ac:spMkLst>
            <pc:docMk/>
            <pc:sldMk cId="2756426817" sldId="267"/>
            <ac:spMk id="2" creationId="{2D4C9BB6-87EF-4A32-A264-DD3AE66A85F9}"/>
          </ac:spMkLst>
        </pc:spChg>
        <pc:spChg chg="mod">
          <ac:chgData name="anum sharma" userId="f66cf99955dbac7d" providerId="LiveId" clId="{6E04F4B5-AC0F-493B-B1A2-008A2E900AEB}" dt="2018-01-03T07:36:05.200" v="3073" actId="5793"/>
          <ac:spMkLst>
            <pc:docMk/>
            <pc:sldMk cId="2756426817" sldId="267"/>
            <ac:spMk id="3" creationId="{AC6F5981-0173-4EE9-B62A-E3BF939B933B}"/>
          </ac:spMkLst>
        </pc:spChg>
      </pc:sldChg>
      <pc:sldChg chg="addSp delSp modSp add mod setBg">
        <pc:chgData name="anum sharma" userId="f66cf99955dbac7d" providerId="LiveId" clId="{6E04F4B5-AC0F-493B-B1A2-008A2E900AEB}" dt="2018-01-04T01:20:58.206" v="3372" actId="26606"/>
        <pc:sldMkLst>
          <pc:docMk/>
          <pc:sldMk cId="3500082507" sldId="268"/>
        </pc:sldMkLst>
        <pc:spChg chg="mod">
          <ac:chgData name="anum sharma" userId="f66cf99955dbac7d" providerId="LiveId" clId="{6E04F4B5-AC0F-493B-B1A2-008A2E900AEB}" dt="2018-01-04T01:20:58.206" v="3372" actId="26606"/>
          <ac:spMkLst>
            <pc:docMk/>
            <pc:sldMk cId="3500082507" sldId="268"/>
            <ac:spMk id="2" creationId="{32A0DBD2-2E85-41A0-B69E-179723D54BF6}"/>
          </ac:spMkLst>
        </pc:spChg>
        <pc:spChg chg="add del">
          <ac:chgData name="anum sharma" userId="f66cf99955dbac7d" providerId="LiveId" clId="{6E04F4B5-AC0F-493B-B1A2-008A2E900AEB}" dt="2018-01-04T01:20:58.191" v="3369" actId="26606"/>
          <ac:spMkLst>
            <pc:docMk/>
            <pc:sldMk cId="3500082507" sldId="268"/>
            <ac:spMk id="10" creationId="{655AE6B0-AC9E-4167-806F-E9DB135FC46B}"/>
          </ac:spMkLst>
        </pc:spChg>
        <pc:spChg chg="add">
          <ac:chgData name="anum sharma" userId="f66cf99955dbac7d" providerId="LiveId" clId="{6E04F4B5-AC0F-493B-B1A2-008A2E900AEB}" dt="2018-01-04T01:20:58.206" v="3372" actId="26606"/>
          <ac:spMkLst>
            <pc:docMk/>
            <pc:sldMk cId="3500082507" sldId="268"/>
            <ac:spMk id="14" creationId="{B2205F6E-03C6-4E92-877C-E2482F6599AA}"/>
          </ac:spMkLst>
        </pc:spChg>
        <pc:spChg chg="add del">
          <ac:chgData name="anum sharma" userId="f66cf99955dbac7d" providerId="LiveId" clId="{6E04F4B5-AC0F-493B-B1A2-008A2E900AEB}" dt="2018-01-04T01:20:58.191" v="3369" actId="26606"/>
          <ac:spMkLst>
            <pc:docMk/>
            <pc:sldMk cId="3500082507" sldId="268"/>
            <ac:spMk id="23" creationId="{87BD1F4E-A66D-4C06-86DA-8D56CA7A3B41}"/>
          </ac:spMkLst>
        </pc:spChg>
        <pc:spChg chg="add">
          <ac:chgData name="anum sharma" userId="f66cf99955dbac7d" providerId="LiveId" clId="{6E04F4B5-AC0F-493B-B1A2-008A2E900AEB}" dt="2018-01-04T01:20:58.206" v="3372" actId="26606"/>
          <ac:spMkLst>
            <pc:docMk/>
            <pc:sldMk cId="3500082507" sldId="268"/>
            <ac:spMk id="25" creationId="{9F4444CE-BC8D-4D61-B303-4C05614E62AB}"/>
          </ac:spMkLst>
        </pc:spChg>
        <pc:spChg chg="add">
          <ac:chgData name="anum sharma" userId="f66cf99955dbac7d" providerId="LiveId" clId="{6E04F4B5-AC0F-493B-B1A2-008A2E900AEB}" dt="2018-01-04T01:20:58.206" v="3372" actId="26606"/>
          <ac:spMkLst>
            <pc:docMk/>
            <pc:sldMk cId="3500082507" sldId="268"/>
            <ac:spMk id="26" creationId="{73772B81-181F-48B7-8826-4D9686D15DF5}"/>
          </ac:spMkLst>
        </pc:spChg>
        <pc:spChg chg="add del mod">
          <ac:chgData name="anum sharma" userId="f66cf99955dbac7d" providerId="LiveId" clId="{6E04F4B5-AC0F-493B-B1A2-008A2E900AEB}" dt="2018-01-04T01:20:58.206" v="3372" actId="26606"/>
          <ac:spMkLst>
            <pc:docMk/>
            <pc:sldMk cId="3500082507" sldId="268"/>
            <ac:spMk id="28" creationId="{98DA7D36-1AB9-4CDC-AE5C-B905243F86FA}"/>
          </ac:spMkLst>
        </pc:spChg>
        <pc:grpChg chg="add del">
          <ac:chgData name="anum sharma" userId="f66cf99955dbac7d" providerId="LiveId" clId="{6E04F4B5-AC0F-493B-B1A2-008A2E900AEB}" dt="2018-01-04T01:20:58.191" v="3369" actId="26606"/>
          <ac:grpSpMkLst>
            <pc:docMk/>
            <pc:sldMk cId="3500082507" sldId="268"/>
            <ac:grpSpMk id="12" creationId="{3523416A-383B-4FDC-B4C9-D8EDDFE9C043}"/>
          </ac:grpSpMkLst>
        </pc:grpChg>
        <pc:graphicFrameChg chg="add del">
          <ac:chgData name="anum sharma" userId="f66cf99955dbac7d" providerId="LiveId" clId="{6E04F4B5-AC0F-493B-B1A2-008A2E900AEB}" dt="2018-01-04T01:20:58.191" v="3369" actId="26606"/>
          <ac:graphicFrameMkLst>
            <pc:docMk/>
            <pc:sldMk cId="3500082507" sldId="268"/>
            <ac:graphicFrameMk id="5" creationId="{00000000-0000-0000-0000-000000000000}"/>
          </ac:graphicFrameMkLst>
        </pc:graphicFrameChg>
        <pc:graphicFrameChg chg="add">
          <ac:chgData name="anum sharma" userId="f66cf99955dbac7d" providerId="LiveId" clId="{6E04F4B5-AC0F-493B-B1A2-008A2E900AEB}" dt="2018-01-04T01:20:58.206" v="3372" actId="26606"/>
          <ac:graphicFrameMkLst>
            <pc:docMk/>
            <pc:sldMk cId="3500082507" sldId="268"/>
            <ac:graphicFrameMk id="27" creationId="{00000000-0000-0000-0000-000000000000}"/>
          </ac:graphicFrameMkLst>
        </pc:graphicFrameChg>
      </pc:sldChg>
      <pc:sldChg chg="addSp delSp modSp add mod setBg">
        <pc:chgData name="anum sharma" userId="f66cf99955dbac7d" providerId="LiveId" clId="{6E04F4B5-AC0F-493B-B1A2-008A2E900AEB}" dt="2018-01-04T08:01:01.013" v="3525" actId="20577"/>
        <pc:sldMkLst>
          <pc:docMk/>
          <pc:sldMk cId="2552229239" sldId="269"/>
        </pc:sldMkLst>
        <pc:spChg chg="mod">
          <ac:chgData name="anum sharma" userId="f66cf99955dbac7d" providerId="LiveId" clId="{6E04F4B5-AC0F-493B-B1A2-008A2E900AEB}" dt="2018-01-04T07:58:07.032" v="3480" actId="26606"/>
          <ac:spMkLst>
            <pc:docMk/>
            <pc:sldMk cId="2552229239" sldId="269"/>
            <ac:spMk id="2" creationId="{FBAFFDAA-6CDB-4FA7-890C-B8AC811570FA}"/>
          </ac:spMkLst>
        </pc:spChg>
        <pc:spChg chg="add del">
          <ac:chgData name="anum sharma" userId="f66cf99955dbac7d" providerId="LiveId" clId="{6E04F4B5-AC0F-493B-B1A2-008A2E900AEB}" dt="2018-01-04T07:57:54.793" v="3457" actId="26606"/>
          <ac:spMkLst>
            <pc:docMk/>
            <pc:sldMk cId="2552229239" sldId="269"/>
            <ac:spMk id="10" creationId="{655AE6B0-AC9E-4167-806F-E9DB135FC46B}"/>
          </ac:spMkLst>
        </pc:spChg>
        <pc:spChg chg="add del">
          <ac:chgData name="anum sharma" userId="f66cf99955dbac7d" providerId="LiveId" clId="{6E04F4B5-AC0F-493B-B1A2-008A2E900AEB}" dt="2018-01-04T07:57:56.540" v="3461" actId="26606"/>
          <ac:spMkLst>
            <pc:docMk/>
            <pc:sldMk cId="2552229239" sldId="269"/>
            <ac:spMk id="14" creationId="{B2205F6E-03C6-4E92-877C-E2482F6599AA}"/>
          </ac:spMkLst>
        </pc:spChg>
        <pc:spChg chg="add del">
          <ac:chgData name="anum sharma" userId="f66cf99955dbac7d" providerId="LiveId" clId="{6E04F4B5-AC0F-493B-B1A2-008A2E900AEB}" dt="2018-01-04T07:57:54.793" v="3457" actId="26606"/>
          <ac:spMkLst>
            <pc:docMk/>
            <pc:sldMk cId="2552229239" sldId="269"/>
            <ac:spMk id="23" creationId="{87BD1F4E-A66D-4C06-86DA-8D56CA7A3B41}"/>
          </ac:spMkLst>
        </pc:spChg>
        <pc:spChg chg="add del">
          <ac:chgData name="anum sharma" userId="f66cf99955dbac7d" providerId="LiveId" clId="{6E04F4B5-AC0F-493B-B1A2-008A2E900AEB}" dt="2018-01-04T07:57:56.540" v="3461" actId="26606"/>
          <ac:spMkLst>
            <pc:docMk/>
            <pc:sldMk cId="2552229239" sldId="269"/>
            <ac:spMk id="25" creationId="{9F4444CE-BC8D-4D61-B303-4C05614E62AB}"/>
          </ac:spMkLst>
        </pc:spChg>
        <pc:spChg chg="add del">
          <ac:chgData name="anum sharma" userId="f66cf99955dbac7d" providerId="LiveId" clId="{6E04F4B5-AC0F-493B-B1A2-008A2E900AEB}" dt="2018-01-04T07:57:56.540" v="3461" actId="26606"/>
          <ac:spMkLst>
            <pc:docMk/>
            <pc:sldMk cId="2552229239" sldId="269"/>
            <ac:spMk id="26"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29" creationId="{9F4444CE-BC8D-4D61-B303-4C05614E62AB}"/>
          </ac:spMkLst>
        </pc:spChg>
        <pc:spChg chg="add del">
          <ac:chgData name="anum sharma" userId="f66cf99955dbac7d" providerId="LiveId" clId="{6E04F4B5-AC0F-493B-B1A2-008A2E900AEB}" dt="2018-01-04T07:57:59.763" v="3465" actId="26606"/>
          <ac:spMkLst>
            <pc:docMk/>
            <pc:sldMk cId="2552229239" sldId="269"/>
            <ac:spMk id="30" creationId="{73772B81-181F-48B7-8826-4D9686D15DF5}"/>
          </ac:spMkLst>
        </pc:spChg>
        <pc:spChg chg="add del">
          <ac:chgData name="anum sharma" userId="f66cf99955dbac7d" providerId="LiveId" clId="{6E04F4B5-AC0F-493B-B1A2-008A2E900AEB}" dt="2018-01-04T07:57:59.763" v="3465" actId="26606"/>
          <ac:spMkLst>
            <pc:docMk/>
            <pc:sldMk cId="2552229239" sldId="269"/>
            <ac:spMk id="31" creationId="{B2205F6E-03C6-4E92-877C-E2482F6599AA}"/>
          </ac:spMkLst>
        </pc:spChg>
        <pc:spChg chg="add del">
          <ac:chgData name="anum sharma" userId="f66cf99955dbac7d" providerId="LiveId" clId="{6E04F4B5-AC0F-493B-B1A2-008A2E900AEB}" dt="2018-01-04T07:58:01.744" v="3469" actId="26606"/>
          <ac:spMkLst>
            <pc:docMk/>
            <pc:sldMk cId="2552229239" sldId="269"/>
            <ac:spMk id="34" creationId="{9F4444CE-BC8D-4D61-B303-4C05614E62AB}"/>
          </ac:spMkLst>
        </pc:spChg>
        <pc:spChg chg="add del">
          <ac:chgData name="anum sharma" userId="f66cf99955dbac7d" providerId="LiveId" clId="{6E04F4B5-AC0F-493B-B1A2-008A2E900AEB}" dt="2018-01-04T07:58:01.744" v="3469" actId="26606"/>
          <ac:spMkLst>
            <pc:docMk/>
            <pc:sldMk cId="2552229239" sldId="269"/>
            <ac:spMk id="35" creationId="{73772B81-181F-48B7-8826-4D9686D15DF5}"/>
          </ac:spMkLst>
        </pc:spChg>
        <pc:spChg chg="add del">
          <ac:chgData name="anum sharma" userId="f66cf99955dbac7d" providerId="LiveId" clId="{6E04F4B5-AC0F-493B-B1A2-008A2E900AEB}" dt="2018-01-04T07:58:01.744" v="3469" actId="26606"/>
          <ac:spMkLst>
            <pc:docMk/>
            <pc:sldMk cId="2552229239" sldId="269"/>
            <ac:spMk id="36" creationId="{B2205F6E-03C6-4E92-877C-E2482F6599AA}"/>
          </ac:spMkLst>
        </pc:spChg>
        <pc:spChg chg="add del">
          <ac:chgData name="anum sharma" userId="f66cf99955dbac7d" providerId="LiveId" clId="{6E04F4B5-AC0F-493B-B1A2-008A2E900AEB}" dt="2018-01-04T07:58:04.373" v="3473" actId="26606"/>
          <ac:spMkLst>
            <pc:docMk/>
            <pc:sldMk cId="2552229239" sldId="269"/>
            <ac:spMk id="39" creationId="{9F4444CE-BC8D-4D61-B303-4C05614E62AB}"/>
          </ac:spMkLst>
        </pc:spChg>
        <pc:spChg chg="add del">
          <ac:chgData name="anum sharma" userId="f66cf99955dbac7d" providerId="LiveId" clId="{6E04F4B5-AC0F-493B-B1A2-008A2E900AEB}" dt="2018-01-04T07:58:04.373" v="3473" actId="26606"/>
          <ac:spMkLst>
            <pc:docMk/>
            <pc:sldMk cId="2552229239" sldId="269"/>
            <ac:spMk id="40" creationId="{73772B81-181F-48B7-8826-4D9686D15DF5}"/>
          </ac:spMkLst>
        </pc:spChg>
        <pc:spChg chg="add del">
          <ac:chgData name="anum sharma" userId="f66cf99955dbac7d" providerId="LiveId" clId="{6E04F4B5-AC0F-493B-B1A2-008A2E900AEB}" dt="2018-01-04T07:58:04.373" v="3473" actId="26606"/>
          <ac:spMkLst>
            <pc:docMk/>
            <pc:sldMk cId="2552229239" sldId="269"/>
            <ac:spMk id="41" creationId="{B2205F6E-03C6-4E92-877C-E2482F6599AA}"/>
          </ac:spMkLst>
        </pc:spChg>
        <pc:spChg chg="add del">
          <ac:chgData name="anum sharma" userId="f66cf99955dbac7d" providerId="LiveId" clId="{6E04F4B5-AC0F-493B-B1A2-008A2E900AEB}" dt="2018-01-04T07:58:07" v="3477" actId="26606"/>
          <ac:spMkLst>
            <pc:docMk/>
            <pc:sldMk cId="2552229239" sldId="269"/>
            <ac:spMk id="44" creationId="{9F4444CE-BC8D-4D61-B303-4C05614E62AB}"/>
          </ac:spMkLst>
        </pc:spChg>
        <pc:spChg chg="add del">
          <ac:chgData name="anum sharma" userId="f66cf99955dbac7d" providerId="LiveId" clId="{6E04F4B5-AC0F-493B-B1A2-008A2E900AEB}" dt="2018-01-04T07:58:07" v="3477" actId="26606"/>
          <ac:spMkLst>
            <pc:docMk/>
            <pc:sldMk cId="2552229239" sldId="269"/>
            <ac:spMk id="45" creationId="{73772B81-181F-48B7-8826-4D9686D15DF5}"/>
          </ac:spMkLst>
        </pc:spChg>
        <pc:spChg chg="add del">
          <ac:chgData name="anum sharma" userId="f66cf99955dbac7d" providerId="LiveId" clId="{6E04F4B5-AC0F-493B-B1A2-008A2E900AEB}" dt="2018-01-04T07:58:07" v="3477" actId="26606"/>
          <ac:spMkLst>
            <pc:docMk/>
            <pc:sldMk cId="2552229239" sldId="269"/>
            <ac:spMk id="46" creationId="{B2205F6E-03C6-4E92-877C-E2482F6599AA}"/>
          </ac:spMkLst>
        </pc:spChg>
        <pc:spChg chg="add">
          <ac:chgData name="anum sharma" userId="f66cf99955dbac7d" providerId="LiveId" clId="{6E04F4B5-AC0F-493B-B1A2-008A2E900AEB}" dt="2018-01-04T07:58:07.032" v="3480" actId="26606"/>
          <ac:spMkLst>
            <pc:docMk/>
            <pc:sldMk cId="2552229239" sldId="269"/>
            <ac:spMk id="49" creationId="{9F4444CE-BC8D-4D61-B303-4C05614E62AB}"/>
          </ac:spMkLst>
        </pc:spChg>
        <pc:spChg chg="add">
          <ac:chgData name="anum sharma" userId="f66cf99955dbac7d" providerId="LiveId" clId="{6E04F4B5-AC0F-493B-B1A2-008A2E900AEB}" dt="2018-01-04T07:58:07.032" v="3480" actId="26606"/>
          <ac:spMkLst>
            <pc:docMk/>
            <pc:sldMk cId="2552229239" sldId="269"/>
            <ac:spMk id="50" creationId="{73772B81-181F-48B7-8826-4D9686D15DF5}"/>
          </ac:spMkLst>
        </pc:spChg>
        <pc:spChg chg="add">
          <ac:chgData name="anum sharma" userId="f66cf99955dbac7d" providerId="LiveId" clId="{6E04F4B5-AC0F-493B-B1A2-008A2E900AEB}" dt="2018-01-04T07:58:07.032" v="3480" actId="26606"/>
          <ac:spMkLst>
            <pc:docMk/>
            <pc:sldMk cId="2552229239" sldId="269"/>
            <ac:spMk id="51" creationId="{B2205F6E-03C6-4E92-877C-E2482F6599AA}"/>
          </ac:spMkLst>
        </pc:spChg>
        <pc:spChg chg="add del mod">
          <ac:chgData name="anum sharma" userId="f66cf99955dbac7d" providerId="LiveId" clId="{6E04F4B5-AC0F-493B-B1A2-008A2E900AEB}" dt="2018-01-04T07:58:07.032" v="3480" actId="26606"/>
          <ac:spMkLst>
            <pc:docMk/>
            <pc:sldMk cId="2552229239" sldId="269"/>
            <ac:spMk id="53" creationId="{67D8A945-DCEA-4E73-A923-F8899E489E87}"/>
          </ac:spMkLst>
        </pc:spChg>
        <pc:grpChg chg="add del">
          <ac:chgData name="anum sharma" userId="f66cf99955dbac7d" providerId="LiveId" clId="{6E04F4B5-AC0F-493B-B1A2-008A2E900AEB}" dt="2018-01-04T07:57:54.793" v="3457" actId="26606"/>
          <ac:grpSpMkLst>
            <pc:docMk/>
            <pc:sldMk cId="2552229239" sldId="269"/>
            <ac:grpSpMk id="12" creationId="{3523416A-383B-4FDC-B4C9-D8EDDFE9C043}"/>
          </ac:grpSpMkLst>
        </pc:grpChg>
        <pc:graphicFrameChg chg="add del">
          <ac:chgData name="anum sharma" userId="f66cf99955dbac7d" providerId="LiveId" clId="{6E04F4B5-AC0F-493B-B1A2-008A2E900AEB}" dt="2018-01-04T07:57:54.793" v="3457" actId="26606"/>
          <ac:graphicFrameMkLst>
            <pc:docMk/>
            <pc:sldMk cId="2552229239" sldId="269"/>
            <ac:graphicFrameMk id="5" creationId="{00000000-0000-0000-0000-000000000000}"/>
          </ac:graphicFrameMkLst>
        </pc:graphicFrameChg>
        <pc:graphicFrameChg chg="add del">
          <ac:chgData name="anum sharma" userId="f66cf99955dbac7d" providerId="LiveId" clId="{6E04F4B5-AC0F-493B-B1A2-008A2E900AEB}" dt="2018-01-04T07:57:56.540" v="3461" actId="26606"/>
          <ac:graphicFrameMkLst>
            <pc:docMk/>
            <pc:sldMk cId="2552229239" sldId="269"/>
            <ac:graphicFrameMk id="27" creationId="{00000000-0000-0000-0000-000000000000}"/>
          </ac:graphicFrameMkLst>
        </pc:graphicFrameChg>
        <pc:graphicFrameChg chg="add del">
          <ac:chgData name="anum sharma" userId="f66cf99955dbac7d" providerId="LiveId" clId="{6E04F4B5-AC0F-493B-B1A2-008A2E900AEB}" dt="2018-01-04T07:57:59.763" v="3465" actId="26606"/>
          <ac:graphicFrameMkLst>
            <pc:docMk/>
            <pc:sldMk cId="2552229239" sldId="269"/>
            <ac:graphicFrameMk id="32" creationId="{00000000-0000-0000-0000-000000000000}"/>
          </ac:graphicFrameMkLst>
        </pc:graphicFrameChg>
        <pc:graphicFrameChg chg="add del">
          <ac:chgData name="anum sharma" userId="f66cf99955dbac7d" providerId="LiveId" clId="{6E04F4B5-AC0F-493B-B1A2-008A2E900AEB}" dt="2018-01-04T07:58:01.744" v="3469" actId="26606"/>
          <ac:graphicFrameMkLst>
            <pc:docMk/>
            <pc:sldMk cId="2552229239" sldId="269"/>
            <ac:graphicFrameMk id="37" creationId="{00000000-0000-0000-0000-000000000000}"/>
          </ac:graphicFrameMkLst>
        </pc:graphicFrameChg>
        <pc:graphicFrameChg chg="add del">
          <ac:chgData name="anum sharma" userId="f66cf99955dbac7d" providerId="LiveId" clId="{6E04F4B5-AC0F-493B-B1A2-008A2E900AEB}" dt="2018-01-04T07:58:04.373" v="3473" actId="26606"/>
          <ac:graphicFrameMkLst>
            <pc:docMk/>
            <pc:sldMk cId="2552229239" sldId="269"/>
            <ac:graphicFrameMk id="42" creationId="{00000000-0000-0000-0000-000000000000}"/>
          </ac:graphicFrameMkLst>
        </pc:graphicFrameChg>
        <pc:graphicFrameChg chg="add del">
          <ac:chgData name="anum sharma" userId="f66cf99955dbac7d" providerId="LiveId" clId="{6E04F4B5-AC0F-493B-B1A2-008A2E900AEB}" dt="2018-01-04T07:58:07" v="3477" actId="26606"/>
          <ac:graphicFrameMkLst>
            <pc:docMk/>
            <pc:sldMk cId="2552229239" sldId="269"/>
            <ac:graphicFrameMk id="47" creationId="{00000000-0000-0000-0000-000000000000}"/>
          </ac:graphicFrameMkLst>
        </pc:graphicFrameChg>
        <pc:graphicFrameChg chg="add mod">
          <ac:chgData name="anum sharma" userId="f66cf99955dbac7d" providerId="LiveId" clId="{6E04F4B5-AC0F-493B-B1A2-008A2E900AEB}" dt="2018-01-04T08:01:01.013" v="3525" actId="20577"/>
          <ac:graphicFrameMkLst>
            <pc:docMk/>
            <pc:sldMk cId="2552229239" sldId="269"/>
            <ac:graphicFrameMk id="52" creationId="{00000000-0000-0000-0000-000000000000}"/>
          </ac:graphicFrameMkLst>
        </pc:graphicFrameChg>
      </pc:sldChg>
      <pc:sldChg chg="addSp delSp modSp add mod setBg">
        <pc:chgData name="anum sharma" userId="f66cf99955dbac7d" providerId="LiveId" clId="{6E04F4B5-AC0F-493B-B1A2-008A2E900AEB}" dt="2018-01-05T09:11:21.389" v="4140" actId="14100"/>
        <pc:sldMkLst>
          <pc:docMk/>
          <pc:sldMk cId="3613241991" sldId="270"/>
        </pc:sldMkLst>
        <pc:spChg chg="mod">
          <ac:chgData name="anum sharma" userId="f66cf99955dbac7d" providerId="LiveId" clId="{6E04F4B5-AC0F-493B-B1A2-008A2E900AEB}" dt="2018-01-05T09:11:21.389" v="4140" actId="14100"/>
          <ac:spMkLst>
            <pc:docMk/>
            <pc:sldMk cId="3613241991" sldId="270"/>
            <ac:spMk id="2" creationId="{E72B7049-C04D-498E-9C09-B61AC8CC76EB}"/>
          </ac:spMkLst>
        </pc:spChg>
        <pc:spChg chg="mod">
          <ac:chgData name="anum sharma" userId="f66cf99955dbac7d" providerId="LiveId" clId="{6E04F4B5-AC0F-493B-B1A2-008A2E900AEB}" dt="2018-01-05T07:24:05.701" v="3876" actId="26606"/>
          <ac:spMkLst>
            <pc:docMk/>
            <pc:sldMk cId="3613241991" sldId="270"/>
            <ac:spMk id="3" creationId="{594076C3-081D-44D5-9FF5-2183AB0B0ACB}"/>
          </ac:spMkLst>
        </pc:spChg>
        <pc:picChg chg="add del mod ord">
          <ac:chgData name="anum sharma" userId="f66cf99955dbac7d" providerId="LiveId" clId="{6E04F4B5-AC0F-493B-B1A2-008A2E900AEB}" dt="2018-01-05T07:22:57.606" v="3862" actId="478"/>
          <ac:picMkLst>
            <pc:docMk/>
            <pc:sldMk cId="3613241991" sldId="270"/>
            <ac:picMk id="5" creationId="{15382F4C-393D-411E-9928-5F1D97E84644}"/>
          </ac:picMkLst>
        </pc:picChg>
        <pc:picChg chg="add mod ord">
          <ac:chgData name="anum sharma" userId="f66cf99955dbac7d" providerId="LiveId" clId="{6E04F4B5-AC0F-493B-B1A2-008A2E900AEB}" dt="2018-01-05T07:25:02.466" v="3888" actId="1076"/>
          <ac:picMkLst>
            <pc:docMk/>
            <pc:sldMk cId="3613241991" sldId="270"/>
            <ac:picMk id="13" creationId="{D3F6AAE7-EF01-459E-97CC-517B74D4C60D}"/>
          </ac:picMkLst>
        </pc:picChg>
        <pc:inkChg chg="add del">
          <ac:chgData name="anum sharma" userId="f66cf99955dbac7d" providerId="LiveId" clId="{6E04F4B5-AC0F-493B-B1A2-008A2E900AEB}" dt="2018-01-05T07:22:31.044" v="3856" actId="14100"/>
          <ac:inkMkLst>
            <pc:docMk/>
            <pc:sldMk cId="3613241991" sldId="270"/>
            <ac:inkMk id="6" creationId="{55A21255-A983-46F4-BD2A-880923B3EF1B}"/>
          </ac:inkMkLst>
        </pc:inkChg>
        <pc:inkChg chg="add del">
          <ac:chgData name="anum sharma" userId="f66cf99955dbac7d" providerId="LiveId" clId="{6E04F4B5-AC0F-493B-B1A2-008A2E900AEB}" dt="2018-01-05T07:22:30.701" v="3855" actId="14100"/>
          <ac:inkMkLst>
            <pc:docMk/>
            <pc:sldMk cId="3613241991" sldId="270"/>
            <ac:inkMk id="7" creationId="{9B697919-2F47-4DD1-A44F-594B595C34C2}"/>
          </ac:inkMkLst>
        </pc:inkChg>
        <pc:inkChg chg="add del">
          <ac:chgData name="anum sharma" userId="f66cf99955dbac7d" providerId="LiveId" clId="{6E04F4B5-AC0F-493B-B1A2-008A2E900AEB}" dt="2018-01-05T07:22:30.264" v="3854" actId="14100"/>
          <ac:inkMkLst>
            <pc:docMk/>
            <pc:sldMk cId="3613241991" sldId="270"/>
            <ac:inkMk id="8" creationId="{2C69454F-1515-44AD-910D-DBEC938862FA}"/>
          </ac:inkMkLst>
        </pc:inkChg>
        <pc:inkChg chg="add del">
          <ac:chgData name="anum sharma" userId="f66cf99955dbac7d" providerId="LiveId" clId="{6E04F4B5-AC0F-493B-B1A2-008A2E900AEB}" dt="2018-01-05T07:23:01.314" v="3863" actId="478"/>
          <ac:inkMkLst>
            <pc:docMk/>
            <pc:sldMk cId="3613241991" sldId="270"/>
            <ac:inkMk id="9" creationId="{A2B15996-174E-4B55-B33B-B91AA804BAB8}"/>
          </ac:inkMkLst>
        </pc:inkChg>
        <pc:inkChg chg="add del">
          <ac:chgData name="anum sharma" userId="f66cf99955dbac7d" providerId="LiveId" clId="{6E04F4B5-AC0F-493B-B1A2-008A2E900AEB}" dt="2018-01-05T07:22:53.857" v="3861" actId="14100"/>
          <ac:inkMkLst>
            <pc:docMk/>
            <pc:sldMk cId="3613241991" sldId="270"/>
            <ac:inkMk id="10" creationId="{145A8484-2F32-4D7F-9CE5-F7948CDDBA7C}"/>
          </ac:inkMkLst>
        </pc:inkChg>
        <pc:inkChg chg="add del">
          <ac:chgData name="anum sharma" userId="f66cf99955dbac7d" providerId="LiveId" clId="{6E04F4B5-AC0F-493B-B1A2-008A2E900AEB}" dt="2018-01-05T07:22:53.511" v="3860" actId="14100"/>
          <ac:inkMkLst>
            <pc:docMk/>
            <pc:sldMk cId="3613241991" sldId="270"/>
            <ac:inkMk id="11" creationId="{EEB820FD-A527-4BC2-AFE3-EF83829C1570}"/>
          </ac:inkMkLst>
        </pc:inkChg>
        <pc:inkChg chg="add del">
          <ac:chgData name="anum sharma" userId="f66cf99955dbac7d" providerId="LiveId" clId="{6E04F4B5-AC0F-493B-B1A2-008A2E900AEB}" dt="2018-01-05T07:24:30.097" v="3882" actId="14100"/>
          <ac:inkMkLst>
            <pc:docMk/>
            <pc:sldMk cId="3613241991" sldId="270"/>
            <ac:inkMk id="14" creationId="{15124483-F4D0-4EC9-9E0B-BE796EF11706}"/>
          </ac:inkMkLst>
        </pc:inkChg>
        <pc:inkChg chg="add del">
          <ac:chgData name="anum sharma" userId="f66cf99955dbac7d" providerId="LiveId" clId="{6E04F4B5-AC0F-493B-B1A2-008A2E900AEB}" dt="2018-01-05T07:25:03.936" v="3890" actId="14100"/>
          <ac:inkMkLst>
            <pc:docMk/>
            <pc:sldMk cId="3613241991" sldId="270"/>
            <ac:inkMk id="15" creationId="{363D2530-1507-4E5B-A15D-34F4403D1D43}"/>
          </ac:inkMkLst>
        </pc:inkChg>
        <pc:inkChg chg="add del">
          <ac:chgData name="anum sharma" userId="f66cf99955dbac7d" providerId="LiveId" clId="{6E04F4B5-AC0F-493B-B1A2-008A2E900AEB}" dt="2018-01-05T07:25:02.904" v="3889" actId="14100"/>
          <ac:inkMkLst>
            <pc:docMk/>
            <pc:sldMk cId="3613241991" sldId="270"/>
            <ac:inkMk id="16" creationId="{E21755CC-BEA1-4BDA-AEA1-A98DCEF2D8CA}"/>
          </ac:inkMkLst>
        </pc:inkChg>
        <pc:inkChg chg="add del">
          <ac:chgData name="anum sharma" userId="f66cf99955dbac7d" providerId="LiveId" clId="{6E04F4B5-AC0F-493B-B1A2-008A2E900AEB}" dt="2018-01-05T07:24:54.749" v="3886" actId="14100"/>
          <ac:inkMkLst>
            <pc:docMk/>
            <pc:sldMk cId="3613241991" sldId="270"/>
            <ac:inkMk id="17" creationId="{382E5982-5075-41BA-9864-74AD3B5CA52F}"/>
          </ac:inkMkLst>
        </pc:inkChg>
        <pc:inkChg chg="add">
          <ac:chgData name="anum sharma" userId="f66cf99955dbac7d" providerId="LiveId" clId="{6E04F4B5-AC0F-493B-B1A2-008A2E900AEB}" dt="2018-01-05T07:25:30.593" v="3891" actId="14100"/>
          <ac:inkMkLst>
            <pc:docMk/>
            <pc:sldMk cId="3613241991" sldId="270"/>
            <ac:inkMk id="18" creationId="{ACAE9C04-C3A1-4672-A2B2-612BC0699A2F}"/>
          </ac:inkMkLst>
        </pc:inkChg>
        <pc:inkChg chg="add">
          <ac:chgData name="anum sharma" userId="f66cf99955dbac7d" providerId="LiveId" clId="{6E04F4B5-AC0F-493B-B1A2-008A2E900AEB}" dt="2018-01-05T07:25:34.593" v="3892" actId="14100"/>
          <ac:inkMkLst>
            <pc:docMk/>
            <pc:sldMk cId="3613241991" sldId="270"/>
            <ac:inkMk id="19" creationId="{90609665-CBF0-488F-9489-106510CCEFFF}"/>
          </ac:inkMkLst>
        </pc:inkChg>
        <pc:inkChg chg="add">
          <ac:chgData name="anum sharma" userId="f66cf99955dbac7d" providerId="LiveId" clId="{6E04F4B5-AC0F-493B-B1A2-008A2E900AEB}" dt="2018-01-05T07:25:42.279" v="3893" actId="14100"/>
          <ac:inkMkLst>
            <pc:docMk/>
            <pc:sldMk cId="3613241991" sldId="270"/>
            <ac:inkMk id="20" creationId="{836EFC94-C33E-409F-90F5-E9ACB4986411}"/>
          </ac:inkMkLst>
        </pc:inkChg>
      </pc:sldChg>
      <pc:sldChg chg="addSp delSp modSp add mod setBg">
        <pc:chgData name="anum sharma" userId="f66cf99955dbac7d" providerId="LiveId" clId="{6E04F4B5-AC0F-493B-B1A2-008A2E900AEB}" dt="2018-01-05T09:11:01.470" v="4126" actId="20577"/>
        <pc:sldMkLst>
          <pc:docMk/>
          <pc:sldMk cId="3458010960" sldId="271"/>
        </pc:sldMkLst>
        <pc:spChg chg="mod">
          <ac:chgData name="anum sharma" userId="f66cf99955dbac7d" providerId="LiveId" clId="{6E04F4B5-AC0F-493B-B1A2-008A2E900AEB}" dt="2018-01-05T09:11:01.470" v="4126" actId="20577"/>
          <ac:spMkLst>
            <pc:docMk/>
            <pc:sldMk cId="3458010960" sldId="271"/>
            <ac:spMk id="2" creationId="{1E7CA512-D18A-44C1-87B4-5D3E2F2FEA98}"/>
          </ac:spMkLst>
        </pc:spChg>
        <pc:spChg chg="mod">
          <ac:chgData name="anum sharma" userId="f66cf99955dbac7d" providerId="LiveId" clId="{6E04F4B5-AC0F-493B-B1A2-008A2E900AEB}" dt="2018-01-05T09:10:26.067" v="4108" actId="14100"/>
          <ac:spMkLst>
            <pc:docMk/>
            <pc:sldMk cId="3458010960" sldId="271"/>
            <ac:spMk id="3" creationId="{3C71F91A-4DBC-4C2E-94BA-72E05D29A1E5}"/>
          </ac:spMkLst>
        </pc:spChg>
        <pc:picChg chg="add mod ord">
          <ac:chgData name="anum sharma" userId="f66cf99955dbac7d" providerId="LiveId" clId="{6E04F4B5-AC0F-493B-B1A2-008A2E900AEB}" dt="2018-01-05T09:10:06.845" v="4106" actId="1076"/>
          <ac:picMkLst>
            <pc:docMk/>
            <pc:sldMk cId="3458010960" sldId="271"/>
            <ac:picMk id="5" creationId="{A843E36B-F11F-4C3C-8EDA-98CE3F6A8C0B}"/>
          </ac:picMkLst>
        </pc:picChg>
        <pc:inkChg chg="add del">
          <ac:chgData name="anum sharma" userId="f66cf99955dbac7d" providerId="LiveId" clId="{6E04F4B5-AC0F-493B-B1A2-008A2E900AEB}" dt="2018-01-05T09:09:40.372" v="4098" actId="20577"/>
          <ac:inkMkLst>
            <pc:docMk/>
            <pc:sldMk cId="3458010960" sldId="271"/>
            <ac:inkMk id="6" creationId="{7420E22D-7DAC-41C7-AF3B-138578DC8222}"/>
          </ac:inkMkLst>
        </pc:inkChg>
        <pc:inkChg chg="add del">
          <ac:chgData name="anum sharma" userId="f66cf99955dbac7d" providerId="LiveId" clId="{6E04F4B5-AC0F-493B-B1A2-008A2E900AEB}" dt="2018-01-05T09:09:39.966" v="4097" actId="20577"/>
          <ac:inkMkLst>
            <pc:docMk/>
            <pc:sldMk cId="3458010960" sldId="271"/>
            <ac:inkMk id="7" creationId="{2802D583-209B-4D72-B7EE-BF55DE1D993C}"/>
          </ac:inkMkLst>
        </pc:inkChg>
        <pc:inkChg chg="add del">
          <ac:chgData name="anum sharma" userId="f66cf99955dbac7d" providerId="LiveId" clId="{6E04F4B5-AC0F-493B-B1A2-008A2E900AEB}" dt="2018-01-05T09:09:39.700" v="4096" actId="20577"/>
          <ac:inkMkLst>
            <pc:docMk/>
            <pc:sldMk cId="3458010960" sldId="271"/>
            <ac:inkMk id="8" creationId="{356D89B7-36B1-4F61-9C99-7FD7B7784891}"/>
          </ac:inkMkLst>
        </pc:inkChg>
      </pc:sldChg>
      <pc:sldChg chg="addSp delSp modSp add mod setBg">
        <pc:chgData name="anum sharma" userId="f66cf99955dbac7d" providerId="LiveId" clId="{6E04F4B5-AC0F-493B-B1A2-008A2E900AEB}" dt="2018-01-05T09:17:11.304" v="4314" actId="20577"/>
        <pc:sldMkLst>
          <pc:docMk/>
          <pc:sldMk cId="2259406884" sldId="272"/>
        </pc:sldMkLst>
        <pc:spChg chg="mod">
          <ac:chgData name="anum sharma" userId="f66cf99955dbac7d" providerId="LiveId" clId="{6E04F4B5-AC0F-493B-B1A2-008A2E900AEB}" dt="2018-01-05T09:14:12.550" v="4267" actId="26606"/>
          <ac:spMkLst>
            <pc:docMk/>
            <pc:sldMk cId="2259406884" sldId="272"/>
            <ac:spMk id="2" creationId="{B407C6D4-17C5-4ACF-9D38-62E8D1C2E6B6}"/>
          </ac:spMkLst>
        </pc:spChg>
        <pc:spChg chg="mod">
          <ac:chgData name="anum sharma" userId="f66cf99955dbac7d" providerId="LiveId" clId="{6E04F4B5-AC0F-493B-B1A2-008A2E900AEB}" dt="2018-01-05T09:14:31.554" v="4270" actId="1076"/>
          <ac:spMkLst>
            <pc:docMk/>
            <pc:sldMk cId="2259406884" sldId="272"/>
            <ac:spMk id="3" creationId="{839897CC-DBFF-48AB-9367-2F477C3A599C}"/>
          </ac:spMkLst>
        </pc:spChg>
        <pc:picChg chg="add mod ord">
          <ac:chgData name="anum sharma" userId="f66cf99955dbac7d" providerId="LiveId" clId="{6E04F4B5-AC0F-493B-B1A2-008A2E900AEB}" dt="2018-01-05T09:14:26.269" v="4269" actId="14100"/>
          <ac:picMkLst>
            <pc:docMk/>
            <pc:sldMk cId="2259406884" sldId="272"/>
            <ac:picMk id="5" creationId="{5BAF2983-8D78-4C4F-97CB-1C703F10200D}"/>
          </ac:picMkLst>
        </pc:picChg>
        <pc:inkChg chg="add del">
          <ac:chgData name="anum sharma" userId="f66cf99955dbac7d" providerId="LiveId" clId="{6E04F4B5-AC0F-493B-B1A2-008A2E900AEB}" dt="2018-01-05T09:15:02.874" v="4272" actId="20577"/>
          <ac:inkMkLst>
            <pc:docMk/>
            <pc:sldMk cId="2259406884" sldId="272"/>
            <ac:inkMk id="6" creationId="{DB722840-4196-4D88-9873-34908E8A5B34}"/>
          </ac:inkMkLst>
        </pc:inkChg>
        <pc:inkChg chg="add del">
          <ac:chgData name="anum sharma" userId="f66cf99955dbac7d" providerId="LiveId" clId="{6E04F4B5-AC0F-493B-B1A2-008A2E900AEB}" dt="2018-01-05T09:15:12.204" v="4274" actId="20577"/>
          <ac:inkMkLst>
            <pc:docMk/>
            <pc:sldMk cId="2259406884" sldId="272"/>
            <ac:inkMk id="7" creationId="{506A3EE3-3A57-451E-B2D5-E8488AA1B4E9}"/>
          </ac:inkMkLst>
        </pc:inkChg>
        <pc:inkChg chg="add del">
          <ac:chgData name="anum sharma" userId="f66cf99955dbac7d" providerId="LiveId" clId="{6E04F4B5-AC0F-493B-B1A2-008A2E900AEB}" dt="2018-01-05T09:15:57.862" v="4290" actId="20577"/>
          <ac:inkMkLst>
            <pc:docMk/>
            <pc:sldMk cId="2259406884" sldId="272"/>
            <ac:inkMk id="8" creationId="{7726C081-A7CC-4628-A10A-0CD898657EEA}"/>
          </ac:inkMkLst>
        </pc:inkChg>
        <pc:inkChg chg="add del">
          <ac:chgData name="anum sharma" userId="f66cf99955dbac7d" providerId="LiveId" clId="{6E04F4B5-AC0F-493B-B1A2-008A2E900AEB}" dt="2018-01-05T09:15:57.597" v="4289" actId="20577"/>
          <ac:inkMkLst>
            <pc:docMk/>
            <pc:sldMk cId="2259406884" sldId="272"/>
            <ac:inkMk id="9" creationId="{9142E3BC-852F-440F-8A6A-7C10247BDF0D}"/>
          </ac:inkMkLst>
        </pc:inkChg>
        <pc:inkChg chg="add del">
          <ac:chgData name="anum sharma" userId="f66cf99955dbac7d" providerId="LiveId" clId="{6E04F4B5-AC0F-493B-B1A2-008A2E900AEB}" dt="2018-01-05T09:15:57.409" v="4288" actId="20577"/>
          <ac:inkMkLst>
            <pc:docMk/>
            <pc:sldMk cId="2259406884" sldId="272"/>
            <ac:inkMk id="10" creationId="{2E2D8FBB-0D53-4673-A263-AC251E50F586}"/>
          </ac:inkMkLst>
        </pc:inkChg>
        <pc:inkChg chg="add del">
          <ac:chgData name="anum sharma" userId="f66cf99955dbac7d" providerId="LiveId" clId="{6E04F4B5-AC0F-493B-B1A2-008A2E900AEB}" dt="2018-01-05T09:15:57.190" v="4287" actId="20577"/>
          <ac:inkMkLst>
            <pc:docMk/>
            <pc:sldMk cId="2259406884" sldId="272"/>
            <ac:inkMk id="11" creationId="{E3D46C08-87A4-4CEB-8581-0B5F13E95913}"/>
          </ac:inkMkLst>
        </pc:inkChg>
        <pc:inkChg chg="add del">
          <ac:chgData name="anum sharma" userId="f66cf99955dbac7d" providerId="LiveId" clId="{6E04F4B5-AC0F-493B-B1A2-008A2E900AEB}" dt="2018-01-05T09:15:56.956" v="4286" actId="20577"/>
          <ac:inkMkLst>
            <pc:docMk/>
            <pc:sldMk cId="2259406884" sldId="272"/>
            <ac:inkMk id="12" creationId="{B1A243C6-7E8A-40AB-B789-20FB120E58F5}"/>
          </ac:inkMkLst>
        </pc:inkChg>
        <pc:inkChg chg="add del">
          <ac:chgData name="anum sharma" userId="f66cf99955dbac7d" providerId="LiveId" clId="{6E04F4B5-AC0F-493B-B1A2-008A2E900AEB}" dt="2018-01-05T09:15:56.706" v="4285" actId="20577"/>
          <ac:inkMkLst>
            <pc:docMk/>
            <pc:sldMk cId="2259406884" sldId="272"/>
            <ac:inkMk id="13" creationId="{9882D815-1460-4B7E-9170-30547314535A}"/>
          </ac:inkMkLst>
        </pc:inkChg>
        <pc:inkChg chg="add del">
          <ac:chgData name="anum sharma" userId="f66cf99955dbac7d" providerId="LiveId" clId="{6E04F4B5-AC0F-493B-B1A2-008A2E900AEB}" dt="2018-01-05T09:15:47.754" v="4283" actId="20577"/>
          <ac:inkMkLst>
            <pc:docMk/>
            <pc:sldMk cId="2259406884" sldId="272"/>
            <ac:inkMk id="14" creationId="{74EB9DB8-F5E0-4A22-A892-646106AF0B33}"/>
          </ac:inkMkLst>
        </pc:inkChg>
        <pc:inkChg chg="add del">
          <ac:chgData name="anum sharma" userId="f66cf99955dbac7d" providerId="LiveId" clId="{6E04F4B5-AC0F-493B-B1A2-008A2E900AEB}" dt="2018-01-05T09:15:56.458" v="4284" actId="20577"/>
          <ac:inkMkLst>
            <pc:docMk/>
            <pc:sldMk cId="2259406884" sldId="272"/>
            <ac:inkMk id="15" creationId="{B4B0451F-3A55-4E31-9EDC-AA108F6FA53A}"/>
          </ac:inkMkLst>
        </pc:inkChg>
        <pc:inkChg chg="add">
          <ac:chgData name="anum sharma" userId="f66cf99955dbac7d" providerId="LiveId" clId="{6E04F4B5-AC0F-493B-B1A2-008A2E900AEB}" dt="2018-01-05T09:15:47.754" v="4283" actId="20577"/>
          <ac:inkMkLst>
            <pc:docMk/>
            <pc:sldMk cId="2259406884" sldId="272"/>
            <ac:inkMk id="16" creationId="{53C42DE0-7F62-45E0-9F02-9B176BE1F727}"/>
          </ac:inkMkLst>
        </pc:inkChg>
        <pc:inkChg chg="add del">
          <ac:chgData name="anum sharma" userId="f66cf99955dbac7d" providerId="LiveId" clId="{6E04F4B5-AC0F-493B-B1A2-008A2E900AEB}" dt="2018-01-05T09:16:14.931" v="4294" actId="20577"/>
          <ac:inkMkLst>
            <pc:docMk/>
            <pc:sldMk cId="2259406884" sldId="272"/>
            <ac:inkMk id="17" creationId="{C246AC54-9985-47AF-BF7D-FB93307B85FC}"/>
          </ac:inkMkLst>
        </pc:inkChg>
        <pc:inkChg chg="add del">
          <ac:chgData name="anum sharma" userId="f66cf99955dbac7d" providerId="LiveId" clId="{6E04F4B5-AC0F-493B-B1A2-008A2E900AEB}" dt="2018-01-05T09:17:09.052" v="4312" actId="20577"/>
          <ac:inkMkLst>
            <pc:docMk/>
            <pc:sldMk cId="2259406884" sldId="272"/>
            <ac:inkMk id="18" creationId="{4618F69A-7E63-4E7C-A6BB-F99B6C6D22BA}"/>
          </ac:inkMkLst>
        </pc:inkChg>
        <pc:inkChg chg="add del">
          <ac:chgData name="anum sharma" userId="f66cf99955dbac7d" providerId="LiveId" clId="{6E04F4B5-AC0F-493B-B1A2-008A2E900AEB}" dt="2018-01-05T09:16:14.931" v="4294" actId="20577"/>
          <ac:inkMkLst>
            <pc:docMk/>
            <pc:sldMk cId="2259406884" sldId="272"/>
            <ac:inkMk id="19" creationId="{C8437BB7-770F-48A3-8865-62A4CF735A42}"/>
          </ac:inkMkLst>
        </pc:inkChg>
        <pc:inkChg chg="add del">
          <ac:chgData name="anum sharma" userId="f66cf99955dbac7d" providerId="LiveId" clId="{6E04F4B5-AC0F-493B-B1A2-008A2E900AEB}" dt="2018-01-05T09:17:09.052" v="4312" actId="20577"/>
          <ac:inkMkLst>
            <pc:docMk/>
            <pc:sldMk cId="2259406884" sldId="272"/>
            <ac:inkMk id="20" creationId="{F7A191BA-4C2F-4E16-81D9-F6375302BB1A}"/>
          </ac:inkMkLst>
        </pc:inkChg>
        <pc:inkChg chg="add del">
          <ac:chgData name="anum sharma" userId="f66cf99955dbac7d" providerId="LiveId" clId="{6E04F4B5-AC0F-493B-B1A2-008A2E900AEB}" dt="2018-01-05T09:17:11.304" v="4314" actId="20577"/>
          <ac:inkMkLst>
            <pc:docMk/>
            <pc:sldMk cId="2259406884" sldId="272"/>
            <ac:inkMk id="21" creationId="{5D66D8E5-1ADA-4DA9-8580-43E815D567F7}"/>
          </ac:inkMkLst>
        </pc:inkChg>
        <pc:inkChg chg="add del">
          <ac:chgData name="anum sharma" userId="f66cf99955dbac7d" providerId="LiveId" clId="{6E04F4B5-AC0F-493B-B1A2-008A2E900AEB}" dt="2018-01-05T09:16:25.485" v="4297" actId="20577"/>
          <ac:inkMkLst>
            <pc:docMk/>
            <pc:sldMk cId="2259406884" sldId="272"/>
            <ac:inkMk id="22" creationId="{AAB88228-3D52-419D-8839-624B6E8C86DC}"/>
          </ac:inkMkLst>
        </pc:inkChg>
        <pc:inkChg chg="add del">
          <ac:chgData name="anum sharma" userId="f66cf99955dbac7d" providerId="LiveId" clId="{6E04F4B5-AC0F-493B-B1A2-008A2E900AEB}" dt="2018-01-05T09:16:53.762" v="4306" actId="20577"/>
          <ac:inkMkLst>
            <pc:docMk/>
            <pc:sldMk cId="2259406884" sldId="272"/>
            <ac:inkMk id="23" creationId="{F49A5CD0-488E-4CE1-98F3-D6726E758102}"/>
          </ac:inkMkLst>
        </pc:inkChg>
        <pc:inkChg chg="add del">
          <ac:chgData name="anum sharma" userId="f66cf99955dbac7d" providerId="LiveId" clId="{6E04F4B5-AC0F-493B-B1A2-008A2E900AEB}" dt="2018-01-05T09:16:39.722" v="4300" actId="20577"/>
          <ac:inkMkLst>
            <pc:docMk/>
            <pc:sldMk cId="2259406884" sldId="272"/>
            <ac:inkMk id="24" creationId="{A1AAEEEF-DD6E-45BF-A3A5-8744BFBB7B1A}"/>
          </ac:inkMkLst>
        </pc:inkChg>
        <pc:inkChg chg="add">
          <ac:chgData name="anum sharma" userId="f66cf99955dbac7d" providerId="LiveId" clId="{6E04F4B5-AC0F-493B-B1A2-008A2E900AEB}" dt="2018-01-05T09:16:47.582" v="4301" actId="20577"/>
          <ac:inkMkLst>
            <pc:docMk/>
            <pc:sldMk cId="2259406884" sldId="272"/>
            <ac:inkMk id="25" creationId="{419669D1-2147-4100-8BDD-B18733712B26}"/>
          </ac:inkMkLst>
        </pc:inkChg>
        <pc:inkChg chg="add">
          <ac:chgData name="anum sharma" userId="f66cf99955dbac7d" providerId="LiveId" clId="{6E04F4B5-AC0F-493B-B1A2-008A2E900AEB}" dt="2018-01-05T09:16:49.178" v="4302" actId="20577"/>
          <ac:inkMkLst>
            <pc:docMk/>
            <pc:sldMk cId="2259406884" sldId="272"/>
            <ac:inkMk id="26" creationId="{9C98C06E-7155-45EE-8BA1-4FC0BDB30F0B}"/>
          </ac:inkMkLst>
        </pc:inkChg>
        <pc:inkChg chg="add">
          <ac:chgData name="anum sharma" userId="f66cf99955dbac7d" providerId="LiveId" clId="{6E04F4B5-AC0F-493B-B1A2-008A2E900AEB}" dt="2018-01-05T09:16:50.863" v="4303" actId="20577"/>
          <ac:inkMkLst>
            <pc:docMk/>
            <pc:sldMk cId="2259406884" sldId="272"/>
            <ac:inkMk id="27" creationId="{92F8FD5D-15AD-4C27-9F77-BA34F4FEA414}"/>
          </ac:inkMkLst>
        </pc:inkChg>
        <pc:inkChg chg="add">
          <ac:chgData name="anum sharma" userId="f66cf99955dbac7d" providerId="LiveId" clId="{6E04F4B5-AC0F-493B-B1A2-008A2E900AEB}" dt="2018-01-05T09:16:51.992" v="4304" actId="20577"/>
          <ac:inkMkLst>
            <pc:docMk/>
            <pc:sldMk cId="2259406884" sldId="272"/>
            <ac:inkMk id="28" creationId="{EC7B9E5B-E12A-4411-88D7-070180B9728E}"/>
          </ac:inkMkLst>
        </pc:inkChg>
        <pc:inkChg chg="add del">
          <ac:chgData name="anum sharma" userId="f66cf99955dbac7d" providerId="LiveId" clId="{6E04F4B5-AC0F-493B-B1A2-008A2E900AEB}" dt="2018-01-05T09:16:58.564" v="4310" actId="20577"/>
          <ac:inkMkLst>
            <pc:docMk/>
            <pc:sldMk cId="2259406884" sldId="272"/>
            <ac:inkMk id="29" creationId="{C3C8A031-7A5E-4BC5-B722-D3BECD31E22B}"/>
          </ac:inkMkLst>
        </pc:inkChg>
        <pc:inkChg chg="add del">
          <ac:chgData name="anum sharma" userId="f66cf99955dbac7d" providerId="LiveId" clId="{6E04F4B5-AC0F-493B-B1A2-008A2E900AEB}" dt="2018-01-05T09:16:55.063" v="4308" actId="20577"/>
          <ac:inkMkLst>
            <pc:docMk/>
            <pc:sldMk cId="2259406884" sldId="272"/>
            <ac:inkMk id="30" creationId="{A1D48F67-49CF-4780-A8C5-67FF0C249A2B}"/>
          </ac:inkMkLst>
        </pc:inkChg>
        <pc:inkChg chg="add del">
          <ac:chgData name="anum sharma" userId="f66cf99955dbac7d" providerId="LiveId" clId="{6E04F4B5-AC0F-493B-B1A2-008A2E900AEB}" dt="2018-01-05T09:16:56.407" v="4309" actId="20577"/>
          <ac:inkMkLst>
            <pc:docMk/>
            <pc:sldMk cId="2259406884" sldId="272"/>
            <ac:inkMk id="31" creationId="{ED43164E-D721-4DE1-9DA7-8838E0FCC615}"/>
          </ac:inkMkLst>
        </pc:inkChg>
        <pc:inkChg chg="add">
          <ac:chgData name="anum sharma" userId="f66cf99955dbac7d" providerId="LiveId" clId="{6E04F4B5-AC0F-493B-B1A2-008A2E900AEB}" dt="2018-01-05T09:16:55.063" v="4308" actId="20577"/>
          <ac:inkMkLst>
            <pc:docMk/>
            <pc:sldMk cId="2259406884" sldId="272"/>
            <ac:inkMk id="32" creationId="{CA1560E5-AA83-49E9-A45A-061E11EC4E6D}"/>
          </ac:inkMkLst>
        </pc:inkChg>
        <pc:inkChg chg="add del">
          <ac:chgData name="anum sharma" userId="f66cf99955dbac7d" providerId="LiveId" clId="{6E04F4B5-AC0F-493B-B1A2-008A2E900AEB}" dt="2018-01-05T09:17:09.052" v="4312" actId="20577"/>
          <ac:inkMkLst>
            <pc:docMk/>
            <pc:sldMk cId="2259406884" sldId="272"/>
            <ac:inkMk id="33" creationId="{DE646861-4E60-4B50-A733-3A275952ED4E}"/>
          </ac:inkMkLst>
        </pc:inkChg>
        <pc:inkChg chg="add del">
          <ac:chgData name="anum sharma" userId="f66cf99955dbac7d" providerId="LiveId" clId="{6E04F4B5-AC0F-493B-B1A2-008A2E900AEB}" dt="2018-01-05T09:17:11.304" v="4314" actId="20577"/>
          <ac:inkMkLst>
            <pc:docMk/>
            <pc:sldMk cId="2259406884" sldId="272"/>
            <ac:inkMk id="34" creationId="{0503CD86-AB44-407C-84F4-48489F27A237}"/>
          </ac:inkMkLst>
        </pc:inkChg>
        <pc:inkChg chg="add del">
          <ac:chgData name="anum sharma" userId="f66cf99955dbac7d" providerId="LiveId" clId="{6E04F4B5-AC0F-493B-B1A2-008A2E900AEB}" dt="2018-01-05T09:17:11.304" v="4314" actId="20577"/>
          <ac:inkMkLst>
            <pc:docMk/>
            <pc:sldMk cId="2259406884" sldId="272"/>
            <ac:inkMk id="35" creationId="{C2976C5A-85D9-4863-9971-214BC7D83A29}"/>
          </ac:inkMkLst>
        </pc:inkChg>
        <pc:inkChg chg="add">
          <ac:chgData name="anum sharma" userId="f66cf99955dbac7d" providerId="LiveId" clId="{6E04F4B5-AC0F-493B-B1A2-008A2E900AEB}" dt="2018-01-05T09:17:11.304" v="4314" actId="20577"/>
          <ac:inkMkLst>
            <pc:docMk/>
            <pc:sldMk cId="2259406884" sldId="272"/>
            <ac:inkMk id="36" creationId="{C1FE2004-E7E0-49C5-9987-86B636191F4D}"/>
          </ac:inkMkLst>
        </pc:inkChg>
      </pc:sldChg>
      <pc:sldChg chg="addSp modSp add mod setBg">
        <pc:chgData name="anum sharma" userId="f66cf99955dbac7d" providerId="LiveId" clId="{6E04F4B5-AC0F-493B-B1A2-008A2E900AEB}" dt="2018-01-05T09:41:59.157" v="4521" actId="14100"/>
        <pc:sldMkLst>
          <pc:docMk/>
          <pc:sldMk cId="3133771183" sldId="273"/>
        </pc:sldMkLst>
        <pc:spChg chg="mod">
          <ac:chgData name="anum sharma" userId="f66cf99955dbac7d" providerId="LiveId" clId="{6E04F4B5-AC0F-493B-B1A2-008A2E900AEB}" dt="2018-01-05T09:41:46.398" v="4519" actId="26606"/>
          <ac:spMkLst>
            <pc:docMk/>
            <pc:sldMk cId="3133771183" sldId="273"/>
            <ac:spMk id="2" creationId="{28557DBA-B2D3-4A94-B58E-ED03296D6402}"/>
          </ac:spMkLst>
        </pc:spChg>
        <pc:spChg chg="mod">
          <ac:chgData name="anum sharma" userId="f66cf99955dbac7d" providerId="LiveId" clId="{6E04F4B5-AC0F-493B-B1A2-008A2E900AEB}" dt="2018-01-05T09:41:59.157" v="4521" actId="14100"/>
          <ac:spMkLst>
            <pc:docMk/>
            <pc:sldMk cId="3133771183" sldId="273"/>
            <ac:spMk id="3" creationId="{7322111B-D17B-4B9D-A632-4FBB6B4E00E4}"/>
          </ac:spMkLst>
        </pc:spChg>
        <pc:picChg chg="add mod ord">
          <ac:chgData name="anum sharma" userId="f66cf99955dbac7d" providerId="LiveId" clId="{6E04F4B5-AC0F-493B-B1A2-008A2E900AEB}" dt="2018-01-05T09:41:55.545" v="4520" actId="14100"/>
          <ac:picMkLst>
            <pc:docMk/>
            <pc:sldMk cId="3133771183" sldId="273"/>
            <ac:picMk id="5" creationId="{52ECA902-93AD-4924-BABA-CB3C87A0D259}"/>
          </ac:picMkLst>
        </pc:picChg>
      </pc:sldChg>
      <pc:sldChg chg="addSp delSp modSp add mod setBg">
        <pc:chgData name="anum sharma" userId="f66cf99955dbac7d" providerId="LiveId" clId="{6E04F4B5-AC0F-493B-B1A2-008A2E900AEB}" dt="2018-01-07T01:30:12.128" v="6535" actId="26606"/>
        <pc:sldMkLst>
          <pc:docMk/>
          <pc:sldMk cId="498828454" sldId="274"/>
        </pc:sldMkLst>
        <pc:spChg chg="mod">
          <ac:chgData name="anum sharma" userId="f66cf99955dbac7d" providerId="LiveId" clId="{6E04F4B5-AC0F-493B-B1A2-008A2E900AEB}" dt="2018-01-07T01:27:40.768" v="6515" actId="26606"/>
          <ac:spMkLst>
            <pc:docMk/>
            <pc:sldMk cId="498828454" sldId="274"/>
            <ac:spMk id="2" creationId="{26F71BE6-B912-4764-A8D3-79F3FA43EDA5}"/>
          </ac:spMkLst>
        </pc:spChg>
        <pc:spChg chg="add del">
          <ac:chgData name="anum sharma" userId="f66cf99955dbac7d" providerId="LiveId" clId="{6E04F4B5-AC0F-493B-B1A2-008A2E900AEB}" dt="2018-01-07T01:27:25.460" v="6504" actId="26606"/>
          <ac:spMkLst>
            <pc:docMk/>
            <pc:sldMk cId="498828454" sldId="274"/>
            <ac:spMk id="10" creationId="{BD11ECC6-8551-4768-8DFD-CD41AF420A37}"/>
          </ac:spMkLst>
        </pc:spChg>
        <pc:spChg chg="add del">
          <ac:chgData name="anum sharma" userId="f66cf99955dbac7d" providerId="LiveId" clId="{6E04F4B5-AC0F-493B-B1A2-008A2E900AEB}" dt="2018-01-07T01:27:25.460" v="6504" actId="26606"/>
          <ac:spMkLst>
            <pc:docMk/>
            <pc:sldMk cId="498828454" sldId="274"/>
            <ac:spMk id="23" creationId="{8E2EB503-A017-4457-A105-53638C97DEB8}"/>
          </ac:spMkLst>
        </pc:spChg>
        <pc:spChg chg="add del">
          <ac:chgData name="anum sharma" userId="f66cf99955dbac7d" providerId="LiveId" clId="{6E04F4B5-AC0F-493B-B1A2-008A2E900AEB}" dt="2018-01-07T01:27:35.743" v="6508" actId="26606"/>
          <ac:spMkLst>
            <pc:docMk/>
            <pc:sldMk cId="498828454" sldId="274"/>
            <ac:spMk id="25" creationId="{BD11ECC6-8551-4768-8DFD-CD41AF420A37}"/>
          </ac:spMkLst>
        </pc:spChg>
        <pc:spChg chg="add del">
          <ac:chgData name="anum sharma" userId="f66cf99955dbac7d" providerId="LiveId" clId="{6E04F4B5-AC0F-493B-B1A2-008A2E900AEB}" dt="2018-01-07T01:27:35.743" v="6508" actId="26606"/>
          <ac:spMkLst>
            <pc:docMk/>
            <pc:sldMk cId="498828454" sldId="274"/>
            <ac:spMk id="27" creationId="{8E2EB503-A017-4457-A105-53638C97DEB8}"/>
          </ac:spMkLst>
        </pc:spChg>
        <pc:spChg chg="add del">
          <ac:chgData name="anum sharma" userId="f66cf99955dbac7d" providerId="LiveId" clId="{6E04F4B5-AC0F-493B-B1A2-008A2E900AEB}" dt="2018-01-07T01:27:40.737" v="6512" actId="26606"/>
          <ac:spMkLst>
            <pc:docMk/>
            <pc:sldMk cId="498828454" sldId="274"/>
            <ac:spMk id="30" creationId="{655AE6B0-AC9E-4167-806F-E9DB135FC46B}"/>
          </ac:spMkLst>
        </pc:spChg>
        <pc:spChg chg="add del">
          <ac:chgData name="anum sharma" userId="f66cf99955dbac7d" providerId="LiveId" clId="{6E04F4B5-AC0F-493B-B1A2-008A2E900AEB}" dt="2018-01-07T01:27:40.737" v="6512" actId="26606"/>
          <ac:spMkLst>
            <pc:docMk/>
            <pc:sldMk cId="498828454" sldId="274"/>
            <ac:spMk id="32" creationId="{87BD1F4E-A66D-4C06-86DA-8D56CA7A3B41}"/>
          </ac:spMkLst>
        </pc:spChg>
        <pc:spChg chg="add del">
          <ac:chgData name="anum sharma" userId="f66cf99955dbac7d" providerId="LiveId" clId="{6E04F4B5-AC0F-493B-B1A2-008A2E900AEB}" dt="2018-01-07T01:28:31.952" v="6521" actId="26606"/>
          <ac:spMkLst>
            <pc:docMk/>
            <pc:sldMk cId="498828454" sldId="274"/>
            <ac:spMk id="35" creationId="{BD11ECC6-8551-4768-8DFD-CD41AF420A37}"/>
          </ac:spMkLst>
        </pc:spChg>
        <pc:spChg chg="add del">
          <ac:chgData name="anum sharma" userId="f66cf99955dbac7d" providerId="LiveId" clId="{6E04F4B5-AC0F-493B-B1A2-008A2E900AEB}" dt="2018-01-07T01:28:31.952" v="6521" actId="26606"/>
          <ac:spMkLst>
            <pc:docMk/>
            <pc:sldMk cId="498828454" sldId="274"/>
            <ac:spMk id="37" creationId="{8E2EB503-A017-4457-A105-53638C97DEB8}"/>
          </ac:spMkLst>
        </pc:spChg>
        <pc:spChg chg="add del mod">
          <ac:chgData name="anum sharma" userId="f66cf99955dbac7d" providerId="LiveId" clId="{6E04F4B5-AC0F-493B-B1A2-008A2E900AEB}" dt="2018-01-07T01:27:40.768" v="6515" actId="26606"/>
          <ac:spMkLst>
            <pc:docMk/>
            <pc:sldMk cId="498828454" sldId="274"/>
            <ac:spMk id="39" creationId="{B270F3C7-70C1-4B04-AF04-E155287F33E9}"/>
          </ac:spMkLst>
        </pc:spChg>
        <pc:spChg chg="add del">
          <ac:chgData name="anum sharma" userId="f66cf99955dbac7d" providerId="LiveId" clId="{6E04F4B5-AC0F-493B-B1A2-008A2E900AEB}" dt="2018-01-07T01:30:12.128" v="6535" actId="26606"/>
          <ac:spMkLst>
            <pc:docMk/>
            <pc:sldMk cId="498828454" sldId="274"/>
            <ac:spMk id="43" creationId="{BD11ECC6-8551-4768-8DFD-CD41AF420A37}"/>
          </ac:spMkLst>
        </pc:spChg>
        <pc:spChg chg="add del">
          <ac:chgData name="anum sharma" userId="f66cf99955dbac7d" providerId="LiveId" clId="{6E04F4B5-AC0F-493B-B1A2-008A2E900AEB}" dt="2018-01-07T01:30:12.128" v="6535" actId="26606"/>
          <ac:spMkLst>
            <pc:docMk/>
            <pc:sldMk cId="498828454" sldId="274"/>
            <ac:spMk id="56" creationId="{8E2EB503-A017-4457-A105-53638C97DEB8}"/>
          </ac:spMkLst>
        </pc:spChg>
        <pc:spChg chg="add del">
          <ac:chgData name="anum sharma" userId="f66cf99955dbac7d" providerId="LiveId" clId="{6E04F4B5-AC0F-493B-B1A2-008A2E900AEB}" dt="2018-01-07T01:30:12.097" v="6534" actId="26606"/>
          <ac:spMkLst>
            <pc:docMk/>
            <pc:sldMk cId="498828454" sldId="274"/>
            <ac:spMk id="61" creationId="{BD11ECC6-8551-4768-8DFD-CD41AF420A37}"/>
          </ac:spMkLst>
        </pc:spChg>
        <pc:spChg chg="add del">
          <ac:chgData name="anum sharma" userId="f66cf99955dbac7d" providerId="LiveId" clId="{6E04F4B5-AC0F-493B-B1A2-008A2E900AEB}" dt="2018-01-07T01:30:12.097" v="6534" actId="26606"/>
          <ac:spMkLst>
            <pc:docMk/>
            <pc:sldMk cId="498828454" sldId="274"/>
            <ac:spMk id="74" creationId="{8E2EB503-A017-4457-A105-53638C97DEB8}"/>
          </ac:spMkLst>
        </pc:spChg>
        <pc:spChg chg="add">
          <ac:chgData name="anum sharma" userId="f66cf99955dbac7d" providerId="LiveId" clId="{6E04F4B5-AC0F-493B-B1A2-008A2E900AEB}" dt="2018-01-07T01:30:12.128" v="6535" actId="26606"/>
          <ac:spMkLst>
            <pc:docMk/>
            <pc:sldMk cId="498828454" sldId="274"/>
            <ac:spMk id="76" creationId="{BD11ECC6-8551-4768-8DFD-CD41AF420A37}"/>
          </ac:spMkLst>
        </pc:spChg>
        <pc:spChg chg="add">
          <ac:chgData name="anum sharma" userId="f66cf99955dbac7d" providerId="LiveId" clId="{6E04F4B5-AC0F-493B-B1A2-008A2E900AEB}" dt="2018-01-07T01:30:12.128" v="6535" actId="26606"/>
          <ac:spMkLst>
            <pc:docMk/>
            <pc:sldMk cId="498828454" sldId="274"/>
            <ac:spMk id="78" creationId="{8E2EB503-A017-4457-A105-53638C97DEB8}"/>
          </ac:spMkLst>
        </pc:spChg>
        <pc:grpChg chg="add del">
          <ac:chgData name="anum sharma" userId="f66cf99955dbac7d" providerId="LiveId" clId="{6E04F4B5-AC0F-493B-B1A2-008A2E900AEB}" dt="2018-01-07T01:27:25.460" v="6504" actId="26606"/>
          <ac:grpSpMkLst>
            <pc:docMk/>
            <pc:sldMk cId="498828454" sldId="274"/>
            <ac:grpSpMk id="12" creationId="{93657592-CA60-4F45-B1A0-88AA77242087}"/>
          </ac:grpSpMkLst>
        </pc:grpChg>
        <pc:grpChg chg="add del">
          <ac:chgData name="anum sharma" userId="f66cf99955dbac7d" providerId="LiveId" clId="{6E04F4B5-AC0F-493B-B1A2-008A2E900AEB}" dt="2018-01-07T01:27:35.743" v="6508" actId="26606"/>
          <ac:grpSpMkLst>
            <pc:docMk/>
            <pc:sldMk cId="498828454" sldId="274"/>
            <ac:grpSpMk id="26" creationId="{93657592-CA60-4F45-B1A0-88AA77242087}"/>
          </ac:grpSpMkLst>
        </pc:grpChg>
        <pc:grpChg chg="add del">
          <ac:chgData name="anum sharma" userId="f66cf99955dbac7d" providerId="LiveId" clId="{6E04F4B5-AC0F-493B-B1A2-008A2E900AEB}" dt="2018-01-07T01:27:40.737" v="6512" actId="26606"/>
          <ac:grpSpMkLst>
            <pc:docMk/>
            <pc:sldMk cId="498828454" sldId="274"/>
            <ac:grpSpMk id="31" creationId="{3523416A-383B-4FDC-B4C9-D8EDDFE9C043}"/>
          </ac:grpSpMkLst>
        </pc:grpChg>
        <pc:grpChg chg="add del">
          <ac:chgData name="anum sharma" userId="f66cf99955dbac7d" providerId="LiveId" clId="{6E04F4B5-AC0F-493B-B1A2-008A2E900AEB}" dt="2018-01-07T01:28:31.952" v="6521" actId="26606"/>
          <ac:grpSpMkLst>
            <pc:docMk/>
            <pc:sldMk cId="498828454" sldId="274"/>
            <ac:grpSpMk id="36" creationId="{93657592-CA60-4F45-B1A0-88AA77242087}"/>
          </ac:grpSpMkLst>
        </pc:grpChg>
        <pc:grpChg chg="add del">
          <ac:chgData name="anum sharma" userId="f66cf99955dbac7d" providerId="LiveId" clId="{6E04F4B5-AC0F-493B-B1A2-008A2E900AEB}" dt="2018-01-07T01:30:12.128" v="6535" actId="26606"/>
          <ac:grpSpMkLst>
            <pc:docMk/>
            <pc:sldMk cId="498828454" sldId="274"/>
            <ac:grpSpMk id="45" creationId="{93657592-CA60-4F45-B1A0-88AA77242087}"/>
          </ac:grpSpMkLst>
        </pc:grpChg>
        <pc:grpChg chg="add del">
          <ac:chgData name="anum sharma" userId="f66cf99955dbac7d" providerId="LiveId" clId="{6E04F4B5-AC0F-493B-B1A2-008A2E900AEB}" dt="2018-01-07T01:30:12.097" v="6534" actId="26606"/>
          <ac:grpSpMkLst>
            <pc:docMk/>
            <pc:sldMk cId="498828454" sldId="274"/>
            <ac:grpSpMk id="63" creationId="{93657592-CA60-4F45-B1A0-88AA77242087}"/>
          </ac:grpSpMkLst>
        </pc:grpChg>
        <pc:grpChg chg="add">
          <ac:chgData name="anum sharma" userId="f66cf99955dbac7d" providerId="LiveId" clId="{6E04F4B5-AC0F-493B-B1A2-008A2E900AEB}" dt="2018-01-07T01:30:12.128" v="6535" actId="26606"/>
          <ac:grpSpMkLst>
            <pc:docMk/>
            <pc:sldMk cId="498828454" sldId="274"/>
            <ac:grpSpMk id="77" creationId="{93657592-CA60-4F45-B1A0-88AA77242087}"/>
          </ac:grpSpMkLst>
        </pc:grpChg>
        <pc:graphicFrameChg chg="add del">
          <ac:chgData name="anum sharma" userId="f66cf99955dbac7d" providerId="LiveId" clId="{6E04F4B5-AC0F-493B-B1A2-008A2E900AEB}" dt="2018-01-07T01:27:25.460" v="6504" actId="26606"/>
          <ac:graphicFrameMkLst>
            <pc:docMk/>
            <pc:sldMk cId="498828454" sldId="274"/>
            <ac:graphicFrameMk id="5" creationId="{00000000-0000-0000-0000-000000000000}"/>
          </ac:graphicFrameMkLst>
        </pc:graphicFrameChg>
        <pc:graphicFrameChg chg="add del">
          <ac:chgData name="anum sharma" userId="f66cf99955dbac7d" providerId="LiveId" clId="{6E04F4B5-AC0F-493B-B1A2-008A2E900AEB}" dt="2018-01-07T01:27:35.743" v="6508" actId="26606"/>
          <ac:graphicFrameMkLst>
            <pc:docMk/>
            <pc:sldMk cId="498828454" sldId="274"/>
            <ac:graphicFrameMk id="28" creationId="{00000000-0000-0000-0000-000000000000}"/>
          </ac:graphicFrameMkLst>
        </pc:graphicFrameChg>
        <pc:graphicFrameChg chg="add del">
          <ac:chgData name="anum sharma" userId="f66cf99955dbac7d" providerId="LiveId" clId="{6E04F4B5-AC0F-493B-B1A2-008A2E900AEB}" dt="2018-01-07T01:27:40.737" v="6512" actId="26606"/>
          <ac:graphicFrameMkLst>
            <pc:docMk/>
            <pc:sldMk cId="498828454" sldId="274"/>
            <ac:graphicFrameMk id="33" creationId="{00000000-0000-0000-0000-000000000000}"/>
          </ac:graphicFrameMkLst>
        </pc:graphicFrameChg>
        <pc:graphicFrameChg chg="add mod modGraphic">
          <ac:chgData name="anum sharma" userId="f66cf99955dbac7d" providerId="LiveId" clId="{6E04F4B5-AC0F-493B-B1A2-008A2E900AEB}" dt="2018-01-07T01:30:12.128" v="6535" actId="26606"/>
          <ac:graphicFrameMkLst>
            <pc:docMk/>
            <pc:sldMk cId="498828454" sldId="274"/>
            <ac:graphicFrameMk id="38" creationId="{00000000-0000-0000-0000-000000000000}"/>
          </ac:graphicFrameMkLst>
        </pc:graphicFrameChg>
      </pc:sldChg>
      <pc:sldChg chg="addSp delSp modSp add mod setBg setClrOvrMap">
        <pc:chgData name="anum sharma" userId="f66cf99955dbac7d" providerId="LiveId" clId="{6E04F4B5-AC0F-493B-B1A2-008A2E900AEB}" dt="2018-01-07T01:26:56.648" v="6501" actId="26606"/>
        <pc:sldMkLst>
          <pc:docMk/>
          <pc:sldMk cId="3372535054" sldId="275"/>
        </pc:sldMkLst>
        <pc:spChg chg="mod">
          <ac:chgData name="anum sharma" userId="f66cf99955dbac7d" providerId="LiveId" clId="{6E04F4B5-AC0F-493B-B1A2-008A2E900AEB}" dt="2018-01-07T01:26:56.648" v="6501" actId="26606"/>
          <ac:spMkLst>
            <pc:docMk/>
            <pc:sldMk cId="3372535054" sldId="275"/>
            <ac:spMk id="2" creationId="{2E61EFE1-0D09-4150-A990-A3C80D6026F5}"/>
          </ac:spMkLst>
        </pc:spChg>
        <pc:spChg chg="add del">
          <ac:chgData name="anum sharma" userId="f66cf99955dbac7d" providerId="LiveId" clId="{6E04F4B5-AC0F-493B-B1A2-008A2E900AEB}" dt="2018-01-07T01:26:47.391" v="6493" actId="26606"/>
          <ac:spMkLst>
            <pc:docMk/>
            <pc:sldMk cId="3372535054" sldId="275"/>
            <ac:spMk id="8" creationId="{8DF4D7F6-81B5-452A-9CE6-76D81F91D41B}"/>
          </ac:spMkLst>
        </pc:spChg>
        <pc:spChg chg="add del">
          <ac:chgData name="anum sharma" userId="f66cf99955dbac7d" providerId="LiveId" clId="{6E04F4B5-AC0F-493B-B1A2-008A2E900AEB}" dt="2018-01-07T01:26:43.561" v="6490" actId="26606"/>
          <ac:spMkLst>
            <pc:docMk/>
            <pc:sldMk cId="3372535054" sldId="275"/>
            <ac:spMk id="10" creationId="{BD11ECC6-8551-4768-8DFD-CD41AF420A37}"/>
          </ac:spMkLst>
        </pc:spChg>
        <pc:spChg chg="add del">
          <ac:chgData name="anum sharma" userId="f66cf99955dbac7d" providerId="LiveId" clId="{6E04F4B5-AC0F-493B-B1A2-008A2E900AEB}" dt="2018-01-07T01:26:47.391" v="6493" actId="26606"/>
          <ac:spMkLst>
            <pc:docMk/>
            <pc:sldMk cId="3372535054" sldId="275"/>
            <ac:spMk id="18" creationId="{27B538D5-95DB-47ED-9CB4-34AE5BF78E6B}"/>
          </ac:spMkLst>
        </pc:spChg>
        <pc:spChg chg="add del">
          <ac:chgData name="anum sharma" userId="f66cf99955dbac7d" providerId="LiveId" clId="{6E04F4B5-AC0F-493B-B1A2-008A2E900AEB}" dt="2018-01-07T01:26:56.617" v="6499" actId="26606"/>
          <ac:spMkLst>
            <pc:docMk/>
            <pc:sldMk cId="3372535054" sldId="275"/>
            <ac:spMk id="20" creationId="{A032553A-72E8-4B0D-8405-FF9771C9AF05}"/>
          </ac:spMkLst>
        </pc:spChg>
        <pc:spChg chg="add del">
          <ac:chgData name="anum sharma" userId="f66cf99955dbac7d" providerId="LiveId" clId="{6E04F4B5-AC0F-493B-B1A2-008A2E900AEB}" dt="2018-01-07T01:26:56.617" v="6499" actId="26606"/>
          <ac:spMkLst>
            <pc:docMk/>
            <pc:sldMk cId="3372535054" sldId="275"/>
            <ac:spMk id="22" creationId="{765800AC-C3B9-498E-87BC-29FAE4C76B21}"/>
          </ac:spMkLst>
        </pc:spChg>
        <pc:spChg chg="add del">
          <ac:chgData name="anum sharma" userId="f66cf99955dbac7d" providerId="LiveId" clId="{6E04F4B5-AC0F-493B-B1A2-008A2E900AEB}" dt="2018-01-07T01:26:43.561" v="6490" actId="26606"/>
          <ac:spMkLst>
            <pc:docMk/>
            <pc:sldMk cId="3372535054" sldId="275"/>
            <ac:spMk id="23" creationId="{8E2EB503-A017-4457-A105-53638C97DEB8}"/>
          </ac:spMkLst>
        </pc:spChg>
        <pc:spChg chg="add del">
          <ac:chgData name="anum sharma" userId="f66cf99955dbac7d" providerId="LiveId" clId="{6E04F4B5-AC0F-493B-B1A2-008A2E900AEB}" dt="2018-01-07T01:26:56.617" v="6499" actId="26606"/>
          <ac:spMkLst>
            <pc:docMk/>
            <pc:sldMk cId="3372535054" sldId="275"/>
            <ac:spMk id="24" creationId="{1F9D6ACB-2FF4-49F9-978A-E0D5327FC635}"/>
          </ac:spMkLst>
        </pc:spChg>
        <pc:spChg chg="add del">
          <ac:chgData name="anum sharma" userId="f66cf99955dbac7d" providerId="LiveId" clId="{6E04F4B5-AC0F-493B-B1A2-008A2E900AEB}" dt="2018-01-07T01:26:47.391" v="6493" actId="26606"/>
          <ac:spMkLst>
            <pc:docMk/>
            <pc:sldMk cId="3372535054" sldId="275"/>
            <ac:spMk id="25" creationId="{4600514D-20FB-4559-97DC-D1DC39E6C3DE}"/>
          </ac:spMkLst>
        </pc:spChg>
        <pc:spChg chg="add del">
          <ac:chgData name="anum sharma" userId="f66cf99955dbac7d" providerId="LiveId" clId="{6E04F4B5-AC0F-493B-B1A2-008A2E900AEB}" dt="2018-01-07T01:26:47.391" v="6493" actId="26606"/>
          <ac:spMkLst>
            <pc:docMk/>
            <pc:sldMk cId="3372535054" sldId="275"/>
            <ac:spMk id="26" creationId="{266F638A-E405-4AC0-B984-72E5813B0DD1}"/>
          </ac:spMkLst>
        </pc:spChg>
        <pc:spChg chg="add del">
          <ac:chgData name="anum sharma" userId="f66cf99955dbac7d" providerId="LiveId" clId="{6E04F4B5-AC0F-493B-B1A2-008A2E900AEB}" dt="2018-01-07T01:26:51.008" v="6496" actId="26606"/>
          <ac:spMkLst>
            <pc:docMk/>
            <pc:sldMk cId="3372535054" sldId="275"/>
            <ac:spMk id="28" creationId="{9F4444CE-BC8D-4D61-B303-4C05614E62AB}"/>
          </ac:spMkLst>
        </pc:spChg>
        <pc:spChg chg="add del">
          <ac:chgData name="anum sharma" userId="f66cf99955dbac7d" providerId="LiveId" clId="{6E04F4B5-AC0F-493B-B1A2-008A2E900AEB}" dt="2018-01-07T01:26:51.008" v="6496" actId="26606"/>
          <ac:spMkLst>
            <pc:docMk/>
            <pc:sldMk cId="3372535054" sldId="275"/>
            <ac:spMk id="29" creationId="{73772B81-181F-48B7-8826-4D9686D15DF5}"/>
          </ac:spMkLst>
        </pc:spChg>
        <pc:spChg chg="add del">
          <ac:chgData name="anum sharma" userId="f66cf99955dbac7d" providerId="LiveId" clId="{6E04F4B5-AC0F-493B-B1A2-008A2E900AEB}" dt="2018-01-07T01:26:51.008" v="6496" actId="26606"/>
          <ac:spMkLst>
            <pc:docMk/>
            <pc:sldMk cId="3372535054" sldId="275"/>
            <ac:spMk id="30" creationId="{B2205F6E-03C6-4E92-877C-E2482F6599AA}"/>
          </ac:spMkLst>
        </pc:spChg>
        <pc:spChg chg="add del">
          <ac:chgData name="anum sharma" userId="f66cf99955dbac7d" providerId="LiveId" clId="{6E04F4B5-AC0F-493B-B1A2-008A2E900AEB}" dt="2018-01-07T01:26:56.617" v="6499" actId="26606"/>
          <ac:spMkLst>
            <pc:docMk/>
            <pc:sldMk cId="3372535054" sldId="275"/>
            <ac:spMk id="33" creationId="{A65AC7D1-EAA9-48F5-B509-60A7F50BF703}"/>
          </ac:spMkLst>
        </pc:spChg>
        <pc:spChg chg="add del">
          <ac:chgData name="anum sharma" userId="f66cf99955dbac7d" providerId="LiveId" clId="{6E04F4B5-AC0F-493B-B1A2-008A2E900AEB}" dt="2018-01-07T01:26:56.617" v="6499" actId="26606"/>
          <ac:spMkLst>
            <pc:docMk/>
            <pc:sldMk cId="3372535054" sldId="275"/>
            <ac:spMk id="34" creationId="{D6320AF9-619A-4175-865B-5663E1AEF4C5}"/>
          </ac:spMkLst>
        </pc:spChg>
        <pc:spChg chg="add del">
          <ac:chgData name="anum sharma" userId="f66cf99955dbac7d" providerId="LiveId" clId="{6E04F4B5-AC0F-493B-B1A2-008A2E900AEB}" dt="2018-01-07T01:26:56.617" v="6499" actId="26606"/>
          <ac:spMkLst>
            <pc:docMk/>
            <pc:sldMk cId="3372535054" sldId="275"/>
            <ac:spMk id="37" creationId="{7E018740-5C2B-4A41-AC1A-7E68D1EC1954}"/>
          </ac:spMkLst>
        </pc:spChg>
        <pc:spChg chg="add del">
          <ac:chgData name="anum sharma" userId="f66cf99955dbac7d" providerId="LiveId" clId="{6E04F4B5-AC0F-493B-B1A2-008A2E900AEB}" dt="2018-01-07T01:26:56.617" v="6499" actId="26606"/>
          <ac:spMkLst>
            <pc:docMk/>
            <pc:sldMk cId="3372535054" sldId="275"/>
            <ac:spMk id="38" creationId="{166F75A4-C475-4941-8EE2-B80A06A2C1BB}"/>
          </ac:spMkLst>
        </pc:spChg>
        <pc:spChg chg="add del">
          <ac:chgData name="anum sharma" userId="f66cf99955dbac7d" providerId="LiveId" clId="{6E04F4B5-AC0F-493B-B1A2-008A2E900AEB}" dt="2018-01-07T01:26:56.617" v="6499" actId="26606"/>
          <ac:spMkLst>
            <pc:docMk/>
            <pc:sldMk cId="3372535054" sldId="275"/>
            <ac:spMk id="39" creationId="{142BFA2A-77A0-4F60-A32A-685681C84889}"/>
          </ac:spMkLst>
        </pc:spChg>
        <pc:spChg chg="add">
          <ac:chgData name="anum sharma" userId="f66cf99955dbac7d" providerId="LiveId" clId="{6E04F4B5-AC0F-493B-B1A2-008A2E900AEB}" dt="2018-01-07T01:26:56.648" v="6501" actId="26606"/>
          <ac:spMkLst>
            <pc:docMk/>
            <pc:sldMk cId="3372535054" sldId="275"/>
            <ac:spMk id="41" creationId="{BD11ECC6-8551-4768-8DFD-CD41AF420A37}"/>
          </ac:spMkLst>
        </pc:spChg>
        <pc:spChg chg="add">
          <ac:chgData name="anum sharma" userId="f66cf99955dbac7d" providerId="LiveId" clId="{6E04F4B5-AC0F-493B-B1A2-008A2E900AEB}" dt="2018-01-07T01:26:56.648" v="6501" actId="26606"/>
          <ac:spMkLst>
            <pc:docMk/>
            <pc:sldMk cId="3372535054" sldId="275"/>
            <ac:spMk id="47" creationId="{8E2EB503-A017-4457-A105-53638C97DEB8}"/>
          </ac:spMkLst>
        </pc:spChg>
        <pc:spChg chg="add del mod">
          <ac:chgData name="anum sharma" userId="f66cf99955dbac7d" providerId="LiveId" clId="{6E04F4B5-AC0F-493B-B1A2-008A2E900AEB}" dt="2018-01-07T01:26:56.648" v="6501" actId="26606"/>
          <ac:spMkLst>
            <pc:docMk/>
            <pc:sldMk cId="3372535054" sldId="275"/>
            <ac:spMk id="49" creationId="{C2F8341C-1E7A-4FBB-8C99-A72323755371}"/>
          </ac:spMkLst>
        </pc:spChg>
        <pc:grpChg chg="add del">
          <ac:chgData name="anum sharma" userId="f66cf99955dbac7d" providerId="LiveId" clId="{6E04F4B5-AC0F-493B-B1A2-008A2E900AEB}" dt="2018-01-07T01:26:43.561" v="6490" actId="26606"/>
          <ac:grpSpMkLst>
            <pc:docMk/>
            <pc:sldMk cId="3372535054" sldId="275"/>
            <ac:grpSpMk id="12" creationId="{93657592-CA60-4F45-B1A0-88AA77242087}"/>
          </ac:grpSpMkLst>
        </pc:grpChg>
        <pc:grpChg chg="add">
          <ac:chgData name="anum sharma" userId="f66cf99955dbac7d" providerId="LiveId" clId="{6E04F4B5-AC0F-493B-B1A2-008A2E900AEB}" dt="2018-01-07T01:26:56.648" v="6501" actId="26606"/>
          <ac:grpSpMkLst>
            <pc:docMk/>
            <pc:sldMk cId="3372535054" sldId="275"/>
            <ac:grpSpMk id="42" creationId="{93657592-CA60-4F45-B1A0-88AA77242087}"/>
          </ac:grpSpMkLst>
        </pc:grpChg>
        <pc:graphicFrameChg chg="add del">
          <ac:chgData name="anum sharma" userId="f66cf99955dbac7d" providerId="LiveId" clId="{6E04F4B5-AC0F-493B-B1A2-008A2E900AEB}" dt="2018-01-07T01:26:43.561" v="6490" actId="26606"/>
          <ac:graphicFrameMkLst>
            <pc:docMk/>
            <pc:sldMk cId="3372535054" sldId="275"/>
            <ac:graphicFrameMk id="5" creationId="{00000000-0000-0000-0000-000000000000}"/>
          </ac:graphicFrameMkLst>
        </pc:graphicFrameChg>
        <pc:graphicFrameChg chg="add del">
          <ac:chgData name="anum sharma" userId="f66cf99955dbac7d" providerId="LiveId" clId="{6E04F4B5-AC0F-493B-B1A2-008A2E900AEB}" dt="2018-01-07T01:26:51.008" v="6496" actId="26606"/>
          <ac:graphicFrameMkLst>
            <pc:docMk/>
            <pc:sldMk cId="3372535054" sldId="275"/>
            <ac:graphicFrameMk id="31" creationId="{00000000-0000-0000-0000-000000000000}"/>
          </ac:graphicFrameMkLst>
        </pc:graphicFrameChg>
        <pc:graphicFrameChg chg="add">
          <ac:chgData name="anum sharma" userId="f66cf99955dbac7d" providerId="LiveId" clId="{6E04F4B5-AC0F-493B-B1A2-008A2E900AEB}" dt="2018-01-07T01:26:56.648" v="6501" actId="26606"/>
          <ac:graphicFrameMkLst>
            <pc:docMk/>
            <pc:sldMk cId="3372535054" sldId="275"/>
            <ac:graphicFrameMk id="48" creationId="{00000000-0000-0000-0000-000000000000}"/>
          </ac:graphicFrameMkLst>
        </pc:graphicFrameChg>
        <pc:cxnChg chg="add del">
          <ac:chgData name="anum sharma" userId="f66cf99955dbac7d" providerId="LiveId" clId="{6E04F4B5-AC0F-493B-B1A2-008A2E900AEB}" dt="2018-01-07T01:26:47.391" v="6493" actId="26606"/>
          <ac:cxnSpMkLst>
            <pc:docMk/>
            <pc:sldMk cId="3372535054" sldId="275"/>
            <ac:cxnSpMk id="14" creationId="{7D1CBE93-B17D-4509-843C-82287C38032A}"/>
          </ac:cxnSpMkLst>
        </pc:cxnChg>
        <pc:cxnChg chg="add del">
          <ac:chgData name="anum sharma" userId="f66cf99955dbac7d" providerId="LiveId" clId="{6E04F4B5-AC0F-493B-B1A2-008A2E900AEB}" dt="2018-01-07T01:26:47.391" v="6493" actId="26606"/>
          <ac:cxnSpMkLst>
            <pc:docMk/>
            <pc:sldMk cId="3372535054" sldId="275"/>
            <ac:cxnSpMk id="16" creationId="{AE6277B4-6A43-48AB-89B2-3442221619CC}"/>
          </ac:cxnSpMkLst>
        </pc:cxnChg>
        <pc:cxnChg chg="add del">
          <ac:chgData name="anum sharma" userId="f66cf99955dbac7d" providerId="LiveId" clId="{6E04F4B5-AC0F-493B-B1A2-008A2E900AEB}" dt="2018-01-07T01:26:56.617" v="6499" actId="26606"/>
          <ac:cxnSpMkLst>
            <pc:docMk/>
            <pc:sldMk cId="3372535054" sldId="275"/>
            <ac:cxnSpMk id="35" creationId="{063B6EC6-D752-4EE7-908B-F8F19E8C7FEA}"/>
          </ac:cxnSpMkLst>
        </pc:cxnChg>
        <pc:cxnChg chg="add del">
          <ac:chgData name="anum sharma" userId="f66cf99955dbac7d" providerId="LiveId" clId="{6E04F4B5-AC0F-493B-B1A2-008A2E900AEB}" dt="2018-01-07T01:26:56.617" v="6499" actId="26606"/>
          <ac:cxnSpMkLst>
            <pc:docMk/>
            <pc:sldMk cId="3372535054" sldId="275"/>
            <ac:cxnSpMk id="36" creationId="{EFECD4E8-AD3E-4228-82A2-9461958EA94D}"/>
          </ac:cxnSpMkLst>
        </pc:cxnChg>
      </pc:sldChg>
      <pc:sldChg chg="addSp delSp modSp add mod setBg setClrOvrMap">
        <pc:chgData name="anum sharma" userId="f66cf99955dbac7d" providerId="LiveId" clId="{6E04F4B5-AC0F-493B-B1A2-008A2E900AEB}" dt="2018-01-07T01:25:42.875" v="6487" actId="14100"/>
        <pc:sldMkLst>
          <pc:docMk/>
          <pc:sldMk cId="895508914" sldId="276"/>
        </pc:sldMkLst>
        <pc:spChg chg="mod">
          <ac:chgData name="anum sharma" userId="f66cf99955dbac7d" providerId="LiveId" clId="{6E04F4B5-AC0F-493B-B1A2-008A2E900AEB}" dt="2018-01-07T01:24:39.624" v="6483" actId="20577"/>
          <ac:spMkLst>
            <pc:docMk/>
            <pc:sldMk cId="895508914" sldId="276"/>
            <ac:spMk id="2" creationId="{8D05A46D-46C4-43D3-999E-C6754DCA9653}"/>
          </ac:spMkLst>
        </pc:spChg>
        <pc:spChg chg="add del mod">
          <ac:chgData name="anum sharma" userId="f66cf99955dbac7d" providerId="LiveId" clId="{6E04F4B5-AC0F-493B-B1A2-008A2E900AEB}" dt="2018-01-07T01:25:42.875" v="6487" actId="14100"/>
          <ac:spMkLst>
            <pc:docMk/>
            <pc:sldMk cId="895508914" sldId="276"/>
            <ac:spMk id="3" creationId="{030F4EEE-DBFA-4ABE-9ADB-502900E3C20F}"/>
          </ac:spMkLst>
        </pc:spChg>
        <pc:spChg chg="add del">
          <ac:chgData name="anum sharma" userId="f66cf99955dbac7d" providerId="LiveId" clId="{6E04F4B5-AC0F-493B-B1A2-008A2E900AEB}" dt="2018-01-07T01:23:19.133" v="6444" actId="26606"/>
          <ac:spMkLst>
            <pc:docMk/>
            <pc:sldMk cId="895508914" sldId="276"/>
            <ac:spMk id="10" creationId="{655AE6B0-AC9E-4167-806F-E9DB135FC46B}"/>
          </ac:spMkLst>
        </pc:spChg>
        <pc:spChg chg="add del">
          <ac:chgData name="anum sharma" userId="f66cf99955dbac7d" providerId="LiveId" clId="{6E04F4B5-AC0F-493B-B1A2-008A2E900AEB}" dt="2018-01-07T01:23:36.911" v="6450" actId="26606"/>
          <ac:spMkLst>
            <pc:docMk/>
            <pc:sldMk cId="895508914" sldId="276"/>
            <ac:spMk id="15" creationId="{655AE6B0-AC9E-4167-806F-E9DB135FC46B}"/>
          </ac:spMkLst>
        </pc:spChg>
        <pc:spChg chg="add del">
          <ac:chgData name="anum sharma" userId="f66cf99955dbac7d" providerId="LiveId" clId="{6E04F4B5-AC0F-493B-B1A2-008A2E900AEB}" dt="2018-01-07T01:23:19.133" v="6444" actId="26606"/>
          <ac:spMkLst>
            <pc:docMk/>
            <pc:sldMk cId="895508914" sldId="276"/>
            <ac:spMk id="23" creationId="{87BD1F4E-A66D-4C06-86DA-8D56CA7A3B41}"/>
          </ac:spMkLst>
        </pc:spChg>
        <pc:spChg chg="add del">
          <ac:chgData name="anum sharma" userId="f66cf99955dbac7d" providerId="LiveId" clId="{6E04F4B5-AC0F-493B-B1A2-008A2E900AEB}" dt="2018-01-07T01:23:36.911" v="6450" actId="26606"/>
          <ac:spMkLst>
            <pc:docMk/>
            <pc:sldMk cId="895508914" sldId="276"/>
            <ac:spMk id="28" creationId="{87BD1F4E-A66D-4C06-86DA-8D56CA7A3B41}"/>
          </ac:spMkLst>
        </pc:spChg>
        <pc:spChg chg="add del">
          <ac:chgData name="anum sharma" userId="f66cf99955dbac7d" providerId="LiveId" clId="{6E04F4B5-AC0F-493B-B1A2-008A2E900AEB}" dt="2018-01-07T01:23:44.114" v="6454" actId="26606"/>
          <ac:spMkLst>
            <pc:docMk/>
            <pc:sldMk cId="895508914" sldId="276"/>
            <ac:spMk id="30" creationId="{655AE6B0-AC9E-4167-806F-E9DB135FC46B}"/>
          </ac:spMkLst>
        </pc:spChg>
        <pc:spChg chg="add del">
          <ac:chgData name="anum sharma" userId="f66cf99955dbac7d" providerId="LiveId" clId="{6E04F4B5-AC0F-493B-B1A2-008A2E900AEB}" dt="2018-01-07T01:23:44.114" v="6454" actId="26606"/>
          <ac:spMkLst>
            <pc:docMk/>
            <pc:sldMk cId="895508914" sldId="276"/>
            <ac:spMk id="33" creationId="{87BD1F4E-A66D-4C06-86DA-8D56CA7A3B41}"/>
          </ac:spMkLst>
        </pc:spChg>
        <pc:spChg chg="add del">
          <ac:chgData name="anum sharma" userId="f66cf99955dbac7d" providerId="LiveId" clId="{6E04F4B5-AC0F-493B-B1A2-008A2E900AEB}" dt="2018-01-07T01:23:47.070" v="6458" actId="26606"/>
          <ac:spMkLst>
            <pc:docMk/>
            <pc:sldMk cId="895508914" sldId="276"/>
            <ac:spMk id="36" creationId="{655AE6B0-AC9E-4167-806F-E9DB135FC46B}"/>
          </ac:spMkLst>
        </pc:spChg>
        <pc:spChg chg="add del">
          <ac:chgData name="anum sharma" userId="f66cf99955dbac7d" providerId="LiveId" clId="{6E04F4B5-AC0F-493B-B1A2-008A2E900AEB}" dt="2018-01-07T01:23:47.070" v="6458" actId="26606"/>
          <ac:spMkLst>
            <pc:docMk/>
            <pc:sldMk cId="895508914" sldId="276"/>
            <ac:spMk id="39" creationId="{87BD1F4E-A66D-4C06-86DA-8D56CA7A3B41}"/>
          </ac:spMkLst>
        </pc:spChg>
        <pc:spChg chg="add del">
          <ac:chgData name="anum sharma" userId="f66cf99955dbac7d" providerId="LiveId" clId="{6E04F4B5-AC0F-493B-B1A2-008A2E900AEB}" dt="2018-01-07T01:23:56.679" v="6462" actId="26606"/>
          <ac:spMkLst>
            <pc:docMk/>
            <pc:sldMk cId="895508914" sldId="276"/>
            <ac:spMk id="42" creationId="{655AE6B0-AC9E-4167-806F-E9DB135FC46B}"/>
          </ac:spMkLst>
        </pc:spChg>
        <pc:spChg chg="add del">
          <ac:chgData name="anum sharma" userId="f66cf99955dbac7d" providerId="LiveId" clId="{6E04F4B5-AC0F-493B-B1A2-008A2E900AEB}" dt="2018-01-07T01:23:56.679" v="6462" actId="26606"/>
          <ac:spMkLst>
            <pc:docMk/>
            <pc:sldMk cId="895508914" sldId="276"/>
            <ac:spMk id="45" creationId="{87BD1F4E-A66D-4C06-86DA-8D56CA7A3B41}"/>
          </ac:spMkLst>
        </pc:spChg>
        <pc:spChg chg="add">
          <ac:chgData name="anum sharma" userId="f66cf99955dbac7d" providerId="LiveId" clId="{6E04F4B5-AC0F-493B-B1A2-008A2E900AEB}" dt="2018-01-07T01:24:23.621" v="6466" actId="26606"/>
          <ac:spMkLst>
            <pc:docMk/>
            <pc:sldMk cId="895508914" sldId="276"/>
            <ac:spMk id="53" creationId="{A65AC7D1-EAA9-48F5-B509-60A7F50BF703}"/>
          </ac:spMkLst>
        </pc:spChg>
        <pc:spChg chg="add">
          <ac:chgData name="anum sharma" userId="f66cf99955dbac7d" providerId="LiveId" clId="{6E04F4B5-AC0F-493B-B1A2-008A2E900AEB}" dt="2018-01-07T01:24:23.621" v="6466" actId="26606"/>
          <ac:spMkLst>
            <pc:docMk/>
            <pc:sldMk cId="895508914" sldId="276"/>
            <ac:spMk id="55" creationId="{D6320AF9-619A-4175-865B-5663E1AEF4C5}"/>
          </ac:spMkLst>
        </pc:spChg>
        <pc:spChg chg="add">
          <ac:chgData name="anum sharma" userId="f66cf99955dbac7d" providerId="LiveId" clId="{6E04F4B5-AC0F-493B-B1A2-008A2E900AEB}" dt="2018-01-07T01:24:23.621" v="6466" actId="26606"/>
          <ac:spMkLst>
            <pc:docMk/>
            <pc:sldMk cId="895508914" sldId="276"/>
            <ac:spMk id="61" creationId="{7E018740-5C2B-4A41-AC1A-7E68D1EC1954}"/>
          </ac:spMkLst>
        </pc:spChg>
        <pc:spChg chg="add">
          <ac:chgData name="anum sharma" userId="f66cf99955dbac7d" providerId="LiveId" clId="{6E04F4B5-AC0F-493B-B1A2-008A2E900AEB}" dt="2018-01-07T01:24:23.621" v="6466" actId="26606"/>
          <ac:spMkLst>
            <pc:docMk/>
            <pc:sldMk cId="895508914" sldId="276"/>
            <ac:spMk id="63" creationId="{166F75A4-C475-4941-8EE2-B80A06A2C1BB}"/>
          </ac:spMkLst>
        </pc:spChg>
        <pc:spChg chg="add">
          <ac:chgData name="anum sharma" userId="f66cf99955dbac7d" providerId="LiveId" clId="{6E04F4B5-AC0F-493B-B1A2-008A2E900AEB}" dt="2018-01-07T01:24:23.621" v="6466" actId="26606"/>
          <ac:spMkLst>
            <pc:docMk/>
            <pc:sldMk cId="895508914" sldId="276"/>
            <ac:spMk id="65" creationId="{A032553A-72E8-4B0D-8405-FF9771C9AF05}"/>
          </ac:spMkLst>
        </pc:spChg>
        <pc:spChg chg="add">
          <ac:chgData name="anum sharma" userId="f66cf99955dbac7d" providerId="LiveId" clId="{6E04F4B5-AC0F-493B-B1A2-008A2E900AEB}" dt="2018-01-07T01:24:23.621" v="6466" actId="26606"/>
          <ac:spMkLst>
            <pc:docMk/>
            <pc:sldMk cId="895508914" sldId="276"/>
            <ac:spMk id="67" creationId="{765800AC-C3B9-498E-87BC-29FAE4C76B21}"/>
          </ac:spMkLst>
        </pc:spChg>
        <pc:spChg chg="add">
          <ac:chgData name="anum sharma" userId="f66cf99955dbac7d" providerId="LiveId" clId="{6E04F4B5-AC0F-493B-B1A2-008A2E900AEB}" dt="2018-01-07T01:24:23.621" v="6466" actId="26606"/>
          <ac:spMkLst>
            <pc:docMk/>
            <pc:sldMk cId="895508914" sldId="276"/>
            <ac:spMk id="69" creationId="{1F9D6ACB-2FF4-49F9-978A-E0D5327FC635}"/>
          </ac:spMkLst>
        </pc:spChg>
        <pc:spChg chg="add">
          <ac:chgData name="anum sharma" userId="f66cf99955dbac7d" providerId="LiveId" clId="{6E04F4B5-AC0F-493B-B1A2-008A2E900AEB}" dt="2018-01-07T01:24:23.621" v="6466" actId="26606"/>
          <ac:spMkLst>
            <pc:docMk/>
            <pc:sldMk cId="895508914" sldId="276"/>
            <ac:spMk id="71" creationId="{142BFA2A-77A0-4F60-A32A-685681C84889}"/>
          </ac:spMkLst>
        </pc:spChg>
        <pc:grpChg chg="add del">
          <ac:chgData name="anum sharma" userId="f66cf99955dbac7d" providerId="LiveId" clId="{6E04F4B5-AC0F-493B-B1A2-008A2E900AEB}" dt="2018-01-07T01:23:19.133" v="6444" actId="26606"/>
          <ac:grpSpMkLst>
            <pc:docMk/>
            <pc:sldMk cId="895508914" sldId="276"/>
            <ac:grpSpMk id="12" creationId="{3523416A-383B-4FDC-B4C9-D8EDDFE9C043}"/>
          </ac:grpSpMkLst>
        </pc:grpChg>
        <pc:grpChg chg="add del">
          <ac:chgData name="anum sharma" userId="f66cf99955dbac7d" providerId="LiveId" clId="{6E04F4B5-AC0F-493B-B1A2-008A2E900AEB}" dt="2018-01-07T01:23:36.911" v="6450" actId="26606"/>
          <ac:grpSpMkLst>
            <pc:docMk/>
            <pc:sldMk cId="895508914" sldId="276"/>
            <ac:grpSpMk id="17" creationId="{3523416A-383B-4FDC-B4C9-D8EDDFE9C043}"/>
          </ac:grpSpMkLst>
        </pc:grpChg>
        <pc:grpChg chg="add del">
          <ac:chgData name="anum sharma" userId="f66cf99955dbac7d" providerId="LiveId" clId="{6E04F4B5-AC0F-493B-B1A2-008A2E900AEB}" dt="2018-01-07T01:23:44.114" v="6454" actId="26606"/>
          <ac:grpSpMkLst>
            <pc:docMk/>
            <pc:sldMk cId="895508914" sldId="276"/>
            <ac:grpSpMk id="31" creationId="{3523416A-383B-4FDC-B4C9-D8EDDFE9C043}"/>
          </ac:grpSpMkLst>
        </pc:grpChg>
        <pc:grpChg chg="add del">
          <ac:chgData name="anum sharma" userId="f66cf99955dbac7d" providerId="LiveId" clId="{6E04F4B5-AC0F-493B-B1A2-008A2E900AEB}" dt="2018-01-07T01:23:47.070" v="6458" actId="26606"/>
          <ac:grpSpMkLst>
            <pc:docMk/>
            <pc:sldMk cId="895508914" sldId="276"/>
            <ac:grpSpMk id="37" creationId="{3523416A-383B-4FDC-B4C9-D8EDDFE9C043}"/>
          </ac:grpSpMkLst>
        </pc:grpChg>
        <pc:grpChg chg="add del">
          <ac:chgData name="anum sharma" userId="f66cf99955dbac7d" providerId="LiveId" clId="{6E04F4B5-AC0F-493B-B1A2-008A2E900AEB}" dt="2018-01-07T01:23:56.679" v="6462" actId="26606"/>
          <ac:grpSpMkLst>
            <pc:docMk/>
            <pc:sldMk cId="895508914" sldId="276"/>
            <ac:grpSpMk id="43" creationId="{3523416A-383B-4FDC-B4C9-D8EDDFE9C043}"/>
          </ac:grpSpMkLst>
        </pc:grpChg>
        <pc:graphicFrameChg chg="add del">
          <ac:chgData name="anum sharma" userId="f66cf99955dbac7d" providerId="LiveId" clId="{6E04F4B5-AC0F-493B-B1A2-008A2E900AEB}" dt="2018-01-07T01:23:19.133" v="6444" actId="26606"/>
          <ac:graphicFrameMkLst>
            <pc:docMk/>
            <pc:sldMk cId="895508914" sldId="276"/>
            <ac:graphicFrameMk id="5" creationId="{00000000-0000-0000-0000-000000000000}"/>
          </ac:graphicFrameMkLst>
        </pc:graphicFrameChg>
        <pc:graphicFrameChg chg="add del">
          <ac:chgData name="anum sharma" userId="f66cf99955dbac7d" providerId="LiveId" clId="{6E04F4B5-AC0F-493B-B1A2-008A2E900AEB}" dt="2018-01-07T01:23:36.911" v="6450" actId="26606"/>
          <ac:graphicFrameMkLst>
            <pc:docMk/>
            <pc:sldMk cId="895508914" sldId="276"/>
            <ac:graphicFrameMk id="13" creationId="{00000000-0000-0000-0000-000000000000}"/>
          </ac:graphicFrameMkLst>
        </pc:graphicFrameChg>
        <pc:graphicFrameChg chg="add del">
          <ac:chgData name="anum sharma" userId="f66cf99955dbac7d" providerId="LiveId" clId="{6E04F4B5-AC0F-493B-B1A2-008A2E900AEB}" dt="2018-01-07T01:23:44.114" v="6454" actId="26606"/>
          <ac:graphicFrameMkLst>
            <pc:docMk/>
            <pc:sldMk cId="895508914" sldId="276"/>
            <ac:graphicFrameMk id="34" creationId="{00000000-0000-0000-0000-000000000000}"/>
          </ac:graphicFrameMkLst>
        </pc:graphicFrameChg>
        <pc:graphicFrameChg chg="add del">
          <ac:chgData name="anum sharma" userId="f66cf99955dbac7d" providerId="LiveId" clId="{6E04F4B5-AC0F-493B-B1A2-008A2E900AEB}" dt="2018-01-07T01:23:47.070" v="6458" actId="26606"/>
          <ac:graphicFrameMkLst>
            <pc:docMk/>
            <pc:sldMk cId="895508914" sldId="276"/>
            <ac:graphicFrameMk id="40" creationId="{00000000-0000-0000-0000-000000000000}"/>
          </ac:graphicFrameMkLst>
        </pc:graphicFrameChg>
        <pc:graphicFrameChg chg="add del">
          <ac:chgData name="anum sharma" userId="f66cf99955dbac7d" providerId="LiveId" clId="{6E04F4B5-AC0F-493B-B1A2-008A2E900AEB}" dt="2018-01-07T01:23:56.679" v="6462" actId="26606"/>
          <ac:graphicFrameMkLst>
            <pc:docMk/>
            <pc:sldMk cId="895508914" sldId="276"/>
            <ac:graphicFrameMk id="46" creationId="{00000000-0000-0000-0000-000000000000}"/>
          </ac:graphicFrameMkLst>
        </pc:graphicFrameChg>
        <pc:cxnChg chg="add del">
          <ac:chgData name="anum sharma" userId="f66cf99955dbac7d" providerId="LiveId" clId="{6E04F4B5-AC0F-493B-B1A2-008A2E900AEB}" dt="2018-01-07T01:23:56.679" v="6464" actId="26606"/>
          <ac:cxnSpMkLst>
            <pc:docMk/>
            <pc:sldMk cId="895508914" sldId="276"/>
            <ac:cxnSpMk id="8" creationId="{0B5F7E3B-C5F1-40E0-A491-558BAFBC1127}"/>
          </ac:cxnSpMkLst>
        </pc:cxnChg>
        <pc:cxnChg chg="add del">
          <ac:chgData name="anum sharma" userId="f66cf99955dbac7d" providerId="LiveId" clId="{6E04F4B5-AC0F-493B-B1A2-008A2E900AEB}" dt="2018-01-07T01:24:23.621" v="6466" actId="26606"/>
          <ac:cxnSpMkLst>
            <pc:docMk/>
            <pc:sldMk cId="895508914" sldId="276"/>
            <ac:cxnSpMk id="48" creationId="{0B5F7E3B-C5F1-40E0-A491-558BAFBC1127}"/>
          </ac:cxnSpMkLst>
        </pc:cxnChg>
        <pc:cxnChg chg="add">
          <ac:chgData name="anum sharma" userId="f66cf99955dbac7d" providerId="LiveId" clId="{6E04F4B5-AC0F-493B-B1A2-008A2E900AEB}" dt="2018-01-07T01:24:23.621" v="6466" actId="26606"/>
          <ac:cxnSpMkLst>
            <pc:docMk/>
            <pc:sldMk cId="895508914" sldId="276"/>
            <ac:cxnSpMk id="57" creationId="{063B6EC6-D752-4EE7-908B-F8F19E8C7FEA}"/>
          </ac:cxnSpMkLst>
        </pc:cxnChg>
        <pc:cxnChg chg="add">
          <ac:chgData name="anum sharma" userId="f66cf99955dbac7d" providerId="LiveId" clId="{6E04F4B5-AC0F-493B-B1A2-008A2E900AEB}" dt="2018-01-07T01:24:23.621" v="6466" actId="26606"/>
          <ac:cxnSpMkLst>
            <pc:docMk/>
            <pc:sldMk cId="895508914" sldId="276"/>
            <ac:cxnSpMk id="59" creationId="{EFECD4E8-AD3E-4228-82A2-9461958EA94D}"/>
          </ac:cxnSpMkLst>
        </pc:cxnChg>
      </pc:sldChg>
      <pc:sldChg chg="modSp add">
        <pc:chgData name="anum sharma" userId="f66cf99955dbac7d" providerId="LiveId" clId="{6E04F4B5-AC0F-493B-B1A2-008A2E900AEB}" dt="2018-01-07T01:44:09.091" v="7009" actId="5793"/>
        <pc:sldMkLst>
          <pc:docMk/>
          <pc:sldMk cId="3041624256" sldId="277"/>
        </pc:sldMkLst>
        <pc:spChg chg="mod">
          <ac:chgData name="anum sharma" userId="f66cf99955dbac7d" providerId="LiveId" clId="{6E04F4B5-AC0F-493B-B1A2-008A2E900AEB}" dt="2018-01-07T01:31:51.172" v="6538" actId="27636"/>
          <ac:spMkLst>
            <pc:docMk/>
            <pc:sldMk cId="3041624256" sldId="277"/>
            <ac:spMk id="2" creationId="{38E3E980-892A-49B3-8241-4B3AFB165533}"/>
          </ac:spMkLst>
        </pc:spChg>
        <pc:spChg chg="mod">
          <ac:chgData name="anum sharma" userId="f66cf99955dbac7d" providerId="LiveId" clId="{6E04F4B5-AC0F-493B-B1A2-008A2E900AEB}" dt="2018-01-07T01:44:09.091" v="7009" actId="5793"/>
          <ac:spMkLst>
            <pc:docMk/>
            <pc:sldMk cId="3041624256" sldId="277"/>
            <ac:spMk id="3" creationId="{C31C4F40-9AC6-422E-92F5-C3FBE48EB6CF}"/>
          </ac:spMkLst>
        </pc:spChg>
      </pc:sldChg>
      <pc:sldChg chg="modSp add">
        <pc:chgData name="anum sharma" userId="f66cf99955dbac7d" providerId="LiveId" clId="{6E04F4B5-AC0F-493B-B1A2-008A2E900AEB}" dt="2018-01-07T02:56:59.367" v="7499" actId="20577"/>
        <pc:sldMkLst>
          <pc:docMk/>
          <pc:sldMk cId="3028026035" sldId="278"/>
        </pc:sldMkLst>
        <pc:spChg chg="mod">
          <ac:chgData name="anum sharma" userId="f66cf99955dbac7d" providerId="LiveId" clId="{6E04F4B5-AC0F-493B-B1A2-008A2E900AEB}" dt="2018-01-07T01:46:51.812" v="7038" actId="1076"/>
          <ac:spMkLst>
            <pc:docMk/>
            <pc:sldMk cId="3028026035" sldId="278"/>
            <ac:spMk id="2" creationId="{549588E0-DFAC-43C5-8144-3D01083C113C}"/>
          </ac:spMkLst>
        </pc:spChg>
        <pc:spChg chg="mod">
          <ac:chgData name="anum sharma" userId="f66cf99955dbac7d" providerId="LiveId" clId="{6E04F4B5-AC0F-493B-B1A2-008A2E900AEB}" dt="2018-01-07T02:56:59.367" v="7499" actId="20577"/>
          <ac:spMkLst>
            <pc:docMk/>
            <pc:sldMk cId="3028026035" sldId="278"/>
            <ac:spMk id="3" creationId="{115A4EAB-E23D-4305-99F1-2940B003FE5F}"/>
          </ac:spMkLst>
        </pc:spChg>
      </pc:sldChg>
      <pc:sldChg chg="addSp modSp add mod setBg">
        <pc:chgData name="anum sharma" userId="f66cf99955dbac7d" providerId="LiveId" clId="{6E04F4B5-AC0F-493B-B1A2-008A2E900AEB}" dt="2018-01-07T03:14:23.060" v="7690" actId="20577"/>
        <pc:sldMkLst>
          <pc:docMk/>
          <pc:sldMk cId="913559957" sldId="279"/>
        </pc:sldMkLst>
        <pc:spChg chg="mod">
          <ac:chgData name="anum sharma" userId="f66cf99955dbac7d" providerId="LiveId" clId="{6E04F4B5-AC0F-493B-B1A2-008A2E900AEB}" dt="2018-01-07T03:11:32.893" v="7659" actId="26606"/>
          <ac:spMkLst>
            <pc:docMk/>
            <pc:sldMk cId="913559957" sldId="279"/>
            <ac:spMk id="2" creationId="{522E02B8-0A3F-4FC2-8664-E673B4BD2789}"/>
          </ac:spMkLst>
        </pc:spChg>
        <pc:spChg chg="mod">
          <ac:chgData name="anum sharma" userId="f66cf99955dbac7d" providerId="LiveId" clId="{6E04F4B5-AC0F-493B-B1A2-008A2E900AEB}" dt="2018-01-07T03:14:23.060" v="7690" actId="20577"/>
          <ac:spMkLst>
            <pc:docMk/>
            <pc:sldMk cId="913559957" sldId="279"/>
            <ac:spMk id="3" creationId="{F6ED4A84-E0B6-4C81-AA29-0D8455F57536}"/>
          </ac:spMkLst>
        </pc:spChg>
        <pc:picChg chg="add mod ord">
          <ac:chgData name="anum sharma" userId="f66cf99955dbac7d" providerId="LiveId" clId="{6E04F4B5-AC0F-493B-B1A2-008A2E900AEB}" dt="2018-01-07T03:11:32.893" v="7659" actId="26606"/>
          <ac:picMkLst>
            <pc:docMk/>
            <pc:sldMk cId="913559957" sldId="279"/>
            <ac:picMk id="5" creationId="{3C1D07FA-A313-4DAF-8DD7-DA991B5F4836}"/>
          </ac:picMkLst>
        </pc:picChg>
      </pc:sldChg>
      <pc:sldChg chg="addSp delSp modSp add">
        <pc:chgData name="anum sharma" userId="f66cf99955dbac7d" providerId="LiveId" clId="{6E04F4B5-AC0F-493B-B1A2-008A2E900AEB}" dt="2018-01-07T03:13:44.718" v="7675" actId="1076"/>
        <pc:sldMkLst>
          <pc:docMk/>
          <pc:sldMk cId="1526077429" sldId="280"/>
        </pc:sldMkLst>
        <pc:spChg chg="del">
          <ac:chgData name="anum sharma" userId="f66cf99955dbac7d" providerId="LiveId" clId="{6E04F4B5-AC0F-493B-B1A2-008A2E900AEB}" dt="2018-01-07T03:12:58.117" v="7663" actId="931"/>
          <ac:spMkLst>
            <pc:docMk/>
            <pc:sldMk cId="1526077429" sldId="280"/>
            <ac:spMk id="3" creationId="{3F0D0D9A-3E21-4C58-93F5-54B4FC4A5AE3}"/>
          </ac:spMkLst>
        </pc:spChg>
        <pc:picChg chg="add mod">
          <ac:chgData name="anum sharma" userId="f66cf99955dbac7d" providerId="LiveId" clId="{6E04F4B5-AC0F-493B-B1A2-008A2E900AEB}" dt="2018-01-07T03:13:13.515" v="7668" actId="14100"/>
          <ac:picMkLst>
            <pc:docMk/>
            <pc:sldMk cId="1526077429" sldId="280"/>
            <ac:picMk id="5" creationId="{5D2C1FA4-B03A-490F-A65B-CA2BC68EB9CE}"/>
          </ac:picMkLst>
        </pc:picChg>
        <pc:picChg chg="add mod">
          <ac:chgData name="anum sharma" userId="f66cf99955dbac7d" providerId="LiveId" clId="{6E04F4B5-AC0F-493B-B1A2-008A2E900AEB}" dt="2018-01-07T03:13:44.718" v="7675" actId="1076"/>
          <ac:picMkLst>
            <pc:docMk/>
            <pc:sldMk cId="1526077429" sldId="280"/>
            <ac:picMk id="7" creationId="{08094968-1E46-491F-BA88-67F2182DC203}"/>
          </ac:picMkLst>
        </pc:picChg>
      </pc:sldChg>
      <pc:sldChg chg="addSp delSp modSp add">
        <pc:chgData name="anum sharma" userId="f66cf99955dbac7d" providerId="LiveId" clId="{6E04F4B5-AC0F-493B-B1A2-008A2E900AEB}" dt="2018-01-07T03:14:47.793" v="7696" actId="14100"/>
        <pc:sldMkLst>
          <pc:docMk/>
          <pc:sldMk cId="3213573880" sldId="281"/>
        </pc:sldMkLst>
        <pc:spChg chg="del">
          <ac:chgData name="anum sharma" userId="f66cf99955dbac7d" providerId="LiveId" clId="{6E04F4B5-AC0F-493B-B1A2-008A2E900AEB}" dt="2018-01-07T03:14:38.043" v="7692" actId="931"/>
          <ac:spMkLst>
            <pc:docMk/>
            <pc:sldMk cId="3213573880" sldId="281"/>
            <ac:spMk id="3" creationId="{BAB4E535-0B1D-40C2-B5A6-E73CB6413D8A}"/>
          </ac:spMkLst>
        </pc:spChg>
        <pc:picChg chg="add mod">
          <ac:chgData name="anum sharma" userId="f66cf99955dbac7d" providerId="LiveId" clId="{6E04F4B5-AC0F-493B-B1A2-008A2E900AEB}" dt="2018-01-07T03:14:47.793" v="7696" actId="14100"/>
          <ac:picMkLst>
            <pc:docMk/>
            <pc:sldMk cId="3213573880" sldId="281"/>
            <ac:picMk id="5" creationId="{542F3402-FBAD-49DB-BF06-22C83604E4C6}"/>
          </ac:picMkLst>
        </pc:picChg>
      </pc:sldChg>
      <pc:sldChg chg="addSp delSp modSp add">
        <pc:chgData name="anum sharma" userId="f66cf99955dbac7d" providerId="LiveId" clId="{6E04F4B5-AC0F-493B-B1A2-008A2E900AEB}" dt="2018-01-07T03:15:12.482" v="7702" actId="14100"/>
        <pc:sldMkLst>
          <pc:docMk/>
          <pc:sldMk cId="3803008768" sldId="282"/>
        </pc:sldMkLst>
        <pc:spChg chg="del">
          <ac:chgData name="anum sharma" userId="f66cf99955dbac7d" providerId="LiveId" clId="{6E04F4B5-AC0F-493B-B1A2-008A2E900AEB}" dt="2018-01-07T03:15:03.649" v="7698" actId="931"/>
          <ac:spMkLst>
            <pc:docMk/>
            <pc:sldMk cId="3803008768" sldId="282"/>
            <ac:spMk id="3" creationId="{C8D4E750-940B-4106-BD40-33EB0B1D2450}"/>
          </ac:spMkLst>
        </pc:spChg>
        <pc:picChg chg="add mod">
          <ac:chgData name="anum sharma" userId="f66cf99955dbac7d" providerId="LiveId" clId="{6E04F4B5-AC0F-493B-B1A2-008A2E900AEB}" dt="2018-01-07T03:15:12.482" v="7702" actId="14100"/>
          <ac:picMkLst>
            <pc:docMk/>
            <pc:sldMk cId="3803008768" sldId="282"/>
            <ac:picMk id="5" creationId="{83707C5B-EF82-42C7-B789-4A15A3E916DB}"/>
          </ac:picMkLst>
        </pc:picChg>
      </pc:sldChg>
      <pc:sldChg chg="modSp add">
        <pc:chgData name="anum sharma" userId="f66cf99955dbac7d" providerId="LiveId" clId="{6E04F4B5-AC0F-493B-B1A2-008A2E900AEB}" dt="2018-01-07T03:32:40.131" v="8394"/>
        <pc:sldMkLst>
          <pc:docMk/>
          <pc:sldMk cId="1277495974" sldId="283"/>
        </pc:sldMkLst>
        <pc:spChg chg="mod">
          <ac:chgData name="anum sharma" userId="f66cf99955dbac7d" providerId="LiveId" clId="{6E04F4B5-AC0F-493B-B1A2-008A2E900AEB}" dt="2018-01-07T03:21:15.772" v="7754" actId="20577"/>
          <ac:spMkLst>
            <pc:docMk/>
            <pc:sldMk cId="1277495974" sldId="283"/>
            <ac:spMk id="2" creationId="{7DCB721F-BC72-4F58-99F9-55F1D247165A}"/>
          </ac:spMkLst>
        </pc:spChg>
        <pc:spChg chg="mod">
          <ac:chgData name="anum sharma" userId="f66cf99955dbac7d" providerId="LiveId" clId="{6E04F4B5-AC0F-493B-B1A2-008A2E900AEB}" dt="2018-01-07T03:32:40.131" v="8394"/>
          <ac:spMkLst>
            <pc:docMk/>
            <pc:sldMk cId="1277495974" sldId="283"/>
            <ac:spMk id="3" creationId="{96EF265A-0A9A-46D6-8E10-B9CA3DD3BDD5}"/>
          </ac:spMkLst>
        </pc:spChg>
      </pc:sldChg>
      <pc:sldChg chg="modSp add">
        <pc:chgData name="anum sharma" userId="f66cf99955dbac7d" providerId="LiveId" clId="{6E04F4B5-AC0F-493B-B1A2-008A2E900AEB}" dt="2018-01-07T03:39:51.403" v="8699" actId="1076"/>
        <pc:sldMkLst>
          <pc:docMk/>
          <pc:sldMk cId="2896427939" sldId="284"/>
        </pc:sldMkLst>
        <pc:spChg chg="mod">
          <ac:chgData name="anum sharma" userId="f66cf99955dbac7d" providerId="LiveId" clId="{6E04F4B5-AC0F-493B-B1A2-008A2E900AEB}" dt="2018-01-07T03:39:46.036" v="8698" actId="27636"/>
          <ac:spMkLst>
            <pc:docMk/>
            <pc:sldMk cId="2896427939" sldId="284"/>
            <ac:spMk id="2" creationId="{3B7B7B7A-F665-4A3D-BCF8-0E74E017FEA8}"/>
          </ac:spMkLst>
        </pc:spChg>
        <pc:spChg chg="mod">
          <ac:chgData name="anum sharma" userId="f66cf99955dbac7d" providerId="LiveId" clId="{6E04F4B5-AC0F-493B-B1A2-008A2E900AEB}" dt="2018-01-07T03:39:51.403" v="8699" actId="1076"/>
          <ac:spMkLst>
            <pc:docMk/>
            <pc:sldMk cId="2896427939" sldId="284"/>
            <ac:spMk id="3" creationId="{D4211DC6-8EBE-4EF4-96A1-D480645502E6}"/>
          </ac:spMkLst>
        </pc:spChg>
      </pc:sldChg>
      <pc:sldChg chg="modSp add">
        <pc:chgData name="anum sharma" userId="f66cf99955dbac7d" providerId="LiveId" clId="{6E04F4B5-AC0F-493B-B1A2-008A2E900AEB}" dt="2018-01-07T03:56:52.790" v="9239" actId="20577"/>
        <pc:sldMkLst>
          <pc:docMk/>
          <pc:sldMk cId="4066730045" sldId="285"/>
        </pc:sldMkLst>
        <pc:spChg chg="mod">
          <ac:chgData name="anum sharma" userId="f66cf99955dbac7d" providerId="LiveId" clId="{6E04F4B5-AC0F-493B-B1A2-008A2E900AEB}" dt="2018-01-07T03:55:51.568" v="9178" actId="1076"/>
          <ac:spMkLst>
            <pc:docMk/>
            <pc:sldMk cId="4066730045" sldId="285"/>
            <ac:spMk id="2" creationId="{8C1D6B08-D427-4CA7-B67D-1131D4A15083}"/>
          </ac:spMkLst>
        </pc:spChg>
        <pc:spChg chg="mod">
          <ac:chgData name="anum sharma" userId="f66cf99955dbac7d" providerId="LiveId" clId="{6E04F4B5-AC0F-493B-B1A2-008A2E900AEB}" dt="2018-01-07T03:56:52.790" v="9239" actId="20577"/>
          <ac:spMkLst>
            <pc:docMk/>
            <pc:sldMk cId="4066730045" sldId="285"/>
            <ac:spMk id="3" creationId="{4A2E5AC0-64A5-4AA1-AB5B-2255A3EB5DE4}"/>
          </ac:spMkLst>
        </pc:spChg>
      </pc:sldChg>
      <pc:sldChg chg="addSp modSp add mod setBg">
        <pc:chgData name="anum sharma" userId="f66cf99955dbac7d" providerId="LiveId" clId="{6E04F4B5-AC0F-493B-B1A2-008A2E900AEB}" dt="2018-01-07T04:00:33.257" v="9354" actId="26606"/>
        <pc:sldMkLst>
          <pc:docMk/>
          <pc:sldMk cId="682054533" sldId="286"/>
        </pc:sldMkLst>
        <pc:spChg chg="mod">
          <ac:chgData name="anum sharma" userId="f66cf99955dbac7d" providerId="LiveId" clId="{6E04F4B5-AC0F-493B-B1A2-008A2E900AEB}" dt="2018-01-07T04:00:33.257" v="9354" actId="26606"/>
          <ac:spMkLst>
            <pc:docMk/>
            <pc:sldMk cId="682054533" sldId="286"/>
            <ac:spMk id="2" creationId="{16599CCE-91CF-407F-A1B6-15A5C6E3D5CA}"/>
          </ac:spMkLst>
        </pc:spChg>
        <pc:spChg chg="mod">
          <ac:chgData name="anum sharma" userId="f66cf99955dbac7d" providerId="LiveId" clId="{6E04F4B5-AC0F-493B-B1A2-008A2E900AEB}" dt="2018-01-07T04:00:33.257" v="9354" actId="26606"/>
          <ac:spMkLst>
            <pc:docMk/>
            <pc:sldMk cId="682054533" sldId="286"/>
            <ac:spMk id="3" creationId="{8EF30036-FC3D-47A9-B0D8-593CE79C1BC3}"/>
          </ac:spMkLst>
        </pc:spChg>
        <pc:picChg chg="add mod ord">
          <ac:chgData name="anum sharma" userId="f66cf99955dbac7d" providerId="LiveId" clId="{6E04F4B5-AC0F-493B-B1A2-008A2E900AEB}" dt="2018-01-07T04:00:33.257" v="9354" actId="26606"/>
          <ac:picMkLst>
            <pc:docMk/>
            <pc:sldMk cId="682054533" sldId="286"/>
            <ac:picMk id="5" creationId="{8919D198-2DA5-47FA-95AA-225146FB3C66}"/>
          </ac:picMkLst>
        </pc:picChg>
      </pc:sldChg>
      <pc:sldChg chg="modSp add">
        <pc:chgData name="anum sharma" userId="f66cf99955dbac7d" providerId="LiveId" clId="{6E04F4B5-AC0F-493B-B1A2-008A2E900AEB}" dt="2018-01-07T04:07:01.818" v="9895" actId="14100"/>
        <pc:sldMkLst>
          <pc:docMk/>
          <pc:sldMk cId="48336913" sldId="287"/>
        </pc:sldMkLst>
        <pc:spChg chg="mod">
          <ac:chgData name="anum sharma" userId="f66cf99955dbac7d" providerId="LiveId" clId="{6E04F4B5-AC0F-493B-B1A2-008A2E900AEB}" dt="2018-01-07T04:01:15.997" v="9369" actId="27636"/>
          <ac:spMkLst>
            <pc:docMk/>
            <pc:sldMk cId="48336913" sldId="287"/>
            <ac:spMk id="2" creationId="{C84045AE-18B3-461B-B429-698E1B9A16BE}"/>
          </ac:spMkLst>
        </pc:spChg>
        <pc:spChg chg="mod">
          <ac:chgData name="anum sharma" userId="f66cf99955dbac7d" providerId="LiveId" clId="{6E04F4B5-AC0F-493B-B1A2-008A2E900AEB}" dt="2018-01-07T04:07:01.818" v="9895" actId="14100"/>
          <ac:spMkLst>
            <pc:docMk/>
            <pc:sldMk cId="48336913" sldId="287"/>
            <ac:spMk id="3" creationId="{724E885F-1272-4613-8CD5-487B49769BB4}"/>
          </ac:spMkLst>
        </pc:spChg>
      </pc:sldChg>
      <pc:sldChg chg="modSp add">
        <pc:chgData name="anum sharma" userId="f66cf99955dbac7d" providerId="LiveId" clId="{6E04F4B5-AC0F-493B-B1A2-008A2E900AEB}" dt="2018-01-07T04:19:31.219" v="10284" actId="5793"/>
        <pc:sldMkLst>
          <pc:docMk/>
          <pc:sldMk cId="686273759" sldId="288"/>
        </pc:sldMkLst>
        <pc:spChg chg="mod">
          <ac:chgData name="anum sharma" userId="f66cf99955dbac7d" providerId="LiveId" clId="{6E04F4B5-AC0F-493B-B1A2-008A2E900AEB}" dt="2018-01-07T04:07:22.225" v="9911" actId="27636"/>
          <ac:spMkLst>
            <pc:docMk/>
            <pc:sldMk cId="686273759" sldId="288"/>
            <ac:spMk id="2" creationId="{0E3522A3-4E5D-4880-8002-A69E76BFE96F}"/>
          </ac:spMkLst>
        </pc:spChg>
        <pc:spChg chg="mod">
          <ac:chgData name="anum sharma" userId="f66cf99955dbac7d" providerId="LiveId" clId="{6E04F4B5-AC0F-493B-B1A2-008A2E900AEB}" dt="2018-01-07T04:19:31.219" v="10284" actId="5793"/>
          <ac:spMkLst>
            <pc:docMk/>
            <pc:sldMk cId="686273759" sldId="288"/>
            <ac:spMk id="3" creationId="{CA0284B4-673D-4E54-9E3E-6D0AAB436208}"/>
          </ac:spMkLst>
        </pc:spChg>
      </pc:sldChg>
      <pc:sldChg chg="modSp add">
        <pc:chgData name="anum sharma" userId="f66cf99955dbac7d" providerId="LiveId" clId="{6E04F4B5-AC0F-493B-B1A2-008A2E900AEB}" dt="2018-01-07T07:24:00.125" v="10697" actId="14100"/>
        <pc:sldMkLst>
          <pc:docMk/>
          <pc:sldMk cId="363056572" sldId="289"/>
        </pc:sldMkLst>
        <pc:spChg chg="mod">
          <ac:chgData name="anum sharma" userId="f66cf99955dbac7d" providerId="LiveId" clId="{6E04F4B5-AC0F-493B-B1A2-008A2E900AEB}" dt="2018-01-07T07:06:57.401" v="10306" actId="27636"/>
          <ac:spMkLst>
            <pc:docMk/>
            <pc:sldMk cId="363056572" sldId="289"/>
            <ac:spMk id="2" creationId="{8BEC9A36-233C-43AB-B1BB-03B7F777EEC5}"/>
          </ac:spMkLst>
        </pc:spChg>
        <pc:spChg chg="mod">
          <ac:chgData name="anum sharma" userId="f66cf99955dbac7d" providerId="LiveId" clId="{6E04F4B5-AC0F-493B-B1A2-008A2E900AEB}" dt="2018-01-07T07:24:00.125" v="10697" actId="14100"/>
          <ac:spMkLst>
            <pc:docMk/>
            <pc:sldMk cId="363056572" sldId="289"/>
            <ac:spMk id="3" creationId="{D10E7500-4985-43A2-97E6-EF07C0F68B3F}"/>
          </ac:spMkLst>
        </pc:spChg>
      </pc:sldChg>
      <pc:sldChg chg="addSp delSp modSp add mod setBg">
        <pc:chgData name="anum sharma" userId="f66cf99955dbac7d" providerId="LiveId" clId="{6E04F4B5-AC0F-493B-B1A2-008A2E900AEB}" dt="2018-01-07T07:47:45.626" v="11356" actId="26606"/>
        <pc:sldMkLst>
          <pc:docMk/>
          <pc:sldMk cId="1998336445" sldId="290"/>
        </pc:sldMkLst>
        <pc:spChg chg="mod">
          <ac:chgData name="anum sharma" userId="f66cf99955dbac7d" providerId="LiveId" clId="{6E04F4B5-AC0F-493B-B1A2-008A2E900AEB}" dt="2018-01-07T07:47:45.626" v="11355" actId="26606"/>
          <ac:spMkLst>
            <pc:docMk/>
            <pc:sldMk cId="1998336445" sldId="290"/>
            <ac:spMk id="2" creationId="{26E7FE46-3424-40D4-8B9E-09BEEB47E961}"/>
          </ac:spMkLst>
        </pc:spChg>
        <pc:spChg chg="add del mod">
          <ac:chgData name="anum sharma" userId="f66cf99955dbac7d" providerId="LiveId" clId="{6E04F4B5-AC0F-493B-B1A2-008A2E900AEB}" dt="2018-01-07T07:47:45.626" v="11356" actId="26606"/>
          <ac:spMkLst>
            <pc:docMk/>
            <pc:sldMk cId="1998336445" sldId="290"/>
            <ac:spMk id="3" creationId="{D5D33D68-4C6C-4B76-B567-4A7260C6C0AE}"/>
          </ac:spMkLst>
        </pc:spChg>
        <pc:spChg chg="add del">
          <ac:chgData name="anum sharma" userId="f66cf99955dbac7d" providerId="LiveId" clId="{6E04F4B5-AC0F-493B-B1A2-008A2E900AEB}" dt="2018-01-07T07:47:45.626" v="11355" actId="26606"/>
          <ac:spMkLst>
            <pc:docMk/>
            <pc:sldMk cId="1998336445" sldId="290"/>
            <ac:spMk id="10" creationId="{655AE6B0-AC9E-4167-806F-E9DB135FC46B}"/>
          </ac:spMkLst>
        </pc:spChg>
        <pc:spChg chg="add del">
          <ac:chgData name="anum sharma" userId="f66cf99955dbac7d" providerId="LiveId" clId="{6E04F4B5-AC0F-493B-B1A2-008A2E900AEB}" dt="2018-01-07T07:47:45.626" v="11355" actId="26606"/>
          <ac:spMkLst>
            <pc:docMk/>
            <pc:sldMk cId="1998336445" sldId="290"/>
            <ac:spMk id="23" creationId="{87BD1F4E-A66D-4C06-86DA-8D56CA7A3B41}"/>
          </ac:spMkLst>
        </pc:spChg>
        <pc:grpChg chg="add del">
          <ac:chgData name="anum sharma" userId="f66cf99955dbac7d" providerId="LiveId" clId="{6E04F4B5-AC0F-493B-B1A2-008A2E900AEB}" dt="2018-01-07T07:47:45.626" v="11355" actId="26606"/>
          <ac:grpSpMkLst>
            <pc:docMk/>
            <pc:sldMk cId="1998336445" sldId="290"/>
            <ac:grpSpMk id="12" creationId="{3523416A-383B-4FDC-B4C9-D8EDDFE9C043}"/>
          </ac:grpSpMkLst>
        </pc:grpChg>
        <pc:graphicFrameChg chg="add del">
          <ac:chgData name="anum sharma" userId="f66cf99955dbac7d" providerId="LiveId" clId="{6E04F4B5-AC0F-493B-B1A2-008A2E900AEB}" dt="2018-01-07T07:47:45.626" v="11355" actId="26606"/>
          <ac:graphicFrameMkLst>
            <pc:docMk/>
            <pc:sldMk cId="1998336445" sldId="290"/>
            <ac:graphicFrameMk id="5" creationId="{00000000-0000-0000-0000-000000000000}"/>
          </ac:graphicFrameMkLst>
        </pc:graphicFrameChg>
      </pc:sldChg>
      <pc:sldChg chg="modSp add">
        <pc:chgData name="anum sharma" userId="f66cf99955dbac7d" providerId="LiveId" clId="{6E04F4B5-AC0F-493B-B1A2-008A2E900AEB}" dt="2018-01-07T07:53:20.324" v="11575" actId="20577"/>
        <pc:sldMkLst>
          <pc:docMk/>
          <pc:sldMk cId="675102336" sldId="291"/>
        </pc:sldMkLst>
        <pc:spChg chg="mod">
          <ac:chgData name="anum sharma" userId="f66cf99955dbac7d" providerId="LiveId" clId="{6E04F4B5-AC0F-493B-B1A2-008A2E900AEB}" dt="2018-01-07T07:48:02.121" v="11360" actId="27636"/>
          <ac:spMkLst>
            <pc:docMk/>
            <pc:sldMk cId="675102336" sldId="291"/>
            <ac:spMk id="2" creationId="{EF317D30-980B-49F5-B6B5-61B7942BA36D}"/>
          </ac:spMkLst>
        </pc:spChg>
        <pc:spChg chg="mod">
          <ac:chgData name="anum sharma" userId="f66cf99955dbac7d" providerId="LiveId" clId="{6E04F4B5-AC0F-493B-B1A2-008A2E900AEB}" dt="2018-01-07T07:53:20.324" v="11575" actId="20577"/>
          <ac:spMkLst>
            <pc:docMk/>
            <pc:sldMk cId="675102336" sldId="291"/>
            <ac:spMk id="3" creationId="{927B76CB-C999-43F9-8D5E-32F03B8238F6}"/>
          </ac:spMkLst>
        </pc:spChg>
      </pc:sldChg>
    </pc:docChg>
  </pc:docChgLst>
  <pc:docChgLst>
    <pc:chgData name="anum sharma" userId="f66cf99955dbac7d" providerId="LiveId" clId="{CD544E5D-E21A-4EAF-A770-71D9981BA413}"/>
    <pc:docChg chg="undo custSel addSld modSld">
      <pc:chgData name="anum sharma" userId="f66cf99955dbac7d" providerId="LiveId" clId="{CD544E5D-E21A-4EAF-A770-71D9981BA413}" dt="2017-12-23T08:14:56.850" v="873"/>
      <pc:docMkLst>
        <pc:docMk/>
      </pc:docMkLst>
      <pc:sldChg chg="addSp delSp modSp mod setBg">
        <pc:chgData name="anum sharma" userId="f66cf99955dbac7d" providerId="LiveId" clId="{CD544E5D-E21A-4EAF-A770-71D9981BA413}" dt="2017-12-23T08:12:05.444" v="829" actId="26606"/>
        <pc:sldMkLst>
          <pc:docMk/>
          <pc:sldMk cId="1234876111" sldId="257"/>
        </pc:sldMkLst>
        <pc:spChg chg="mod">
          <ac:chgData name="anum sharma" userId="f66cf99955dbac7d" providerId="LiveId" clId="{CD544E5D-E21A-4EAF-A770-71D9981BA413}" dt="2017-12-23T08:12:05.444" v="829" actId="26606"/>
          <ac:spMkLst>
            <pc:docMk/>
            <pc:sldMk cId="1234876111" sldId="257"/>
            <ac:spMk id="2" creationId="{77DAAC1D-5B6F-4D62-AFCE-F60EC0C51CB4}"/>
          </ac:spMkLst>
        </pc:spChg>
        <pc:spChg chg="del mod">
          <ac:chgData name="anum sharma" userId="f66cf99955dbac7d" providerId="LiveId" clId="{CD544E5D-E21A-4EAF-A770-71D9981BA413}" dt="2017-12-23T08:12:05.444" v="829" actId="26606"/>
          <ac:spMkLst>
            <pc:docMk/>
            <pc:sldMk cId="1234876111" sldId="257"/>
            <ac:spMk id="6" creationId="{7AE04013-DF77-477F-B941-8538B600B3D5}"/>
          </ac:spMkLst>
        </pc:spChg>
        <pc:spChg chg="add">
          <ac:chgData name="anum sharma" userId="f66cf99955dbac7d" providerId="LiveId" clId="{CD544E5D-E21A-4EAF-A770-71D9981BA413}" dt="2017-12-23T08:12:05.444" v="829" actId="26606"/>
          <ac:spMkLst>
            <pc:docMk/>
            <pc:sldMk cId="1234876111" sldId="257"/>
            <ac:spMk id="10" creationId="{655AE6B0-AC9E-4167-806F-E9DB135FC46B}"/>
          </ac:spMkLst>
        </pc:spChg>
        <pc:spChg chg="add">
          <ac:chgData name="anum sharma" userId="f66cf99955dbac7d" providerId="LiveId" clId="{CD544E5D-E21A-4EAF-A770-71D9981BA413}" dt="2017-12-23T08:12:05.444" v="829" actId="26606"/>
          <ac:spMkLst>
            <pc:docMk/>
            <pc:sldMk cId="1234876111" sldId="257"/>
            <ac:spMk id="23" creationId="{87BD1F4E-A66D-4C06-86DA-8D56CA7A3B41}"/>
          </ac:spMkLst>
        </pc:spChg>
        <pc:grpChg chg="add">
          <ac:chgData name="anum sharma" userId="f66cf99955dbac7d" providerId="LiveId" clId="{CD544E5D-E21A-4EAF-A770-71D9981BA413}" dt="2017-12-23T08:12:05.444" v="829" actId="26606"/>
          <ac:grpSpMkLst>
            <pc:docMk/>
            <pc:sldMk cId="1234876111" sldId="257"/>
            <ac:grpSpMk id="12" creationId="{3523416A-383B-4FDC-B4C9-D8EDDFE9C043}"/>
          </ac:grpSpMkLst>
        </pc:grpChg>
        <pc:graphicFrameChg chg="add">
          <ac:chgData name="anum sharma" userId="f66cf99955dbac7d" providerId="LiveId" clId="{CD544E5D-E21A-4EAF-A770-71D9981BA413}" dt="2017-12-23T08:12:05.444" v="829" actId="26606"/>
          <ac:graphicFrameMkLst>
            <pc:docMk/>
            <pc:sldMk cId="1234876111" sldId="257"/>
            <ac:graphicFrameMk id="5" creationId="{00000000-0000-0000-0000-000000000000}"/>
          </ac:graphicFrameMkLst>
        </pc:graphicFrameChg>
      </pc:sldChg>
      <pc:sldChg chg="addSp delSp modSp add mod setBg">
        <pc:chgData name="anum sharma" userId="f66cf99955dbac7d" providerId="LiveId" clId="{CD544E5D-E21A-4EAF-A770-71D9981BA413}" dt="2017-12-23T08:14:56.850" v="873"/>
        <pc:sldMkLst>
          <pc:docMk/>
          <pc:sldMk cId="3536136225" sldId="258"/>
        </pc:sldMkLst>
        <pc:spChg chg="mod">
          <ac:chgData name="anum sharma" userId="f66cf99955dbac7d" providerId="LiveId" clId="{CD544E5D-E21A-4EAF-A770-71D9981BA413}" dt="2017-12-23T08:11:55.147" v="827" actId="26606"/>
          <ac:spMkLst>
            <pc:docMk/>
            <pc:sldMk cId="3536136225" sldId="258"/>
            <ac:spMk id="2" creationId="{09DD274F-7537-49E7-8A0B-A9CE2136EA8E}"/>
          </ac:spMkLst>
        </pc:spChg>
        <pc:spChg chg="add del">
          <ac:chgData name="anum sharma" userId="f66cf99955dbac7d" providerId="LiveId" clId="{CD544E5D-E21A-4EAF-A770-71D9981BA413}" dt="2017-12-23T08:11:51.101" v="820" actId="26606"/>
          <ac:spMkLst>
            <pc:docMk/>
            <pc:sldMk cId="3536136225" sldId="258"/>
            <ac:spMk id="10" creationId="{655AE6B0-AC9E-4167-806F-E9DB135FC46B}"/>
          </ac:spMkLst>
        </pc:spChg>
        <pc:spChg chg="add del">
          <ac:chgData name="anum sharma" userId="f66cf99955dbac7d" providerId="LiveId" clId="{CD544E5D-E21A-4EAF-A770-71D9981BA413}" dt="2017-12-23T08:11:51.101" v="820" actId="26606"/>
          <ac:spMkLst>
            <pc:docMk/>
            <pc:sldMk cId="3536136225" sldId="258"/>
            <ac:spMk id="23" creationId="{87BD1F4E-A66D-4C06-86DA-8D56CA7A3B41}"/>
          </ac:spMkLst>
        </pc:spChg>
        <pc:spChg chg="add del">
          <ac:chgData name="anum sharma" userId="f66cf99955dbac7d" providerId="LiveId" clId="{CD544E5D-E21A-4EAF-A770-71D9981BA413}" dt="2017-12-23T08:11:55.116" v="824" actId="26606"/>
          <ac:spMkLst>
            <pc:docMk/>
            <pc:sldMk cId="3536136225" sldId="258"/>
            <ac:spMk id="25" creationId="{655AE6B0-AC9E-4167-806F-E9DB135FC46B}"/>
          </ac:spMkLst>
        </pc:spChg>
        <pc:spChg chg="add del">
          <ac:chgData name="anum sharma" userId="f66cf99955dbac7d" providerId="LiveId" clId="{CD544E5D-E21A-4EAF-A770-71D9981BA413}" dt="2017-12-23T08:11:55.116" v="824" actId="26606"/>
          <ac:spMkLst>
            <pc:docMk/>
            <pc:sldMk cId="3536136225" sldId="258"/>
            <ac:spMk id="27" creationId="{87BD1F4E-A66D-4C06-86DA-8D56CA7A3B41}"/>
          </ac:spMkLst>
        </pc:spChg>
        <pc:spChg chg="add del">
          <ac:chgData name="anum sharma" userId="f66cf99955dbac7d" providerId="LiveId" clId="{CD544E5D-E21A-4EAF-A770-71D9981BA413}" dt="2017-12-23T08:12:25.381" v="836" actId="26606"/>
          <ac:spMkLst>
            <pc:docMk/>
            <pc:sldMk cId="3536136225" sldId="258"/>
            <ac:spMk id="30" creationId="{655AE6B0-AC9E-4167-806F-E9DB135FC46B}"/>
          </ac:spMkLst>
        </pc:spChg>
        <pc:spChg chg="add del">
          <ac:chgData name="anum sharma" userId="f66cf99955dbac7d" providerId="LiveId" clId="{CD544E5D-E21A-4EAF-A770-71D9981BA413}" dt="2017-12-23T08:12:25.381" v="836" actId="26606"/>
          <ac:spMkLst>
            <pc:docMk/>
            <pc:sldMk cId="3536136225" sldId="258"/>
            <ac:spMk id="32" creationId="{87BD1F4E-A66D-4C06-86DA-8D56CA7A3B41}"/>
          </ac:spMkLst>
        </pc:spChg>
        <pc:spChg chg="add del mod">
          <ac:chgData name="anum sharma" userId="f66cf99955dbac7d" providerId="LiveId" clId="{CD544E5D-E21A-4EAF-A770-71D9981BA413}" dt="2017-12-23T08:11:55.147" v="827" actId="26606"/>
          <ac:spMkLst>
            <pc:docMk/>
            <pc:sldMk cId="3536136225" sldId="258"/>
            <ac:spMk id="34" creationId="{6AC3ACC5-1292-4B7B-9BB0-B1EE975B0F50}"/>
          </ac:spMkLst>
        </pc:spChg>
        <pc:spChg chg="add del">
          <ac:chgData name="anum sharma" userId="f66cf99955dbac7d" providerId="LiveId" clId="{CD544E5D-E21A-4EAF-A770-71D9981BA413}" dt="2017-12-23T08:12:20.022" v="831" actId="26606"/>
          <ac:spMkLst>
            <pc:docMk/>
            <pc:sldMk cId="3536136225" sldId="258"/>
            <ac:spMk id="38" creationId="{655AE6B0-AC9E-4167-806F-E9DB135FC46B}"/>
          </ac:spMkLst>
        </pc:spChg>
        <pc:spChg chg="add del">
          <ac:chgData name="anum sharma" userId="f66cf99955dbac7d" providerId="LiveId" clId="{CD544E5D-E21A-4EAF-A770-71D9981BA413}" dt="2017-12-23T08:12:20.022" v="831" actId="26606"/>
          <ac:spMkLst>
            <pc:docMk/>
            <pc:sldMk cId="3536136225" sldId="258"/>
            <ac:spMk id="51" creationId="{87BD1F4E-A66D-4C06-86DA-8D56CA7A3B41}"/>
          </ac:spMkLst>
        </pc:spChg>
        <pc:spChg chg="add del">
          <ac:chgData name="anum sharma" userId="f66cf99955dbac7d" providerId="LiveId" clId="{CD544E5D-E21A-4EAF-A770-71D9981BA413}" dt="2017-12-23T08:12:23.241" v="833" actId="26606"/>
          <ac:spMkLst>
            <pc:docMk/>
            <pc:sldMk cId="3536136225" sldId="258"/>
            <ac:spMk id="53" creationId="{655AE6B0-AC9E-4167-806F-E9DB135FC46B}"/>
          </ac:spMkLst>
        </pc:spChg>
        <pc:spChg chg="add del">
          <ac:chgData name="anum sharma" userId="f66cf99955dbac7d" providerId="LiveId" clId="{CD544E5D-E21A-4EAF-A770-71D9981BA413}" dt="2017-12-23T08:12:23.241" v="833" actId="26606"/>
          <ac:spMkLst>
            <pc:docMk/>
            <pc:sldMk cId="3536136225" sldId="258"/>
            <ac:spMk id="55" creationId="{87BD1F4E-A66D-4C06-86DA-8D56CA7A3B41}"/>
          </ac:spMkLst>
        </pc:spChg>
        <pc:spChg chg="add del">
          <ac:chgData name="anum sharma" userId="f66cf99955dbac7d" providerId="LiveId" clId="{CD544E5D-E21A-4EAF-A770-71D9981BA413}" dt="2017-12-23T08:12:25.365" v="835" actId="26606"/>
          <ac:spMkLst>
            <pc:docMk/>
            <pc:sldMk cId="3536136225" sldId="258"/>
            <ac:spMk id="57" creationId="{655AE6B0-AC9E-4167-806F-E9DB135FC46B}"/>
          </ac:spMkLst>
        </pc:spChg>
        <pc:spChg chg="add del">
          <ac:chgData name="anum sharma" userId="f66cf99955dbac7d" providerId="LiveId" clId="{CD544E5D-E21A-4EAF-A770-71D9981BA413}" dt="2017-12-23T08:12:25.365" v="835" actId="26606"/>
          <ac:spMkLst>
            <pc:docMk/>
            <pc:sldMk cId="3536136225" sldId="258"/>
            <ac:spMk id="59" creationId="{87BD1F4E-A66D-4C06-86DA-8D56CA7A3B41}"/>
          </ac:spMkLst>
        </pc:spChg>
        <pc:spChg chg="add">
          <ac:chgData name="anum sharma" userId="f66cf99955dbac7d" providerId="LiveId" clId="{CD544E5D-E21A-4EAF-A770-71D9981BA413}" dt="2017-12-23T08:12:25.381" v="836" actId="26606"/>
          <ac:spMkLst>
            <pc:docMk/>
            <pc:sldMk cId="3536136225" sldId="258"/>
            <ac:spMk id="61" creationId="{655AE6B0-AC9E-4167-806F-E9DB135FC46B}"/>
          </ac:spMkLst>
        </pc:spChg>
        <pc:spChg chg="add">
          <ac:chgData name="anum sharma" userId="f66cf99955dbac7d" providerId="LiveId" clId="{CD544E5D-E21A-4EAF-A770-71D9981BA413}" dt="2017-12-23T08:12:25.381" v="836" actId="26606"/>
          <ac:spMkLst>
            <pc:docMk/>
            <pc:sldMk cId="3536136225" sldId="258"/>
            <ac:spMk id="63" creationId="{87BD1F4E-A66D-4C06-86DA-8D56CA7A3B41}"/>
          </ac:spMkLst>
        </pc:spChg>
        <pc:grpChg chg="add del">
          <ac:chgData name="anum sharma" userId="f66cf99955dbac7d" providerId="LiveId" clId="{CD544E5D-E21A-4EAF-A770-71D9981BA413}" dt="2017-12-23T08:11:51.101" v="820" actId="26606"/>
          <ac:grpSpMkLst>
            <pc:docMk/>
            <pc:sldMk cId="3536136225" sldId="258"/>
            <ac:grpSpMk id="12" creationId="{3523416A-383B-4FDC-B4C9-D8EDDFE9C043}"/>
          </ac:grpSpMkLst>
        </pc:grpChg>
        <pc:grpChg chg="add del">
          <ac:chgData name="anum sharma" userId="f66cf99955dbac7d" providerId="LiveId" clId="{CD544E5D-E21A-4EAF-A770-71D9981BA413}" dt="2017-12-23T08:11:55.116" v="824" actId="26606"/>
          <ac:grpSpMkLst>
            <pc:docMk/>
            <pc:sldMk cId="3536136225" sldId="258"/>
            <ac:grpSpMk id="26" creationId="{3523416A-383B-4FDC-B4C9-D8EDDFE9C043}"/>
          </ac:grpSpMkLst>
        </pc:grpChg>
        <pc:grpChg chg="add del">
          <ac:chgData name="anum sharma" userId="f66cf99955dbac7d" providerId="LiveId" clId="{CD544E5D-E21A-4EAF-A770-71D9981BA413}" dt="2017-12-23T08:12:25.381" v="836" actId="26606"/>
          <ac:grpSpMkLst>
            <pc:docMk/>
            <pc:sldMk cId="3536136225" sldId="258"/>
            <ac:grpSpMk id="31" creationId="{3523416A-383B-4FDC-B4C9-D8EDDFE9C043}"/>
          </ac:grpSpMkLst>
        </pc:grpChg>
        <pc:grpChg chg="add del">
          <ac:chgData name="anum sharma" userId="f66cf99955dbac7d" providerId="LiveId" clId="{CD544E5D-E21A-4EAF-A770-71D9981BA413}" dt="2017-12-23T08:12:20.022" v="831" actId="26606"/>
          <ac:grpSpMkLst>
            <pc:docMk/>
            <pc:sldMk cId="3536136225" sldId="258"/>
            <ac:grpSpMk id="40" creationId="{3523416A-383B-4FDC-B4C9-D8EDDFE9C043}"/>
          </ac:grpSpMkLst>
        </pc:grpChg>
        <pc:grpChg chg="add del">
          <ac:chgData name="anum sharma" userId="f66cf99955dbac7d" providerId="LiveId" clId="{CD544E5D-E21A-4EAF-A770-71D9981BA413}" dt="2017-12-23T08:12:23.241" v="833" actId="26606"/>
          <ac:grpSpMkLst>
            <pc:docMk/>
            <pc:sldMk cId="3536136225" sldId="258"/>
            <ac:grpSpMk id="54" creationId="{3523416A-383B-4FDC-B4C9-D8EDDFE9C043}"/>
          </ac:grpSpMkLst>
        </pc:grpChg>
        <pc:grpChg chg="add del">
          <ac:chgData name="anum sharma" userId="f66cf99955dbac7d" providerId="LiveId" clId="{CD544E5D-E21A-4EAF-A770-71D9981BA413}" dt="2017-12-23T08:12:25.365" v="835" actId="26606"/>
          <ac:grpSpMkLst>
            <pc:docMk/>
            <pc:sldMk cId="3536136225" sldId="258"/>
            <ac:grpSpMk id="58" creationId="{3523416A-383B-4FDC-B4C9-D8EDDFE9C043}"/>
          </ac:grpSpMkLst>
        </pc:grpChg>
        <pc:grpChg chg="add">
          <ac:chgData name="anum sharma" userId="f66cf99955dbac7d" providerId="LiveId" clId="{CD544E5D-E21A-4EAF-A770-71D9981BA413}" dt="2017-12-23T08:12:25.381" v="836" actId="26606"/>
          <ac:grpSpMkLst>
            <pc:docMk/>
            <pc:sldMk cId="3536136225" sldId="258"/>
            <ac:grpSpMk id="62" creationId="{3523416A-383B-4FDC-B4C9-D8EDDFE9C043}"/>
          </ac:grpSpMkLst>
        </pc:grpChg>
        <pc:graphicFrameChg chg="add del">
          <ac:chgData name="anum sharma" userId="f66cf99955dbac7d" providerId="LiveId" clId="{CD544E5D-E21A-4EAF-A770-71D9981BA413}" dt="2017-12-23T08:11:51.101" v="820" actId="26606"/>
          <ac:graphicFrameMkLst>
            <pc:docMk/>
            <pc:sldMk cId="3536136225" sldId="258"/>
            <ac:graphicFrameMk id="5" creationId="{00000000-0000-0000-0000-000000000000}"/>
          </ac:graphicFrameMkLst>
        </pc:graphicFrameChg>
        <pc:graphicFrameChg chg="add del">
          <ac:chgData name="anum sharma" userId="f66cf99955dbac7d" providerId="LiveId" clId="{CD544E5D-E21A-4EAF-A770-71D9981BA413}" dt="2017-12-23T08:11:55.116" v="824" actId="26606"/>
          <ac:graphicFrameMkLst>
            <pc:docMk/>
            <pc:sldMk cId="3536136225" sldId="258"/>
            <ac:graphicFrameMk id="28" creationId="{00000000-0000-0000-0000-000000000000}"/>
          </ac:graphicFrameMkLst>
        </pc:graphicFrameChg>
        <pc:graphicFrameChg chg="add mod modGraphic">
          <ac:chgData name="anum sharma" userId="f66cf99955dbac7d" providerId="LiveId" clId="{CD544E5D-E21A-4EAF-A770-71D9981BA413}" dt="2017-12-23T08:14:56.850" v="873"/>
          <ac:graphicFrameMkLst>
            <pc:docMk/>
            <pc:sldMk cId="3536136225" sldId="258"/>
            <ac:graphicFrameMk id="33" creationId="{00000000-0000-0000-0000-000000000000}"/>
          </ac:graphicFrameMkLst>
        </pc:graphicFrameChg>
      </pc:sldChg>
      <pc:sldChg chg="addSp delSp modSp add mod setBg">
        <pc:chgData name="anum sharma" userId="f66cf99955dbac7d" providerId="LiveId" clId="{CD544E5D-E21A-4EAF-A770-71D9981BA413}" dt="2017-12-23T08:13:27.179" v="847"/>
        <pc:sldMkLst>
          <pc:docMk/>
          <pc:sldMk cId="2007967961" sldId="259"/>
        </pc:sldMkLst>
        <pc:spChg chg="mod">
          <ac:chgData name="anum sharma" userId="f66cf99955dbac7d" providerId="LiveId" clId="{CD544E5D-E21A-4EAF-A770-71D9981BA413}" dt="2017-12-23T08:11:24.397" v="817" actId="26606"/>
          <ac:spMkLst>
            <pc:docMk/>
            <pc:sldMk cId="2007967961" sldId="259"/>
            <ac:spMk id="2" creationId="{CD750B61-AA20-4947-AB2C-9421E513F270}"/>
          </ac:spMkLst>
        </pc:spChg>
        <pc:spChg chg="del mod">
          <ac:chgData name="anum sharma" userId="f66cf99955dbac7d" providerId="LiveId" clId="{CD544E5D-E21A-4EAF-A770-71D9981BA413}" dt="2017-12-23T08:11:24.397" v="817" actId="26606"/>
          <ac:spMkLst>
            <pc:docMk/>
            <pc:sldMk cId="2007967961" sldId="259"/>
            <ac:spMk id="6" creationId="{3ACA0F60-42C8-4467-ADE5-8474DCDD4265}"/>
          </ac:spMkLst>
        </pc:spChg>
        <pc:spChg chg="add">
          <ac:chgData name="anum sharma" userId="f66cf99955dbac7d" providerId="LiveId" clId="{CD544E5D-E21A-4EAF-A770-71D9981BA413}" dt="2017-12-23T08:11:24.397" v="817" actId="26606"/>
          <ac:spMkLst>
            <pc:docMk/>
            <pc:sldMk cId="2007967961" sldId="259"/>
            <ac:spMk id="10" creationId="{655AE6B0-AC9E-4167-806F-E9DB135FC46B}"/>
          </ac:spMkLst>
        </pc:spChg>
        <pc:spChg chg="add">
          <ac:chgData name="anum sharma" userId="f66cf99955dbac7d" providerId="LiveId" clId="{CD544E5D-E21A-4EAF-A770-71D9981BA413}" dt="2017-12-23T08:11:24.397" v="817" actId="26606"/>
          <ac:spMkLst>
            <pc:docMk/>
            <pc:sldMk cId="2007967961" sldId="259"/>
            <ac:spMk id="23" creationId="{87BD1F4E-A66D-4C06-86DA-8D56CA7A3B41}"/>
          </ac:spMkLst>
        </pc:spChg>
        <pc:grpChg chg="add">
          <ac:chgData name="anum sharma" userId="f66cf99955dbac7d" providerId="LiveId" clId="{CD544E5D-E21A-4EAF-A770-71D9981BA413}" dt="2017-12-23T08:11:24.397" v="817" actId="26606"/>
          <ac:grpSpMkLst>
            <pc:docMk/>
            <pc:sldMk cId="2007967961" sldId="259"/>
            <ac:grpSpMk id="12" creationId="{3523416A-383B-4FDC-B4C9-D8EDDFE9C043}"/>
          </ac:grpSpMkLst>
        </pc:grpChg>
        <pc:graphicFrameChg chg="add mod">
          <ac:chgData name="anum sharma" userId="f66cf99955dbac7d" providerId="LiveId" clId="{CD544E5D-E21A-4EAF-A770-71D9981BA413}" dt="2017-12-23T08:13:27.179" v="847"/>
          <ac:graphicFrameMkLst>
            <pc:docMk/>
            <pc:sldMk cId="2007967961" sldId="259"/>
            <ac:graphicFrameMk id="5" creationId="{00000000-0000-0000-0000-000000000000}"/>
          </ac:graphicFrameMkLst>
        </pc:graphicFrame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_rels/drawing5.xml.rels><?xml version="1.0" encoding="UTF-8" standalone="yes"?>
<Relationships xmlns="http://schemas.openxmlformats.org/package/2006/relationships"><Relationship Id="rId3" Type="http://schemas.openxmlformats.org/officeDocument/2006/relationships/hyperlink" Target="https://tympanus.net/codrops/css_reference/" TargetMode="External"/><Relationship Id="rId2" Type="http://schemas.openxmlformats.org/officeDocument/2006/relationships/hyperlink" Target="https://www.w3schools.com/css/default.asp" TargetMode="External"/><Relationship Id="rId1" Type="http://schemas.openxmlformats.org/officeDocument/2006/relationships/hyperlink" Target="https://www.w3.org/Style/CSS/" TargetMode="External"/><Relationship Id="rId4" Type="http://schemas.openxmlformats.org/officeDocument/2006/relationships/hyperlink" Target="http://htmldog.com/guides/css/" TargetMode="Externa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C878E2-3AC4-4908-B2A9-7DBEC0806A4F}" type="doc">
      <dgm:prSet loTypeId="urn:microsoft.com/office/officeart/2008/layout/LinedList" loCatId="list" qsTypeId="urn:microsoft.com/office/officeart/2005/8/quickstyle/simple5" qsCatId="simple" csTypeId="urn:microsoft.com/office/officeart/2005/8/colors/accent1_4" csCatId="accent1"/>
      <dgm:spPr/>
      <dgm:t>
        <a:bodyPr/>
        <a:lstStyle/>
        <a:p>
          <a:endParaRPr lang="en-US"/>
        </a:p>
      </dgm:t>
    </dgm:pt>
    <dgm:pt modelId="{BA62740F-4252-464A-B3C5-84C63CCC3BE6}">
      <dgm:prSet/>
      <dgm:spPr/>
      <dgm:t>
        <a:bodyPr/>
        <a:lstStyle/>
        <a:p>
          <a:r>
            <a:rPr lang="en-US"/>
            <a:t>Stands for cascading style sheets.</a:t>
          </a:r>
        </a:p>
      </dgm:t>
    </dgm:pt>
    <dgm:pt modelId="{AB7FBB5A-6854-4D81-B17C-21337C8C2C6F}" type="parTrans" cxnId="{D9287788-47F8-4D1E-891B-38CCEBDCD7E8}">
      <dgm:prSet/>
      <dgm:spPr/>
      <dgm:t>
        <a:bodyPr/>
        <a:lstStyle/>
        <a:p>
          <a:endParaRPr lang="en-US"/>
        </a:p>
      </dgm:t>
    </dgm:pt>
    <dgm:pt modelId="{4B5D63CA-23AF-4E2D-9400-32903093C21A}" type="sibTrans" cxnId="{D9287788-47F8-4D1E-891B-38CCEBDCD7E8}">
      <dgm:prSet/>
      <dgm:spPr/>
      <dgm:t>
        <a:bodyPr/>
        <a:lstStyle/>
        <a:p>
          <a:endParaRPr lang="en-US"/>
        </a:p>
      </dgm:t>
    </dgm:pt>
    <dgm:pt modelId="{09AC89CA-2401-47AC-9380-6A2145D048B4}">
      <dgm:prSet/>
      <dgm:spPr/>
      <dgm:t>
        <a:bodyPr/>
        <a:lstStyle/>
        <a:p>
          <a:r>
            <a:rPr lang="en-US"/>
            <a:t>It is style language used to control the appearance of markup languages.</a:t>
          </a:r>
        </a:p>
      </dgm:t>
    </dgm:pt>
    <dgm:pt modelId="{7338831B-D386-4D99-9307-4F511DD9BBD8}" type="parTrans" cxnId="{D55AFE20-DBA7-43A0-A7E6-37A28E5B1865}">
      <dgm:prSet/>
      <dgm:spPr/>
      <dgm:t>
        <a:bodyPr/>
        <a:lstStyle/>
        <a:p>
          <a:endParaRPr lang="en-US"/>
        </a:p>
      </dgm:t>
    </dgm:pt>
    <dgm:pt modelId="{B9EE8CB2-B6E0-4E21-88F1-6721DF907338}" type="sibTrans" cxnId="{D55AFE20-DBA7-43A0-A7E6-37A28E5B1865}">
      <dgm:prSet/>
      <dgm:spPr/>
      <dgm:t>
        <a:bodyPr/>
        <a:lstStyle/>
        <a:p>
          <a:endParaRPr lang="en-US"/>
        </a:p>
      </dgm:t>
    </dgm:pt>
    <dgm:pt modelId="{5C9C116B-E10E-4778-B1E9-DC1FC0620A16}">
      <dgm:prSet/>
      <dgm:spPr/>
      <dgm:t>
        <a:bodyPr/>
        <a:lstStyle/>
        <a:p>
          <a:r>
            <a:rPr lang="en-US"/>
            <a:t>Think of HTML as controlling the structure of the web while CSS controls the presentation of it.</a:t>
          </a:r>
        </a:p>
      </dgm:t>
    </dgm:pt>
    <dgm:pt modelId="{33DB0DF9-15E1-48D1-B059-890A9A657A07}" type="parTrans" cxnId="{F4FC7190-F8BD-47A8-86EB-C557E7549678}">
      <dgm:prSet/>
      <dgm:spPr/>
      <dgm:t>
        <a:bodyPr/>
        <a:lstStyle/>
        <a:p>
          <a:endParaRPr lang="en-US"/>
        </a:p>
      </dgm:t>
    </dgm:pt>
    <dgm:pt modelId="{B5D45ECE-EF85-4BDF-88AC-066C5AEFC90E}" type="sibTrans" cxnId="{F4FC7190-F8BD-47A8-86EB-C557E7549678}">
      <dgm:prSet/>
      <dgm:spPr/>
      <dgm:t>
        <a:bodyPr/>
        <a:lstStyle/>
        <a:p>
          <a:endParaRPr lang="en-US"/>
        </a:p>
      </dgm:t>
    </dgm:pt>
    <dgm:pt modelId="{34BF684C-2683-4D24-AF24-272CCAF389A2}">
      <dgm:prSet/>
      <dgm:spPr/>
      <dgm:t>
        <a:bodyPr/>
        <a:lstStyle/>
        <a:p>
          <a:r>
            <a:rPr lang="en-US"/>
            <a:t>CSS is what makes the web pretty.</a:t>
          </a:r>
        </a:p>
      </dgm:t>
    </dgm:pt>
    <dgm:pt modelId="{6283776C-A4E2-4575-BFE9-1B3257B809FA}" type="parTrans" cxnId="{4730C06A-7EC2-4760-B93B-4221A266712E}">
      <dgm:prSet/>
      <dgm:spPr/>
      <dgm:t>
        <a:bodyPr/>
        <a:lstStyle/>
        <a:p>
          <a:endParaRPr lang="en-US"/>
        </a:p>
      </dgm:t>
    </dgm:pt>
    <dgm:pt modelId="{B18A9AEE-1C15-4C5D-B97D-EA801929F010}" type="sibTrans" cxnId="{4730C06A-7EC2-4760-B93B-4221A266712E}">
      <dgm:prSet/>
      <dgm:spPr/>
      <dgm:t>
        <a:bodyPr/>
        <a:lstStyle/>
        <a:p>
          <a:endParaRPr lang="en-US"/>
        </a:p>
      </dgm:t>
    </dgm:pt>
    <dgm:pt modelId="{A6CE147F-B940-49B6-AF6E-07066E4197ED}" type="pres">
      <dgm:prSet presAssocID="{72C878E2-3AC4-4908-B2A9-7DBEC0806A4F}" presName="vert0" presStyleCnt="0">
        <dgm:presLayoutVars>
          <dgm:dir/>
          <dgm:animOne val="branch"/>
          <dgm:animLvl val="lvl"/>
        </dgm:presLayoutVars>
      </dgm:prSet>
      <dgm:spPr/>
    </dgm:pt>
    <dgm:pt modelId="{8447F292-B6C8-4A9A-A01C-8EAC6BA45C86}" type="pres">
      <dgm:prSet presAssocID="{BA62740F-4252-464A-B3C5-84C63CCC3BE6}" presName="thickLine" presStyleLbl="alignNode1" presStyleIdx="0" presStyleCnt="4"/>
      <dgm:spPr/>
    </dgm:pt>
    <dgm:pt modelId="{7BD75FB6-F32D-4A67-B96C-A0263F9311B5}" type="pres">
      <dgm:prSet presAssocID="{BA62740F-4252-464A-B3C5-84C63CCC3BE6}" presName="horz1" presStyleCnt="0"/>
      <dgm:spPr/>
    </dgm:pt>
    <dgm:pt modelId="{AFCFFBA2-F005-4ABF-9544-64CF5F00D7E0}" type="pres">
      <dgm:prSet presAssocID="{BA62740F-4252-464A-B3C5-84C63CCC3BE6}" presName="tx1" presStyleLbl="revTx" presStyleIdx="0" presStyleCnt="4"/>
      <dgm:spPr/>
    </dgm:pt>
    <dgm:pt modelId="{1C3CD66D-C577-49E7-8D22-408F0406EEBE}" type="pres">
      <dgm:prSet presAssocID="{BA62740F-4252-464A-B3C5-84C63CCC3BE6}" presName="vert1" presStyleCnt="0"/>
      <dgm:spPr/>
    </dgm:pt>
    <dgm:pt modelId="{2BACCB06-9D84-4673-836B-045CB2C6FEAE}" type="pres">
      <dgm:prSet presAssocID="{09AC89CA-2401-47AC-9380-6A2145D048B4}" presName="thickLine" presStyleLbl="alignNode1" presStyleIdx="1" presStyleCnt="4"/>
      <dgm:spPr/>
    </dgm:pt>
    <dgm:pt modelId="{E063A33E-0D5D-4FF7-9B37-07CB52C7D23B}" type="pres">
      <dgm:prSet presAssocID="{09AC89CA-2401-47AC-9380-6A2145D048B4}" presName="horz1" presStyleCnt="0"/>
      <dgm:spPr/>
    </dgm:pt>
    <dgm:pt modelId="{10B86892-5A53-4A8A-BBCA-C5FD40630AD1}" type="pres">
      <dgm:prSet presAssocID="{09AC89CA-2401-47AC-9380-6A2145D048B4}" presName="tx1" presStyleLbl="revTx" presStyleIdx="1" presStyleCnt="4"/>
      <dgm:spPr/>
    </dgm:pt>
    <dgm:pt modelId="{74B26D61-3D13-466B-A900-AC211A43ECF7}" type="pres">
      <dgm:prSet presAssocID="{09AC89CA-2401-47AC-9380-6A2145D048B4}" presName="vert1" presStyleCnt="0"/>
      <dgm:spPr/>
    </dgm:pt>
    <dgm:pt modelId="{D6AC3AA2-B006-4EA5-8920-599C721C385A}" type="pres">
      <dgm:prSet presAssocID="{5C9C116B-E10E-4778-B1E9-DC1FC0620A16}" presName="thickLine" presStyleLbl="alignNode1" presStyleIdx="2" presStyleCnt="4"/>
      <dgm:spPr/>
    </dgm:pt>
    <dgm:pt modelId="{86457571-0A9D-4C72-B015-5145FE4CFCDD}" type="pres">
      <dgm:prSet presAssocID="{5C9C116B-E10E-4778-B1E9-DC1FC0620A16}" presName="horz1" presStyleCnt="0"/>
      <dgm:spPr/>
    </dgm:pt>
    <dgm:pt modelId="{507EEFE3-AA39-4120-985A-E0D16A97F871}" type="pres">
      <dgm:prSet presAssocID="{5C9C116B-E10E-4778-B1E9-DC1FC0620A16}" presName="tx1" presStyleLbl="revTx" presStyleIdx="2" presStyleCnt="4"/>
      <dgm:spPr/>
    </dgm:pt>
    <dgm:pt modelId="{EEABB424-39A4-4AFB-B108-7A6B3E9879A1}" type="pres">
      <dgm:prSet presAssocID="{5C9C116B-E10E-4778-B1E9-DC1FC0620A16}" presName="vert1" presStyleCnt="0"/>
      <dgm:spPr/>
    </dgm:pt>
    <dgm:pt modelId="{07570ED5-980B-4605-89D7-DAD195D573EF}" type="pres">
      <dgm:prSet presAssocID="{34BF684C-2683-4D24-AF24-272CCAF389A2}" presName="thickLine" presStyleLbl="alignNode1" presStyleIdx="3" presStyleCnt="4"/>
      <dgm:spPr/>
    </dgm:pt>
    <dgm:pt modelId="{EFEDC02C-45B4-4252-9890-AB08CCAAD10B}" type="pres">
      <dgm:prSet presAssocID="{34BF684C-2683-4D24-AF24-272CCAF389A2}" presName="horz1" presStyleCnt="0"/>
      <dgm:spPr/>
    </dgm:pt>
    <dgm:pt modelId="{04314CC9-D6FD-4846-90A6-16262FF19CA9}" type="pres">
      <dgm:prSet presAssocID="{34BF684C-2683-4D24-AF24-272CCAF389A2}" presName="tx1" presStyleLbl="revTx" presStyleIdx="3" presStyleCnt="4"/>
      <dgm:spPr/>
    </dgm:pt>
    <dgm:pt modelId="{432CF1AC-0F7D-42F1-8A35-3099EDF830B5}" type="pres">
      <dgm:prSet presAssocID="{34BF684C-2683-4D24-AF24-272CCAF389A2}" presName="vert1" presStyleCnt="0"/>
      <dgm:spPr/>
    </dgm:pt>
  </dgm:ptLst>
  <dgm:cxnLst>
    <dgm:cxn modelId="{384F0B0A-3B29-4FD1-B713-D3669E1FA771}" type="presOf" srcId="{72C878E2-3AC4-4908-B2A9-7DBEC0806A4F}" destId="{A6CE147F-B940-49B6-AF6E-07066E4197ED}" srcOrd="0" destOrd="0" presId="urn:microsoft.com/office/officeart/2008/layout/LinedList"/>
    <dgm:cxn modelId="{D55AFE20-DBA7-43A0-A7E6-37A28E5B1865}" srcId="{72C878E2-3AC4-4908-B2A9-7DBEC0806A4F}" destId="{09AC89CA-2401-47AC-9380-6A2145D048B4}" srcOrd="1" destOrd="0" parTransId="{7338831B-D386-4D99-9307-4F511DD9BBD8}" sibTransId="{B9EE8CB2-B6E0-4E21-88F1-6721DF907338}"/>
    <dgm:cxn modelId="{5E5D8B26-F1D7-4EAE-BF6B-8B468AE870D5}" type="presOf" srcId="{34BF684C-2683-4D24-AF24-272CCAF389A2}" destId="{04314CC9-D6FD-4846-90A6-16262FF19CA9}" srcOrd="0" destOrd="0" presId="urn:microsoft.com/office/officeart/2008/layout/LinedList"/>
    <dgm:cxn modelId="{4730C06A-7EC2-4760-B93B-4221A266712E}" srcId="{72C878E2-3AC4-4908-B2A9-7DBEC0806A4F}" destId="{34BF684C-2683-4D24-AF24-272CCAF389A2}" srcOrd="3" destOrd="0" parTransId="{6283776C-A4E2-4575-BFE9-1B3257B809FA}" sibTransId="{B18A9AEE-1C15-4C5D-B97D-EA801929F010}"/>
    <dgm:cxn modelId="{65BB9953-9888-4135-A1E5-A96BC3DE9928}" type="presOf" srcId="{09AC89CA-2401-47AC-9380-6A2145D048B4}" destId="{10B86892-5A53-4A8A-BBCA-C5FD40630AD1}" srcOrd="0" destOrd="0" presId="urn:microsoft.com/office/officeart/2008/layout/LinedList"/>
    <dgm:cxn modelId="{14FF3086-E524-4017-813F-BF38DDA8454E}" type="presOf" srcId="{5C9C116B-E10E-4778-B1E9-DC1FC0620A16}" destId="{507EEFE3-AA39-4120-985A-E0D16A97F871}" srcOrd="0" destOrd="0" presId="urn:microsoft.com/office/officeart/2008/layout/LinedList"/>
    <dgm:cxn modelId="{D9287788-47F8-4D1E-891B-38CCEBDCD7E8}" srcId="{72C878E2-3AC4-4908-B2A9-7DBEC0806A4F}" destId="{BA62740F-4252-464A-B3C5-84C63CCC3BE6}" srcOrd="0" destOrd="0" parTransId="{AB7FBB5A-6854-4D81-B17C-21337C8C2C6F}" sibTransId="{4B5D63CA-23AF-4E2D-9400-32903093C21A}"/>
    <dgm:cxn modelId="{56F11690-4AA5-4FFC-8742-57A0A6D8F13E}" type="presOf" srcId="{BA62740F-4252-464A-B3C5-84C63CCC3BE6}" destId="{AFCFFBA2-F005-4ABF-9544-64CF5F00D7E0}" srcOrd="0" destOrd="0" presId="urn:microsoft.com/office/officeart/2008/layout/LinedList"/>
    <dgm:cxn modelId="{F4FC7190-F8BD-47A8-86EB-C557E7549678}" srcId="{72C878E2-3AC4-4908-B2A9-7DBEC0806A4F}" destId="{5C9C116B-E10E-4778-B1E9-DC1FC0620A16}" srcOrd="2" destOrd="0" parTransId="{33DB0DF9-15E1-48D1-B059-890A9A657A07}" sibTransId="{B5D45ECE-EF85-4BDF-88AC-066C5AEFC90E}"/>
    <dgm:cxn modelId="{1A37AC1B-24D3-40D4-80E7-71F392A2885B}" type="presParOf" srcId="{A6CE147F-B940-49B6-AF6E-07066E4197ED}" destId="{8447F292-B6C8-4A9A-A01C-8EAC6BA45C86}" srcOrd="0" destOrd="0" presId="urn:microsoft.com/office/officeart/2008/layout/LinedList"/>
    <dgm:cxn modelId="{83A2ACBC-D86C-4DD1-BA66-E280894ED957}" type="presParOf" srcId="{A6CE147F-B940-49B6-AF6E-07066E4197ED}" destId="{7BD75FB6-F32D-4A67-B96C-A0263F9311B5}" srcOrd="1" destOrd="0" presId="urn:microsoft.com/office/officeart/2008/layout/LinedList"/>
    <dgm:cxn modelId="{6A138AD0-9433-49C3-8E6A-414A2F0C948E}" type="presParOf" srcId="{7BD75FB6-F32D-4A67-B96C-A0263F9311B5}" destId="{AFCFFBA2-F005-4ABF-9544-64CF5F00D7E0}" srcOrd="0" destOrd="0" presId="urn:microsoft.com/office/officeart/2008/layout/LinedList"/>
    <dgm:cxn modelId="{AEE319CF-B834-41FE-9923-3F02723C5536}" type="presParOf" srcId="{7BD75FB6-F32D-4A67-B96C-A0263F9311B5}" destId="{1C3CD66D-C577-49E7-8D22-408F0406EEBE}" srcOrd="1" destOrd="0" presId="urn:microsoft.com/office/officeart/2008/layout/LinedList"/>
    <dgm:cxn modelId="{7B86B056-EFAB-47E3-BD01-E710410020A8}" type="presParOf" srcId="{A6CE147F-B940-49B6-AF6E-07066E4197ED}" destId="{2BACCB06-9D84-4673-836B-045CB2C6FEAE}" srcOrd="2" destOrd="0" presId="urn:microsoft.com/office/officeart/2008/layout/LinedList"/>
    <dgm:cxn modelId="{5D0F2C89-F818-490D-B54E-2930642EB399}" type="presParOf" srcId="{A6CE147F-B940-49B6-AF6E-07066E4197ED}" destId="{E063A33E-0D5D-4FF7-9B37-07CB52C7D23B}" srcOrd="3" destOrd="0" presId="urn:microsoft.com/office/officeart/2008/layout/LinedList"/>
    <dgm:cxn modelId="{F5FE2094-D51F-48F1-81B2-8CF3CFB05002}" type="presParOf" srcId="{E063A33E-0D5D-4FF7-9B37-07CB52C7D23B}" destId="{10B86892-5A53-4A8A-BBCA-C5FD40630AD1}" srcOrd="0" destOrd="0" presId="urn:microsoft.com/office/officeart/2008/layout/LinedList"/>
    <dgm:cxn modelId="{B054FD05-E712-475C-9254-95E2C9471A45}" type="presParOf" srcId="{E063A33E-0D5D-4FF7-9B37-07CB52C7D23B}" destId="{74B26D61-3D13-466B-A900-AC211A43ECF7}" srcOrd="1" destOrd="0" presId="urn:microsoft.com/office/officeart/2008/layout/LinedList"/>
    <dgm:cxn modelId="{5A77D895-4741-4DF4-873F-265B561A87EA}" type="presParOf" srcId="{A6CE147F-B940-49B6-AF6E-07066E4197ED}" destId="{D6AC3AA2-B006-4EA5-8920-599C721C385A}" srcOrd="4" destOrd="0" presId="urn:microsoft.com/office/officeart/2008/layout/LinedList"/>
    <dgm:cxn modelId="{38E5AEC2-7E09-4FFC-B2A7-762989498467}" type="presParOf" srcId="{A6CE147F-B940-49B6-AF6E-07066E4197ED}" destId="{86457571-0A9D-4C72-B015-5145FE4CFCDD}" srcOrd="5" destOrd="0" presId="urn:microsoft.com/office/officeart/2008/layout/LinedList"/>
    <dgm:cxn modelId="{B2A4C529-3C9B-4C7D-A1AA-F913A5B4E344}" type="presParOf" srcId="{86457571-0A9D-4C72-B015-5145FE4CFCDD}" destId="{507EEFE3-AA39-4120-985A-E0D16A97F871}" srcOrd="0" destOrd="0" presId="urn:microsoft.com/office/officeart/2008/layout/LinedList"/>
    <dgm:cxn modelId="{C1583394-8460-4972-BC69-EF5D25EAE98D}" type="presParOf" srcId="{86457571-0A9D-4C72-B015-5145FE4CFCDD}" destId="{EEABB424-39A4-4AFB-B108-7A6B3E9879A1}" srcOrd="1" destOrd="0" presId="urn:microsoft.com/office/officeart/2008/layout/LinedList"/>
    <dgm:cxn modelId="{1FE1C725-8BE9-4C0E-9149-13049E52459D}" type="presParOf" srcId="{A6CE147F-B940-49B6-AF6E-07066E4197ED}" destId="{07570ED5-980B-4605-89D7-DAD195D573EF}" srcOrd="6" destOrd="0" presId="urn:microsoft.com/office/officeart/2008/layout/LinedList"/>
    <dgm:cxn modelId="{5AB0301B-A968-4487-80E3-938B6F578BFF}" type="presParOf" srcId="{A6CE147F-B940-49B6-AF6E-07066E4197ED}" destId="{EFEDC02C-45B4-4252-9890-AB08CCAAD10B}" srcOrd="7" destOrd="0" presId="urn:microsoft.com/office/officeart/2008/layout/LinedList"/>
    <dgm:cxn modelId="{94E867E7-1861-4442-B31F-38D1FD69CBD2}" type="presParOf" srcId="{EFEDC02C-45B4-4252-9890-AB08CCAAD10B}" destId="{04314CC9-D6FD-4846-90A6-16262FF19CA9}" srcOrd="0" destOrd="0" presId="urn:microsoft.com/office/officeart/2008/layout/LinedList"/>
    <dgm:cxn modelId="{C7FFD865-B082-4F11-90ED-0A5E04CDE7C2}" type="presParOf" srcId="{EFEDC02C-45B4-4252-9890-AB08CCAAD10B}" destId="{432CF1AC-0F7D-42F1-8A35-3099EDF830B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CC2C52-5A3E-4C70-ADF0-D638A13D284F}"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C00D7BBD-4118-416D-8572-F20E725BA346}">
      <dgm:prSet/>
      <dgm:spPr/>
      <dgm:t>
        <a:bodyPr/>
        <a:lstStyle/>
        <a:p>
          <a:r>
            <a:rPr lang="en-US" b="1" dirty="0"/>
            <a:t>Inline styles                              </a:t>
          </a:r>
        </a:p>
        <a:p>
          <a:endParaRPr lang="en-US" b="1" dirty="0"/>
        </a:p>
        <a:p>
          <a:r>
            <a:rPr lang="en-US" dirty="0"/>
            <a:t>&lt;p style=“color:#0000;”&gt;</a:t>
          </a:r>
        </a:p>
      </dgm:t>
    </dgm:pt>
    <dgm:pt modelId="{3A9B9C07-4393-4F28-ADAA-4112E44FEA5D}" type="parTrans" cxnId="{AB7F250A-542F-4FD4-9684-A2479DA0E417}">
      <dgm:prSet/>
      <dgm:spPr/>
      <dgm:t>
        <a:bodyPr/>
        <a:lstStyle/>
        <a:p>
          <a:endParaRPr lang="en-US"/>
        </a:p>
      </dgm:t>
    </dgm:pt>
    <dgm:pt modelId="{8B8650DB-DF70-41E6-8695-373E7B6E9824}" type="sibTrans" cxnId="{AB7F250A-542F-4FD4-9684-A2479DA0E417}">
      <dgm:prSet phldrT="01" phldr="0"/>
      <dgm:spPr/>
      <dgm:t>
        <a:bodyPr/>
        <a:lstStyle/>
        <a:p>
          <a:endParaRPr lang="en-US"/>
        </a:p>
      </dgm:t>
    </dgm:pt>
    <dgm:pt modelId="{F775FC7C-3826-4B9A-9209-C1F514F78CB6}">
      <dgm:prSet/>
      <dgm:spPr/>
      <dgm:t>
        <a:bodyPr/>
        <a:lstStyle/>
        <a:p>
          <a:r>
            <a:rPr lang="en-US" b="1" dirty="0"/>
            <a:t>Style blocks                               </a:t>
          </a:r>
        </a:p>
        <a:p>
          <a:endParaRPr lang="en-US" dirty="0"/>
        </a:p>
        <a:p>
          <a:r>
            <a:rPr lang="en-US" dirty="0"/>
            <a:t>/*  p {     color:#0000;    }    /*</a:t>
          </a:r>
        </a:p>
      </dgm:t>
    </dgm:pt>
    <dgm:pt modelId="{0EBD33FD-50C4-4057-9FD2-917B06CAC5D0}" type="parTrans" cxnId="{401199C9-9C59-4EA6-90FC-3572FAF3B1AE}">
      <dgm:prSet/>
      <dgm:spPr/>
      <dgm:t>
        <a:bodyPr/>
        <a:lstStyle/>
        <a:p>
          <a:endParaRPr lang="en-US"/>
        </a:p>
      </dgm:t>
    </dgm:pt>
    <dgm:pt modelId="{59A56269-2526-4CCA-9F5E-E310811A58C5}" type="sibTrans" cxnId="{401199C9-9C59-4EA6-90FC-3572FAF3B1AE}">
      <dgm:prSet phldrT="02" phldr="0"/>
      <dgm:spPr/>
      <dgm:t>
        <a:bodyPr/>
        <a:lstStyle/>
        <a:p>
          <a:endParaRPr lang="en-US"/>
        </a:p>
      </dgm:t>
    </dgm:pt>
    <dgm:pt modelId="{20B19B05-358B-4FF2-8A8B-308378E84E29}">
      <dgm:prSet/>
      <dgm:spPr/>
      <dgm:t>
        <a:bodyPr/>
        <a:lstStyle/>
        <a:p>
          <a:r>
            <a:rPr lang="en-US" b="1" dirty="0"/>
            <a:t>External Style Sheets                 </a:t>
          </a:r>
        </a:p>
        <a:p>
          <a:r>
            <a:rPr lang="en-US" dirty="0"/>
            <a:t>style.css</a:t>
          </a:r>
        </a:p>
      </dgm:t>
    </dgm:pt>
    <dgm:pt modelId="{AA97D9B1-E44B-4E8A-9BE3-E800FCFD57A8}" type="parTrans" cxnId="{11A0B434-A9EC-4D54-BB40-AF8C515B0431}">
      <dgm:prSet/>
      <dgm:spPr/>
      <dgm:t>
        <a:bodyPr/>
        <a:lstStyle/>
        <a:p>
          <a:endParaRPr lang="en-US"/>
        </a:p>
      </dgm:t>
    </dgm:pt>
    <dgm:pt modelId="{C8A54ACE-689E-47E2-A202-258ACDDF3C68}" type="sibTrans" cxnId="{11A0B434-A9EC-4D54-BB40-AF8C515B0431}">
      <dgm:prSet phldrT="03" phldr="0"/>
      <dgm:spPr/>
      <dgm:t>
        <a:bodyPr/>
        <a:lstStyle/>
        <a:p>
          <a:endParaRPr lang="en-US"/>
        </a:p>
      </dgm:t>
    </dgm:pt>
    <dgm:pt modelId="{BADFAA1B-611F-4453-9AE5-714B84FE1359}" type="pres">
      <dgm:prSet presAssocID="{66CC2C52-5A3E-4C70-ADF0-D638A13D284F}" presName="hierChild1" presStyleCnt="0">
        <dgm:presLayoutVars>
          <dgm:chPref val="1"/>
          <dgm:dir/>
          <dgm:animOne val="branch"/>
          <dgm:animLvl val="lvl"/>
          <dgm:resizeHandles/>
        </dgm:presLayoutVars>
      </dgm:prSet>
      <dgm:spPr/>
    </dgm:pt>
    <dgm:pt modelId="{AC9A3D1B-CFBF-444E-A2E3-C78EAFC29810}" type="pres">
      <dgm:prSet presAssocID="{C00D7BBD-4118-416D-8572-F20E725BA346}" presName="hierRoot1" presStyleCnt="0"/>
      <dgm:spPr/>
    </dgm:pt>
    <dgm:pt modelId="{669B4F92-586B-447F-BC81-FC25C5FFE51E}" type="pres">
      <dgm:prSet presAssocID="{C00D7BBD-4118-416D-8572-F20E725BA346}" presName="composite" presStyleCnt="0"/>
      <dgm:spPr/>
    </dgm:pt>
    <dgm:pt modelId="{11DCE48C-59D7-4FEB-98BD-F45BD550221C}" type="pres">
      <dgm:prSet presAssocID="{C00D7BBD-4118-416D-8572-F20E725BA346}" presName="background" presStyleLbl="node0" presStyleIdx="0" presStyleCnt="3"/>
      <dgm:spPr/>
    </dgm:pt>
    <dgm:pt modelId="{599C7F08-5B75-4AE3-B814-A0616FE5604F}" type="pres">
      <dgm:prSet presAssocID="{C00D7BBD-4118-416D-8572-F20E725BA346}" presName="text" presStyleLbl="fgAcc0" presStyleIdx="0" presStyleCnt="3" custScaleY="146605">
        <dgm:presLayoutVars>
          <dgm:chPref val="3"/>
        </dgm:presLayoutVars>
      </dgm:prSet>
      <dgm:spPr/>
    </dgm:pt>
    <dgm:pt modelId="{5D7A44D4-6438-49C0-A20C-8294F3781931}" type="pres">
      <dgm:prSet presAssocID="{C00D7BBD-4118-416D-8572-F20E725BA346}" presName="hierChild2" presStyleCnt="0"/>
      <dgm:spPr/>
    </dgm:pt>
    <dgm:pt modelId="{05253D0B-0830-42B2-AF7A-7B5D82DDDEB6}" type="pres">
      <dgm:prSet presAssocID="{F775FC7C-3826-4B9A-9209-C1F514F78CB6}" presName="hierRoot1" presStyleCnt="0"/>
      <dgm:spPr/>
    </dgm:pt>
    <dgm:pt modelId="{7344E3EE-1C19-47A9-8AC0-9C79DCC9F01A}" type="pres">
      <dgm:prSet presAssocID="{F775FC7C-3826-4B9A-9209-C1F514F78CB6}" presName="composite" presStyleCnt="0"/>
      <dgm:spPr/>
    </dgm:pt>
    <dgm:pt modelId="{6DA70CB1-4624-4741-92D6-55B04E6888C8}" type="pres">
      <dgm:prSet presAssocID="{F775FC7C-3826-4B9A-9209-C1F514F78CB6}" presName="background" presStyleLbl="node0" presStyleIdx="1" presStyleCnt="3"/>
      <dgm:spPr/>
    </dgm:pt>
    <dgm:pt modelId="{4D30FD33-0C5C-4C60-8799-4CB0FB1E8C1D}" type="pres">
      <dgm:prSet presAssocID="{F775FC7C-3826-4B9A-9209-C1F514F78CB6}" presName="text" presStyleLbl="fgAcc0" presStyleIdx="1" presStyleCnt="3" custScaleY="152398" custLinFactNeighborX="1059" custLinFactNeighborY="-9121">
        <dgm:presLayoutVars>
          <dgm:chPref val="3"/>
        </dgm:presLayoutVars>
      </dgm:prSet>
      <dgm:spPr/>
    </dgm:pt>
    <dgm:pt modelId="{5EE50B45-0B84-46B3-87AF-E12852303B9E}" type="pres">
      <dgm:prSet presAssocID="{F775FC7C-3826-4B9A-9209-C1F514F78CB6}" presName="hierChild2" presStyleCnt="0"/>
      <dgm:spPr/>
    </dgm:pt>
    <dgm:pt modelId="{1E4F1A71-C40F-4AD6-AD5E-487E196965FE}" type="pres">
      <dgm:prSet presAssocID="{20B19B05-358B-4FF2-8A8B-308378E84E29}" presName="hierRoot1" presStyleCnt="0"/>
      <dgm:spPr/>
    </dgm:pt>
    <dgm:pt modelId="{2DD4EFBD-D4F9-489A-BC33-A2BCDB541264}" type="pres">
      <dgm:prSet presAssocID="{20B19B05-358B-4FF2-8A8B-308378E84E29}" presName="composite" presStyleCnt="0"/>
      <dgm:spPr/>
    </dgm:pt>
    <dgm:pt modelId="{3AA79917-3D29-45A1-956B-F0360BA5DB1E}" type="pres">
      <dgm:prSet presAssocID="{20B19B05-358B-4FF2-8A8B-308378E84E29}" presName="background" presStyleLbl="node0" presStyleIdx="2" presStyleCnt="3"/>
      <dgm:spPr/>
    </dgm:pt>
    <dgm:pt modelId="{843AE3E5-84DE-4584-A634-37C778FB6AE9}" type="pres">
      <dgm:prSet presAssocID="{20B19B05-358B-4FF2-8A8B-308378E84E29}" presName="text" presStyleLbl="fgAcc0" presStyleIdx="2" presStyleCnt="3" custScaleY="142743">
        <dgm:presLayoutVars>
          <dgm:chPref val="3"/>
        </dgm:presLayoutVars>
      </dgm:prSet>
      <dgm:spPr/>
    </dgm:pt>
    <dgm:pt modelId="{C486E8B0-5569-455D-B9B7-3296BA8A24B2}" type="pres">
      <dgm:prSet presAssocID="{20B19B05-358B-4FF2-8A8B-308378E84E29}" presName="hierChild2" presStyleCnt="0"/>
      <dgm:spPr/>
    </dgm:pt>
  </dgm:ptLst>
  <dgm:cxnLst>
    <dgm:cxn modelId="{AB7F250A-542F-4FD4-9684-A2479DA0E417}" srcId="{66CC2C52-5A3E-4C70-ADF0-D638A13D284F}" destId="{C00D7BBD-4118-416D-8572-F20E725BA346}" srcOrd="0" destOrd="0" parTransId="{3A9B9C07-4393-4F28-ADAA-4112E44FEA5D}" sibTransId="{8B8650DB-DF70-41E6-8695-373E7B6E9824}"/>
    <dgm:cxn modelId="{11A0B434-A9EC-4D54-BB40-AF8C515B0431}" srcId="{66CC2C52-5A3E-4C70-ADF0-D638A13D284F}" destId="{20B19B05-358B-4FF2-8A8B-308378E84E29}" srcOrd="2" destOrd="0" parTransId="{AA97D9B1-E44B-4E8A-9BE3-E800FCFD57A8}" sibTransId="{C8A54ACE-689E-47E2-A202-258ACDDF3C68}"/>
    <dgm:cxn modelId="{21132952-2963-43E6-BCB6-615FC7FC0F17}" type="presOf" srcId="{F775FC7C-3826-4B9A-9209-C1F514F78CB6}" destId="{4D30FD33-0C5C-4C60-8799-4CB0FB1E8C1D}" srcOrd="0" destOrd="0" presId="urn:microsoft.com/office/officeart/2005/8/layout/hierarchy1"/>
    <dgm:cxn modelId="{401199C9-9C59-4EA6-90FC-3572FAF3B1AE}" srcId="{66CC2C52-5A3E-4C70-ADF0-D638A13D284F}" destId="{F775FC7C-3826-4B9A-9209-C1F514F78CB6}" srcOrd="1" destOrd="0" parTransId="{0EBD33FD-50C4-4057-9FD2-917B06CAC5D0}" sibTransId="{59A56269-2526-4CCA-9F5E-E310811A58C5}"/>
    <dgm:cxn modelId="{D24341CA-DF43-417A-A524-14BF23CCD373}" type="presOf" srcId="{66CC2C52-5A3E-4C70-ADF0-D638A13D284F}" destId="{BADFAA1B-611F-4453-9AE5-714B84FE1359}" srcOrd="0" destOrd="0" presId="urn:microsoft.com/office/officeart/2005/8/layout/hierarchy1"/>
    <dgm:cxn modelId="{5E8F4FE4-C0F0-4339-8D5A-32265DE3D74C}" type="presOf" srcId="{C00D7BBD-4118-416D-8572-F20E725BA346}" destId="{599C7F08-5B75-4AE3-B814-A0616FE5604F}" srcOrd="0" destOrd="0" presId="urn:microsoft.com/office/officeart/2005/8/layout/hierarchy1"/>
    <dgm:cxn modelId="{BD5EC1EC-3338-4CF7-A9C3-C154DBF003BF}" type="presOf" srcId="{20B19B05-358B-4FF2-8A8B-308378E84E29}" destId="{843AE3E5-84DE-4584-A634-37C778FB6AE9}" srcOrd="0" destOrd="0" presId="urn:microsoft.com/office/officeart/2005/8/layout/hierarchy1"/>
    <dgm:cxn modelId="{73547453-633C-4427-9737-73EC147C52EE}" type="presParOf" srcId="{BADFAA1B-611F-4453-9AE5-714B84FE1359}" destId="{AC9A3D1B-CFBF-444E-A2E3-C78EAFC29810}" srcOrd="0" destOrd="0" presId="urn:microsoft.com/office/officeart/2005/8/layout/hierarchy1"/>
    <dgm:cxn modelId="{E462CEC9-91CF-4883-B5F1-B9DB3CB06D8E}" type="presParOf" srcId="{AC9A3D1B-CFBF-444E-A2E3-C78EAFC29810}" destId="{669B4F92-586B-447F-BC81-FC25C5FFE51E}" srcOrd="0" destOrd="0" presId="urn:microsoft.com/office/officeart/2005/8/layout/hierarchy1"/>
    <dgm:cxn modelId="{315ADF87-DC69-4F6C-8F33-13381C3C279A}" type="presParOf" srcId="{669B4F92-586B-447F-BC81-FC25C5FFE51E}" destId="{11DCE48C-59D7-4FEB-98BD-F45BD550221C}" srcOrd="0" destOrd="0" presId="urn:microsoft.com/office/officeart/2005/8/layout/hierarchy1"/>
    <dgm:cxn modelId="{ACBDB31A-3F45-4C6E-BDE0-624DFC7B83BC}" type="presParOf" srcId="{669B4F92-586B-447F-BC81-FC25C5FFE51E}" destId="{599C7F08-5B75-4AE3-B814-A0616FE5604F}" srcOrd="1" destOrd="0" presId="urn:microsoft.com/office/officeart/2005/8/layout/hierarchy1"/>
    <dgm:cxn modelId="{84CC26E3-F1CC-402E-BFB8-9ED9475FDF3E}" type="presParOf" srcId="{AC9A3D1B-CFBF-444E-A2E3-C78EAFC29810}" destId="{5D7A44D4-6438-49C0-A20C-8294F3781931}" srcOrd="1" destOrd="0" presId="urn:microsoft.com/office/officeart/2005/8/layout/hierarchy1"/>
    <dgm:cxn modelId="{3B0DD839-6DC1-4121-8598-DC191E35ECCC}" type="presParOf" srcId="{BADFAA1B-611F-4453-9AE5-714B84FE1359}" destId="{05253D0B-0830-42B2-AF7A-7B5D82DDDEB6}" srcOrd="1" destOrd="0" presId="urn:microsoft.com/office/officeart/2005/8/layout/hierarchy1"/>
    <dgm:cxn modelId="{57E19E86-BB44-46DA-8844-A47A628A3810}" type="presParOf" srcId="{05253D0B-0830-42B2-AF7A-7B5D82DDDEB6}" destId="{7344E3EE-1C19-47A9-8AC0-9C79DCC9F01A}" srcOrd="0" destOrd="0" presId="urn:microsoft.com/office/officeart/2005/8/layout/hierarchy1"/>
    <dgm:cxn modelId="{EF0BE9AB-48F0-40A3-8619-1E8FEF42B1F4}" type="presParOf" srcId="{7344E3EE-1C19-47A9-8AC0-9C79DCC9F01A}" destId="{6DA70CB1-4624-4741-92D6-55B04E6888C8}" srcOrd="0" destOrd="0" presId="urn:microsoft.com/office/officeart/2005/8/layout/hierarchy1"/>
    <dgm:cxn modelId="{C4F42895-ADF8-444C-A17F-D04BE5BE0812}" type="presParOf" srcId="{7344E3EE-1C19-47A9-8AC0-9C79DCC9F01A}" destId="{4D30FD33-0C5C-4C60-8799-4CB0FB1E8C1D}" srcOrd="1" destOrd="0" presId="urn:microsoft.com/office/officeart/2005/8/layout/hierarchy1"/>
    <dgm:cxn modelId="{28CC2373-A75E-4208-B0E6-33A2ECB3002F}" type="presParOf" srcId="{05253D0B-0830-42B2-AF7A-7B5D82DDDEB6}" destId="{5EE50B45-0B84-46B3-87AF-E12852303B9E}" srcOrd="1" destOrd="0" presId="urn:microsoft.com/office/officeart/2005/8/layout/hierarchy1"/>
    <dgm:cxn modelId="{B5CB08C7-89BF-4687-B94F-DCEDE001133D}" type="presParOf" srcId="{BADFAA1B-611F-4453-9AE5-714B84FE1359}" destId="{1E4F1A71-C40F-4AD6-AD5E-487E196965FE}" srcOrd="2" destOrd="0" presId="urn:microsoft.com/office/officeart/2005/8/layout/hierarchy1"/>
    <dgm:cxn modelId="{673846DA-A928-4B71-B82C-E6257793A0DC}" type="presParOf" srcId="{1E4F1A71-C40F-4AD6-AD5E-487E196965FE}" destId="{2DD4EFBD-D4F9-489A-BC33-A2BCDB541264}" srcOrd="0" destOrd="0" presId="urn:microsoft.com/office/officeart/2005/8/layout/hierarchy1"/>
    <dgm:cxn modelId="{3B26E5E3-F4E5-4C4D-9D97-62A71F9E0B04}" type="presParOf" srcId="{2DD4EFBD-D4F9-489A-BC33-A2BCDB541264}" destId="{3AA79917-3D29-45A1-956B-F0360BA5DB1E}" srcOrd="0" destOrd="0" presId="urn:microsoft.com/office/officeart/2005/8/layout/hierarchy1"/>
    <dgm:cxn modelId="{90E325A7-AFC2-4A98-8284-9E69A60109E1}" type="presParOf" srcId="{2DD4EFBD-D4F9-489A-BC33-A2BCDB541264}" destId="{843AE3E5-84DE-4584-A634-37C778FB6AE9}" srcOrd="1" destOrd="0" presId="urn:microsoft.com/office/officeart/2005/8/layout/hierarchy1"/>
    <dgm:cxn modelId="{3D30A999-48AB-4562-950C-4F4643CF11CC}" type="presParOf" srcId="{1E4F1A71-C40F-4AD6-AD5E-487E196965FE}" destId="{C486E8B0-5569-455D-B9B7-3296BA8A2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3E17A3-5928-45B6-B9DB-D8DE067204DC}"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7262BE72-1371-4EB3-B9D7-10AC23DB5880}">
      <dgm:prSet/>
      <dgm:spPr/>
      <dgm:t>
        <a:bodyPr/>
        <a:lstStyle/>
        <a:p>
          <a:r>
            <a:rPr lang="en-US"/>
            <a:t>Separate style from structure</a:t>
          </a:r>
        </a:p>
      </dgm:t>
    </dgm:pt>
    <dgm:pt modelId="{EAB7A88F-5A98-4787-B908-16B19602A389}" type="parTrans" cxnId="{865BE8F0-B826-4807-839F-7C9DCB838B17}">
      <dgm:prSet/>
      <dgm:spPr/>
      <dgm:t>
        <a:bodyPr/>
        <a:lstStyle/>
        <a:p>
          <a:endParaRPr lang="en-US"/>
        </a:p>
      </dgm:t>
    </dgm:pt>
    <dgm:pt modelId="{B11B1C1D-031E-46B0-B4DB-20A63F8FA697}" type="sibTrans" cxnId="{865BE8F0-B826-4807-839F-7C9DCB838B17}">
      <dgm:prSet/>
      <dgm:spPr/>
      <dgm:t>
        <a:bodyPr/>
        <a:lstStyle/>
        <a:p>
          <a:endParaRPr lang="en-US"/>
        </a:p>
      </dgm:t>
    </dgm:pt>
    <dgm:pt modelId="{D5F2AB61-CF14-49B5-B42F-D8D2205B83B8}">
      <dgm:prSet/>
      <dgm:spPr/>
      <dgm:t>
        <a:bodyPr/>
        <a:lstStyle/>
        <a:p>
          <a:r>
            <a:rPr lang="en-US" dirty="0"/>
            <a:t>Control styles for entire website in one place</a:t>
          </a:r>
        </a:p>
      </dgm:t>
    </dgm:pt>
    <dgm:pt modelId="{DC75D348-1AF6-4CFE-AB73-91FBCFBC26C1}" type="parTrans" cxnId="{F57C7D6D-16A9-49BA-9AB7-2CC9E3B154A4}">
      <dgm:prSet/>
      <dgm:spPr/>
      <dgm:t>
        <a:bodyPr/>
        <a:lstStyle/>
        <a:p>
          <a:endParaRPr lang="en-US"/>
        </a:p>
      </dgm:t>
    </dgm:pt>
    <dgm:pt modelId="{8C7050FD-5D96-4B2F-A356-D0D1A602715E}" type="sibTrans" cxnId="{F57C7D6D-16A9-49BA-9AB7-2CC9E3B154A4}">
      <dgm:prSet/>
      <dgm:spPr/>
      <dgm:t>
        <a:bodyPr/>
        <a:lstStyle/>
        <a:p>
          <a:endParaRPr lang="en-US"/>
        </a:p>
      </dgm:t>
    </dgm:pt>
    <dgm:pt modelId="{0100E41B-9EC6-4A12-A794-33B1845E3D8E}">
      <dgm:prSet/>
      <dgm:spPr/>
      <dgm:t>
        <a:bodyPr/>
        <a:lstStyle/>
        <a:p>
          <a:r>
            <a:rPr lang="en-US" dirty="0"/>
            <a:t>Tailor styles to the viewing device</a:t>
          </a:r>
        </a:p>
      </dgm:t>
    </dgm:pt>
    <dgm:pt modelId="{3E565776-A4F3-4485-B6A7-D175440C55D7}" type="parTrans" cxnId="{ECCB6DA2-1ED1-4B71-B751-051C1BB96BEF}">
      <dgm:prSet/>
      <dgm:spPr/>
      <dgm:t>
        <a:bodyPr/>
        <a:lstStyle/>
        <a:p>
          <a:endParaRPr lang="en-US"/>
        </a:p>
      </dgm:t>
    </dgm:pt>
    <dgm:pt modelId="{9BD04321-A0E8-4155-B6CC-5E5FB5E2E103}" type="sibTrans" cxnId="{ECCB6DA2-1ED1-4B71-B751-051C1BB96BEF}">
      <dgm:prSet/>
      <dgm:spPr/>
      <dgm:t>
        <a:bodyPr/>
        <a:lstStyle/>
        <a:p>
          <a:endParaRPr lang="en-US"/>
        </a:p>
      </dgm:t>
    </dgm:pt>
    <dgm:pt modelId="{20F9F099-E2EE-4649-8575-95886AC37F9C}" type="pres">
      <dgm:prSet presAssocID="{AA3E17A3-5928-45B6-B9DB-D8DE067204DC}" presName="hierChild1" presStyleCnt="0">
        <dgm:presLayoutVars>
          <dgm:chPref val="1"/>
          <dgm:dir/>
          <dgm:animOne val="branch"/>
          <dgm:animLvl val="lvl"/>
          <dgm:resizeHandles/>
        </dgm:presLayoutVars>
      </dgm:prSet>
      <dgm:spPr/>
    </dgm:pt>
    <dgm:pt modelId="{926FE3E5-F6FC-4860-A64E-D2CCE91FEEA3}" type="pres">
      <dgm:prSet presAssocID="{7262BE72-1371-4EB3-B9D7-10AC23DB5880}" presName="hierRoot1" presStyleCnt="0"/>
      <dgm:spPr/>
    </dgm:pt>
    <dgm:pt modelId="{6399103D-A348-4610-89C7-18DB4FF7B4F8}" type="pres">
      <dgm:prSet presAssocID="{7262BE72-1371-4EB3-B9D7-10AC23DB5880}" presName="composite" presStyleCnt="0"/>
      <dgm:spPr/>
    </dgm:pt>
    <dgm:pt modelId="{67D197AD-4DEC-4B3D-BF16-CC4F56784289}" type="pres">
      <dgm:prSet presAssocID="{7262BE72-1371-4EB3-B9D7-10AC23DB5880}" presName="background" presStyleLbl="node0" presStyleIdx="0" presStyleCnt="3"/>
      <dgm:spPr/>
    </dgm:pt>
    <dgm:pt modelId="{C623420F-1280-46D4-AAAD-15AE9DBC9FD9}" type="pres">
      <dgm:prSet presAssocID="{7262BE72-1371-4EB3-B9D7-10AC23DB5880}" presName="text" presStyleLbl="fgAcc0" presStyleIdx="0" presStyleCnt="3" custScaleY="173936">
        <dgm:presLayoutVars>
          <dgm:chPref val="3"/>
        </dgm:presLayoutVars>
      </dgm:prSet>
      <dgm:spPr/>
    </dgm:pt>
    <dgm:pt modelId="{09133A80-38F1-4012-ABCC-0DEBDAA565B0}" type="pres">
      <dgm:prSet presAssocID="{7262BE72-1371-4EB3-B9D7-10AC23DB5880}" presName="hierChild2" presStyleCnt="0"/>
      <dgm:spPr/>
    </dgm:pt>
    <dgm:pt modelId="{A433B623-7F7E-476B-AA45-5534603E9FC8}" type="pres">
      <dgm:prSet presAssocID="{D5F2AB61-CF14-49B5-B42F-D8D2205B83B8}" presName="hierRoot1" presStyleCnt="0"/>
      <dgm:spPr/>
    </dgm:pt>
    <dgm:pt modelId="{55AC5AA8-2905-4314-9318-27DF47747D69}" type="pres">
      <dgm:prSet presAssocID="{D5F2AB61-CF14-49B5-B42F-D8D2205B83B8}" presName="composite" presStyleCnt="0"/>
      <dgm:spPr/>
    </dgm:pt>
    <dgm:pt modelId="{D57CB783-B511-402D-A66C-9030ED836A1B}" type="pres">
      <dgm:prSet presAssocID="{D5F2AB61-CF14-49B5-B42F-D8D2205B83B8}" presName="background" presStyleLbl="node0" presStyleIdx="1" presStyleCnt="3"/>
      <dgm:spPr/>
    </dgm:pt>
    <dgm:pt modelId="{9A15BE3D-E36A-44DC-8694-E36FE90B5CA1}" type="pres">
      <dgm:prSet presAssocID="{D5F2AB61-CF14-49B5-B42F-D8D2205B83B8}" presName="text" presStyleLbl="fgAcc0" presStyleIdx="1" presStyleCnt="3" custScaleY="168143">
        <dgm:presLayoutVars>
          <dgm:chPref val="3"/>
        </dgm:presLayoutVars>
      </dgm:prSet>
      <dgm:spPr/>
    </dgm:pt>
    <dgm:pt modelId="{DEF46A3C-A2C5-46F0-A9D9-24E31E58B592}" type="pres">
      <dgm:prSet presAssocID="{D5F2AB61-CF14-49B5-B42F-D8D2205B83B8}" presName="hierChild2" presStyleCnt="0"/>
      <dgm:spPr/>
    </dgm:pt>
    <dgm:pt modelId="{B0C7E1E6-3613-45B2-8E8E-B3F3693DE56F}" type="pres">
      <dgm:prSet presAssocID="{0100E41B-9EC6-4A12-A794-33B1845E3D8E}" presName="hierRoot1" presStyleCnt="0"/>
      <dgm:spPr/>
    </dgm:pt>
    <dgm:pt modelId="{99BA287A-AD81-4E57-9C2E-94EDF6A67873}" type="pres">
      <dgm:prSet presAssocID="{0100E41B-9EC6-4A12-A794-33B1845E3D8E}" presName="composite" presStyleCnt="0"/>
      <dgm:spPr/>
    </dgm:pt>
    <dgm:pt modelId="{A600BB7A-F159-4B47-B307-91B6AFE7F166}" type="pres">
      <dgm:prSet presAssocID="{0100E41B-9EC6-4A12-A794-33B1845E3D8E}" presName="background" presStyleLbl="node0" presStyleIdx="2" presStyleCnt="3"/>
      <dgm:spPr/>
    </dgm:pt>
    <dgm:pt modelId="{CE8A9725-0105-48A7-99DB-11E7E474BF72}" type="pres">
      <dgm:prSet presAssocID="{0100E41B-9EC6-4A12-A794-33B1845E3D8E}" presName="text" presStyleLbl="fgAcc0" presStyleIdx="2" presStyleCnt="3" custScaleY="166474">
        <dgm:presLayoutVars>
          <dgm:chPref val="3"/>
        </dgm:presLayoutVars>
      </dgm:prSet>
      <dgm:spPr/>
    </dgm:pt>
    <dgm:pt modelId="{D5A19EBC-C58C-4597-BFFB-E3E3AE635E44}" type="pres">
      <dgm:prSet presAssocID="{0100E41B-9EC6-4A12-A794-33B1845E3D8E}" presName="hierChild2" presStyleCnt="0"/>
      <dgm:spPr/>
    </dgm:pt>
  </dgm:ptLst>
  <dgm:cxnLst>
    <dgm:cxn modelId="{63989730-1DAF-4AF8-BD7F-8347FC0F9550}" type="presOf" srcId="{AA3E17A3-5928-45B6-B9DB-D8DE067204DC}" destId="{20F9F099-E2EE-4649-8575-95886AC37F9C}" srcOrd="0" destOrd="0" presId="urn:microsoft.com/office/officeart/2005/8/layout/hierarchy1"/>
    <dgm:cxn modelId="{F57C7D6D-16A9-49BA-9AB7-2CC9E3B154A4}" srcId="{AA3E17A3-5928-45B6-B9DB-D8DE067204DC}" destId="{D5F2AB61-CF14-49B5-B42F-D8D2205B83B8}" srcOrd="1" destOrd="0" parTransId="{DC75D348-1AF6-4CFE-AB73-91FBCFBC26C1}" sibTransId="{8C7050FD-5D96-4B2F-A356-D0D1A602715E}"/>
    <dgm:cxn modelId="{ACE7137B-E571-4E08-87CF-2DFF5698FBF7}" type="presOf" srcId="{0100E41B-9EC6-4A12-A794-33B1845E3D8E}" destId="{CE8A9725-0105-48A7-99DB-11E7E474BF72}" srcOrd="0" destOrd="0" presId="urn:microsoft.com/office/officeart/2005/8/layout/hierarchy1"/>
    <dgm:cxn modelId="{ECCB6DA2-1ED1-4B71-B751-051C1BB96BEF}" srcId="{AA3E17A3-5928-45B6-B9DB-D8DE067204DC}" destId="{0100E41B-9EC6-4A12-A794-33B1845E3D8E}" srcOrd="2" destOrd="0" parTransId="{3E565776-A4F3-4485-B6A7-D175440C55D7}" sibTransId="{9BD04321-A0E8-4155-B6CC-5E5FB5E2E103}"/>
    <dgm:cxn modelId="{3B7841BE-5521-4926-B540-32E04D201CA6}" type="presOf" srcId="{7262BE72-1371-4EB3-B9D7-10AC23DB5880}" destId="{C623420F-1280-46D4-AAAD-15AE9DBC9FD9}" srcOrd="0" destOrd="0" presId="urn:microsoft.com/office/officeart/2005/8/layout/hierarchy1"/>
    <dgm:cxn modelId="{0265DBDD-999A-45E2-987B-9D128EC3BF78}" type="presOf" srcId="{D5F2AB61-CF14-49B5-B42F-D8D2205B83B8}" destId="{9A15BE3D-E36A-44DC-8694-E36FE90B5CA1}" srcOrd="0" destOrd="0" presId="urn:microsoft.com/office/officeart/2005/8/layout/hierarchy1"/>
    <dgm:cxn modelId="{865BE8F0-B826-4807-839F-7C9DCB838B17}" srcId="{AA3E17A3-5928-45B6-B9DB-D8DE067204DC}" destId="{7262BE72-1371-4EB3-B9D7-10AC23DB5880}" srcOrd="0" destOrd="0" parTransId="{EAB7A88F-5A98-4787-B908-16B19602A389}" sibTransId="{B11B1C1D-031E-46B0-B4DB-20A63F8FA697}"/>
    <dgm:cxn modelId="{9A71143D-FC18-45BA-8EEA-4E96CC7CAF3E}" type="presParOf" srcId="{20F9F099-E2EE-4649-8575-95886AC37F9C}" destId="{926FE3E5-F6FC-4860-A64E-D2CCE91FEEA3}" srcOrd="0" destOrd="0" presId="urn:microsoft.com/office/officeart/2005/8/layout/hierarchy1"/>
    <dgm:cxn modelId="{5C5ABABE-0BBE-4D69-A105-7DCA443B0FE0}" type="presParOf" srcId="{926FE3E5-F6FC-4860-A64E-D2CCE91FEEA3}" destId="{6399103D-A348-4610-89C7-18DB4FF7B4F8}" srcOrd="0" destOrd="0" presId="urn:microsoft.com/office/officeart/2005/8/layout/hierarchy1"/>
    <dgm:cxn modelId="{3BD26E9B-90CD-4E0F-8EBD-15BA44FD86E2}" type="presParOf" srcId="{6399103D-A348-4610-89C7-18DB4FF7B4F8}" destId="{67D197AD-4DEC-4B3D-BF16-CC4F56784289}" srcOrd="0" destOrd="0" presId="urn:microsoft.com/office/officeart/2005/8/layout/hierarchy1"/>
    <dgm:cxn modelId="{8A5A4BE9-2D4A-4238-A851-CB42A50F0B58}" type="presParOf" srcId="{6399103D-A348-4610-89C7-18DB4FF7B4F8}" destId="{C623420F-1280-46D4-AAAD-15AE9DBC9FD9}" srcOrd="1" destOrd="0" presId="urn:microsoft.com/office/officeart/2005/8/layout/hierarchy1"/>
    <dgm:cxn modelId="{41893C3E-AFB8-4555-98DB-C57421D1B18C}" type="presParOf" srcId="{926FE3E5-F6FC-4860-A64E-D2CCE91FEEA3}" destId="{09133A80-38F1-4012-ABCC-0DEBDAA565B0}" srcOrd="1" destOrd="0" presId="urn:microsoft.com/office/officeart/2005/8/layout/hierarchy1"/>
    <dgm:cxn modelId="{F439876C-6C16-41EC-A2D6-EFC2EE822A12}" type="presParOf" srcId="{20F9F099-E2EE-4649-8575-95886AC37F9C}" destId="{A433B623-7F7E-476B-AA45-5534603E9FC8}" srcOrd="1" destOrd="0" presId="urn:microsoft.com/office/officeart/2005/8/layout/hierarchy1"/>
    <dgm:cxn modelId="{513C2294-B312-4358-89FB-55C0BCA23032}" type="presParOf" srcId="{A433B623-7F7E-476B-AA45-5534603E9FC8}" destId="{55AC5AA8-2905-4314-9318-27DF47747D69}" srcOrd="0" destOrd="0" presId="urn:microsoft.com/office/officeart/2005/8/layout/hierarchy1"/>
    <dgm:cxn modelId="{126927DF-1FC4-40F8-9027-EDEBE9F19992}" type="presParOf" srcId="{55AC5AA8-2905-4314-9318-27DF47747D69}" destId="{D57CB783-B511-402D-A66C-9030ED836A1B}" srcOrd="0" destOrd="0" presId="urn:microsoft.com/office/officeart/2005/8/layout/hierarchy1"/>
    <dgm:cxn modelId="{DC1E4A3E-85EF-421D-B389-A46690901B93}" type="presParOf" srcId="{55AC5AA8-2905-4314-9318-27DF47747D69}" destId="{9A15BE3D-E36A-44DC-8694-E36FE90B5CA1}" srcOrd="1" destOrd="0" presId="urn:microsoft.com/office/officeart/2005/8/layout/hierarchy1"/>
    <dgm:cxn modelId="{D68DE535-3F6D-4F4C-B312-133788CF274F}" type="presParOf" srcId="{A433B623-7F7E-476B-AA45-5534603E9FC8}" destId="{DEF46A3C-A2C5-46F0-A9D9-24E31E58B592}" srcOrd="1" destOrd="0" presId="urn:microsoft.com/office/officeart/2005/8/layout/hierarchy1"/>
    <dgm:cxn modelId="{5DA923CC-9BF2-47B0-85BD-22D15273049B}" type="presParOf" srcId="{20F9F099-E2EE-4649-8575-95886AC37F9C}" destId="{B0C7E1E6-3613-45B2-8E8E-B3F3693DE56F}" srcOrd="2" destOrd="0" presId="urn:microsoft.com/office/officeart/2005/8/layout/hierarchy1"/>
    <dgm:cxn modelId="{CA83E475-FC90-4B19-960C-90E54011BF6B}" type="presParOf" srcId="{B0C7E1E6-3613-45B2-8E8E-B3F3693DE56F}" destId="{99BA287A-AD81-4E57-9C2E-94EDF6A67873}" srcOrd="0" destOrd="0" presId="urn:microsoft.com/office/officeart/2005/8/layout/hierarchy1"/>
    <dgm:cxn modelId="{DB5EF685-A6F1-44F0-B689-420E92E67D10}" type="presParOf" srcId="{99BA287A-AD81-4E57-9C2E-94EDF6A67873}" destId="{A600BB7A-F159-4B47-B307-91B6AFE7F166}" srcOrd="0" destOrd="0" presId="urn:microsoft.com/office/officeart/2005/8/layout/hierarchy1"/>
    <dgm:cxn modelId="{36410D7B-E732-4F3D-987F-26BAFB90B1D9}" type="presParOf" srcId="{99BA287A-AD81-4E57-9C2E-94EDF6A67873}" destId="{CE8A9725-0105-48A7-99DB-11E7E474BF72}" srcOrd="1" destOrd="0" presId="urn:microsoft.com/office/officeart/2005/8/layout/hierarchy1"/>
    <dgm:cxn modelId="{561C5DA7-6EFC-4ABB-BEF0-B759CE5A9A63}" type="presParOf" srcId="{B0C7E1E6-3613-45B2-8E8E-B3F3693DE56F}" destId="{D5A19EBC-C58C-4597-BFFB-E3E3AE635E44}"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6831B3-5A75-4F0E-A1DA-7AC827A7BDB8}" type="doc">
      <dgm:prSet loTypeId="urn:microsoft.com/office/officeart/2016/7/layout/BasicLinearProcessNumbered" loCatId="process" qsTypeId="urn:microsoft.com/office/officeart/2005/8/quickstyle/simple2" qsCatId="simple" csTypeId="urn:microsoft.com/office/officeart/2005/8/colors/colorful2" csCatId="colorful"/>
      <dgm:spPr/>
      <dgm:t>
        <a:bodyPr/>
        <a:lstStyle/>
        <a:p>
          <a:endParaRPr lang="en-US"/>
        </a:p>
      </dgm:t>
    </dgm:pt>
    <dgm:pt modelId="{D8FC3FE4-E97E-45BA-BC1B-DA98206731C7}">
      <dgm:prSet/>
      <dgm:spPr/>
      <dgm:t>
        <a:bodyPr/>
        <a:lstStyle/>
        <a:p>
          <a:r>
            <a:rPr lang="en-US"/>
            <a:t>Use meaningful Class and ID names.</a:t>
          </a:r>
        </a:p>
      </dgm:t>
    </dgm:pt>
    <dgm:pt modelId="{37858E59-D97B-4825-8A03-3604F3D2A434}" type="parTrans" cxnId="{2F5B6FEA-382F-4E1A-9269-D0496B492741}">
      <dgm:prSet/>
      <dgm:spPr/>
      <dgm:t>
        <a:bodyPr/>
        <a:lstStyle/>
        <a:p>
          <a:endParaRPr lang="en-US"/>
        </a:p>
      </dgm:t>
    </dgm:pt>
    <dgm:pt modelId="{411088A5-8F9A-4D0A-8B8B-CEF921F71BD3}" type="sibTrans" cxnId="{2F5B6FEA-382F-4E1A-9269-D0496B492741}">
      <dgm:prSet phldrT="1" phldr="0"/>
      <dgm:spPr/>
      <dgm:t>
        <a:bodyPr/>
        <a:lstStyle/>
        <a:p>
          <a:r>
            <a:rPr lang="en-US"/>
            <a:t>1</a:t>
          </a:r>
        </a:p>
      </dgm:t>
    </dgm:pt>
    <dgm:pt modelId="{C065FDA2-4936-489D-B607-FA5A781DC0BB}">
      <dgm:prSet/>
      <dgm:spPr/>
      <dgm:t>
        <a:bodyPr/>
        <a:lstStyle/>
        <a:p>
          <a:r>
            <a:rPr lang="en-US"/>
            <a:t>Use a consistent HTML structure</a:t>
          </a:r>
        </a:p>
      </dgm:t>
    </dgm:pt>
    <dgm:pt modelId="{D693E48B-78D3-4189-A999-A154A4F951B7}" type="parTrans" cxnId="{A7DBC2AE-5F41-4312-80E2-BCB143B240A2}">
      <dgm:prSet/>
      <dgm:spPr/>
      <dgm:t>
        <a:bodyPr/>
        <a:lstStyle/>
        <a:p>
          <a:endParaRPr lang="en-US"/>
        </a:p>
      </dgm:t>
    </dgm:pt>
    <dgm:pt modelId="{69A8A12C-A4BA-45EE-A4E6-1A086434B439}" type="sibTrans" cxnId="{A7DBC2AE-5F41-4312-80E2-BCB143B240A2}">
      <dgm:prSet phldrT="2" phldr="0"/>
      <dgm:spPr/>
      <dgm:t>
        <a:bodyPr/>
        <a:lstStyle/>
        <a:p>
          <a:r>
            <a:rPr lang="en-US"/>
            <a:t>2</a:t>
          </a:r>
        </a:p>
      </dgm:t>
    </dgm:pt>
    <dgm:pt modelId="{D3980A9D-B871-43BF-8F7D-281C7F18A449}">
      <dgm:prSet/>
      <dgm:spPr/>
      <dgm:t>
        <a:bodyPr/>
        <a:lstStyle/>
        <a:p>
          <a:r>
            <a:rPr lang="en-US"/>
            <a:t>Structure First and Design Second</a:t>
          </a:r>
        </a:p>
      </dgm:t>
    </dgm:pt>
    <dgm:pt modelId="{5E7DF109-7E2C-43C7-BABC-639122E47A7D}" type="parTrans" cxnId="{74FF9F1B-5E44-4659-A2D4-04DC530CDD02}">
      <dgm:prSet/>
      <dgm:spPr/>
      <dgm:t>
        <a:bodyPr/>
        <a:lstStyle/>
        <a:p>
          <a:endParaRPr lang="en-US"/>
        </a:p>
      </dgm:t>
    </dgm:pt>
    <dgm:pt modelId="{C6235702-788C-4CF0-B24C-60C9300EA997}" type="sibTrans" cxnId="{74FF9F1B-5E44-4659-A2D4-04DC530CDD02}">
      <dgm:prSet phldrT="3" phldr="0"/>
      <dgm:spPr/>
      <dgm:t>
        <a:bodyPr/>
        <a:lstStyle/>
        <a:p>
          <a:r>
            <a:rPr lang="en-US"/>
            <a:t>3</a:t>
          </a:r>
        </a:p>
      </dgm:t>
    </dgm:pt>
    <dgm:pt modelId="{0A13755B-EA34-4F8E-91AD-0D55559E0E3B}" type="pres">
      <dgm:prSet presAssocID="{4A6831B3-5A75-4F0E-A1DA-7AC827A7BDB8}" presName="Name0" presStyleCnt="0">
        <dgm:presLayoutVars>
          <dgm:animLvl val="lvl"/>
          <dgm:resizeHandles val="exact"/>
        </dgm:presLayoutVars>
      </dgm:prSet>
      <dgm:spPr/>
    </dgm:pt>
    <dgm:pt modelId="{5DA6DDCF-7E55-41EA-9626-C0CB295305FB}" type="pres">
      <dgm:prSet presAssocID="{D8FC3FE4-E97E-45BA-BC1B-DA98206731C7}" presName="compositeNode" presStyleCnt="0">
        <dgm:presLayoutVars>
          <dgm:bulletEnabled val="1"/>
        </dgm:presLayoutVars>
      </dgm:prSet>
      <dgm:spPr/>
    </dgm:pt>
    <dgm:pt modelId="{509E94BF-2BC1-4941-B9EE-98EDF25F0561}" type="pres">
      <dgm:prSet presAssocID="{D8FC3FE4-E97E-45BA-BC1B-DA98206731C7}" presName="bgRect" presStyleLbl="bgAccFollowNode1" presStyleIdx="0" presStyleCnt="3"/>
      <dgm:spPr/>
    </dgm:pt>
    <dgm:pt modelId="{E3448DC5-1C7C-4DC1-A894-6AE24C11D55B}" type="pres">
      <dgm:prSet presAssocID="{411088A5-8F9A-4D0A-8B8B-CEF921F71BD3}" presName="sibTransNodeCircle" presStyleLbl="alignNode1" presStyleIdx="0" presStyleCnt="6">
        <dgm:presLayoutVars>
          <dgm:chMax val="0"/>
          <dgm:bulletEnabled/>
        </dgm:presLayoutVars>
      </dgm:prSet>
      <dgm:spPr/>
    </dgm:pt>
    <dgm:pt modelId="{149FD6DB-6DAC-4B4B-A227-EDF5AAF1693B}" type="pres">
      <dgm:prSet presAssocID="{D8FC3FE4-E97E-45BA-BC1B-DA98206731C7}" presName="bottomLine" presStyleLbl="alignNode1" presStyleIdx="1" presStyleCnt="6">
        <dgm:presLayoutVars/>
      </dgm:prSet>
      <dgm:spPr/>
    </dgm:pt>
    <dgm:pt modelId="{B539EEE6-8A8B-46C2-B3A3-88331D9A94DA}" type="pres">
      <dgm:prSet presAssocID="{D8FC3FE4-E97E-45BA-BC1B-DA98206731C7}" presName="nodeText" presStyleLbl="bgAccFollowNode1" presStyleIdx="0" presStyleCnt="3">
        <dgm:presLayoutVars>
          <dgm:bulletEnabled val="1"/>
        </dgm:presLayoutVars>
      </dgm:prSet>
      <dgm:spPr/>
    </dgm:pt>
    <dgm:pt modelId="{E982764D-1A4C-4CB1-8CDE-DDAC64891C14}" type="pres">
      <dgm:prSet presAssocID="{411088A5-8F9A-4D0A-8B8B-CEF921F71BD3}" presName="sibTrans" presStyleCnt="0"/>
      <dgm:spPr/>
    </dgm:pt>
    <dgm:pt modelId="{2C951160-A1C4-4735-8479-2CCA034286F6}" type="pres">
      <dgm:prSet presAssocID="{C065FDA2-4936-489D-B607-FA5A781DC0BB}" presName="compositeNode" presStyleCnt="0">
        <dgm:presLayoutVars>
          <dgm:bulletEnabled val="1"/>
        </dgm:presLayoutVars>
      </dgm:prSet>
      <dgm:spPr/>
    </dgm:pt>
    <dgm:pt modelId="{BA56FEF2-29AA-40F5-9A1A-C57ECA3F5943}" type="pres">
      <dgm:prSet presAssocID="{C065FDA2-4936-489D-B607-FA5A781DC0BB}" presName="bgRect" presStyleLbl="bgAccFollowNode1" presStyleIdx="1" presStyleCnt="3"/>
      <dgm:spPr/>
    </dgm:pt>
    <dgm:pt modelId="{9CEEEA7E-03ED-4952-9143-7253A479085B}" type="pres">
      <dgm:prSet presAssocID="{69A8A12C-A4BA-45EE-A4E6-1A086434B439}" presName="sibTransNodeCircle" presStyleLbl="alignNode1" presStyleIdx="2" presStyleCnt="6">
        <dgm:presLayoutVars>
          <dgm:chMax val="0"/>
          <dgm:bulletEnabled/>
        </dgm:presLayoutVars>
      </dgm:prSet>
      <dgm:spPr/>
    </dgm:pt>
    <dgm:pt modelId="{1A26EA35-E7CD-4B77-97EE-452F72DF812B}" type="pres">
      <dgm:prSet presAssocID="{C065FDA2-4936-489D-B607-FA5A781DC0BB}" presName="bottomLine" presStyleLbl="alignNode1" presStyleIdx="3" presStyleCnt="6">
        <dgm:presLayoutVars/>
      </dgm:prSet>
      <dgm:spPr/>
    </dgm:pt>
    <dgm:pt modelId="{24E3BB80-14E2-4BE3-B007-5FE79C3E1C77}" type="pres">
      <dgm:prSet presAssocID="{C065FDA2-4936-489D-B607-FA5A781DC0BB}" presName="nodeText" presStyleLbl="bgAccFollowNode1" presStyleIdx="1" presStyleCnt="3">
        <dgm:presLayoutVars>
          <dgm:bulletEnabled val="1"/>
        </dgm:presLayoutVars>
      </dgm:prSet>
      <dgm:spPr/>
    </dgm:pt>
    <dgm:pt modelId="{6EF674F7-B553-4003-A628-58AE8B22FE94}" type="pres">
      <dgm:prSet presAssocID="{69A8A12C-A4BA-45EE-A4E6-1A086434B439}" presName="sibTrans" presStyleCnt="0"/>
      <dgm:spPr/>
    </dgm:pt>
    <dgm:pt modelId="{AE94E651-63E8-4406-B0D5-963369F43804}" type="pres">
      <dgm:prSet presAssocID="{D3980A9D-B871-43BF-8F7D-281C7F18A449}" presName="compositeNode" presStyleCnt="0">
        <dgm:presLayoutVars>
          <dgm:bulletEnabled val="1"/>
        </dgm:presLayoutVars>
      </dgm:prSet>
      <dgm:spPr/>
    </dgm:pt>
    <dgm:pt modelId="{66690595-F66B-4D42-A0FD-4410AB7779C2}" type="pres">
      <dgm:prSet presAssocID="{D3980A9D-B871-43BF-8F7D-281C7F18A449}" presName="bgRect" presStyleLbl="bgAccFollowNode1" presStyleIdx="2" presStyleCnt="3"/>
      <dgm:spPr/>
    </dgm:pt>
    <dgm:pt modelId="{E64C1D81-DBB8-4314-BEC8-432FF2DCBE19}" type="pres">
      <dgm:prSet presAssocID="{C6235702-788C-4CF0-B24C-60C9300EA997}" presName="sibTransNodeCircle" presStyleLbl="alignNode1" presStyleIdx="4" presStyleCnt="6">
        <dgm:presLayoutVars>
          <dgm:chMax val="0"/>
          <dgm:bulletEnabled/>
        </dgm:presLayoutVars>
      </dgm:prSet>
      <dgm:spPr/>
    </dgm:pt>
    <dgm:pt modelId="{71C4B164-5B9E-4D8B-BFCD-7379A9C3D135}" type="pres">
      <dgm:prSet presAssocID="{D3980A9D-B871-43BF-8F7D-281C7F18A449}" presName="bottomLine" presStyleLbl="alignNode1" presStyleIdx="5" presStyleCnt="6">
        <dgm:presLayoutVars/>
      </dgm:prSet>
      <dgm:spPr/>
    </dgm:pt>
    <dgm:pt modelId="{86E09DB8-CB2B-4432-BFC2-79A222FD69E9}" type="pres">
      <dgm:prSet presAssocID="{D3980A9D-B871-43BF-8F7D-281C7F18A449}" presName="nodeText" presStyleLbl="bgAccFollowNode1" presStyleIdx="2" presStyleCnt="3">
        <dgm:presLayoutVars>
          <dgm:bulletEnabled val="1"/>
        </dgm:presLayoutVars>
      </dgm:prSet>
      <dgm:spPr/>
    </dgm:pt>
  </dgm:ptLst>
  <dgm:cxnLst>
    <dgm:cxn modelId="{889A550B-B1ED-49BB-9986-F44CF424D52B}" type="presOf" srcId="{D3980A9D-B871-43BF-8F7D-281C7F18A449}" destId="{86E09DB8-CB2B-4432-BFC2-79A222FD69E9}" srcOrd="1" destOrd="0" presId="urn:microsoft.com/office/officeart/2016/7/layout/BasicLinearProcessNumbered"/>
    <dgm:cxn modelId="{74FF9F1B-5E44-4659-A2D4-04DC530CDD02}" srcId="{4A6831B3-5A75-4F0E-A1DA-7AC827A7BDB8}" destId="{D3980A9D-B871-43BF-8F7D-281C7F18A449}" srcOrd="2" destOrd="0" parTransId="{5E7DF109-7E2C-43C7-BABC-639122E47A7D}" sibTransId="{C6235702-788C-4CF0-B24C-60C9300EA997}"/>
    <dgm:cxn modelId="{B8D58B60-843C-44E4-A165-CA0480ED02C5}" type="presOf" srcId="{C065FDA2-4936-489D-B607-FA5A781DC0BB}" destId="{BA56FEF2-29AA-40F5-9A1A-C57ECA3F5943}" srcOrd="0" destOrd="0" presId="urn:microsoft.com/office/officeart/2016/7/layout/BasicLinearProcessNumbered"/>
    <dgm:cxn modelId="{ECA3F842-3D2A-425D-9592-3925B9D8F4D1}" type="presOf" srcId="{411088A5-8F9A-4D0A-8B8B-CEF921F71BD3}" destId="{E3448DC5-1C7C-4DC1-A894-6AE24C11D55B}" srcOrd="0" destOrd="0" presId="urn:microsoft.com/office/officeart/2016/7/layout/BasicLinearProcessNumbered"/>
    <dgm:cxn modelId="{F1C0E16D-4F12-4776-BBEF-B5D94B238D14}" type="presOf" srcId="{D8FC3FE4-E97E-45BA-BC1B-DA98206731C7}" destId="{509E94BF-2BC1-4941-B9EE-98EDF25F0561}" srcOrd="0" destOrd="0" presId="urn:microsoft.com/office/officeart/2016/7/layout/BasicLinearProcessNumbered"/>
    <dgm:cxn modelId="{8EAEFB8E-500D-4B8E-A6A2-9B65CD2F10B0}" type="presOf" srcId="{69A8A12C-A4BA-45EE-A4E6-1A086434B439}" destId="{9CEEEA7E-03ED-4952-9143-7253A479085B}" srcOrd="0" destOrd="0" presId="urn:microsoft.com/office/officeart/2016/7/layout/BasicLinearProcessNumbered"/>
    <dgm:cxn modelId="{A7DBC2AE-5F41-4312-80E2-BCB143B240A2}" srcId="{4A6831B3-5A75-4F0E-A1DA-7AC827A7BDB8}" destId="{C065FDA2-4936-489D-B607-FA5A781DC0BB}" srcOrd="1" destOrd="0" parTransId="{D693E48B-78D3-4189-A999-A154A4F951B7}" sibTransId="{69A8A12C-A4BA-45EE-A4E6-1A086434B439}"/>
    <dgm:cxn modelId="{4EC737B3-4741-471C-A23F-7C92F523B652}" type="presOf" srcId="{D8FC3FE4-E97E-45BA-BC1B-DA98206731C7}" destId="{B539EEE6-8A8B-46C2-B3A3-88331D9A94DA}" srcOrd="1" destOrd="0" presId="urn:microsoft.com/office/officeart/2016/7/layout/BasicLinearProcessNumbered"/>
    <dgm:cxn modelId="{ED09ACC2-810A-455B-9888-E7AFFF3960F1}" type="presOf" srcId="{4A6831B3-5A75-4F0E-A1DA-7AC827A7BDB8}" destId="{0A13755B-EA34-4F8E-91AD-0D55559E0E3B}" srcOrd="0" destOrd="0" presId="urn:microsoft.com/office/officeart/2016/7/layout/BasicLinearProcessNumbered"/>
    <dgm:cxn modelId="{1AD72DDF-AD0D-4886-B179-475E7181BBB3}" type="presOf" srcId="{C6235702-788C-4CF0-B24C-60C9300EA997}" destId="{E64C1D81-DBB8-4314-BEC8-432FF2DCBE19}" srcOrd="0" destOrd="0" presId="urn:microsoft.com/office/officeart/2016/7/layout/BasicLinearProcessNumbered"/>
    <dgm:cxn modelId="{B0A083DF-BDF2-4C1D-9B8E-D2B60A9CB914}" type="presOf" srcId="{C065FDA2-4936-489D-B607-FA5A781DC0BB}" destId="{24E3BB80-14E2-4BE3-B007-5FE79C3E1C77}" srcOrd="1" destOrd="0" presId="urn:microsoft.com/office/officeart/2016/7/layout/BasicLinearProcessNumbered"/>
    <dgm:cxn modelId="{2F5B6FEA-382F-4E1A-9269-D0496B492741}" srcId="{4A6831B3-5A75-4F0E-A1DA-7AC827A7BDB8}" destId="{D8FC3FE4-E97E-45BA-BC1B-DA98206731C7}" srcOrd="0" destOrd="0" parTransId="{37858E59-D97B-4825-8A03-3604F3D2A434}" sibTransId="{411088A5-8F9A-4D0A-8B8B-CEF921F71BD3}"/>
    <dgm:cxn modelId="{063C56FD-06E9-420F-83A4-CA1D10F61906}" type="presOf" srcId="{D3980A9D-B871-43BF-8F7D-281C7F18A449}" destId="{66690595-F66B-4D42-A0FD-4410AB7779C2}" srcOrd="0" destOrd="0" presId="urn:microsoft.com/office/officeart/2016/7/layout/BasicLinearProcessNumbered"/>
    <dgm:cxn modelId="{10C55164-2D31-4783-94A6-70F7E4965519}" type="presParOf" srcId="{0A13755B-EA34-4F8E-91AD-0D55559E0E3B}" destId="{5DA6DDCF-7E55-41EA-9626-C0CB295305FB}" srcOrd="0" destOrd="0" presId="urn:microsoft.com/office/officeart/2016/7/layout/BasicLinearProcessNumbered"/>
    <dgm:cxn modelId="{80107D51-5485-4FBE-A72D-27B0F0774555}" type="presParOf" srcId="{5DA6DDCF-7E55-41EA-9626-C0CB295305FB}" destId="{509E94BF-2BC1-4941-B9EE-98EDF25F0561}" srcOrd="0" destOrd="0" presId="urn:microsoft.com/office/officeart/2016/7/layout/BasicLinearProcessNumbered"/>
    <dgm:cxn modelId="{D509900C-0122-4B3D-AA38-85E3CC2E4B4F}" type="presParOf" srcId="{5DA6DDCF-7E55-41EA-9626-C0CB295305FB}" destId="{E3448DC5-1C7C-4DC1-A894-6AE24C11D55B}" srcOrd="1" destOrd="0" presId="urn:microsoft.com/office/officeart/2016/7/layout/BasicLinearProcessNumbered"/>
    <dgm:cxn modelId="{47359B65-71FE-4FD7-BD4B-CAEDB9612F3B}" type="presParOf" srcId="{5DA6DDCF-7E55-41EA-9626-C0CB295305FB}" destId="{149FD6DB-6DAC-4B4B-A227-EDF5AAF1693B}" srcOrd="2" destOrd="0" presId="urn:microsoft.com/office/officeart/2016/7/layout/BasicLinearProcessNumbered"/>
    <dgm:cxn modelId="{054951FB-1917-461D-9191-B1D1EC7D5134}" type="presParOf" srcId="{5DA6DDCF-7E55-41EA-9626-C0CB295305FB}" destId="{B539EEE6-8A8B-46C2-B3A3-88331D9A94DA}" srcOrd="3" destOrd="0" presId="urn:microsoft.com/office/officeart/2016/7/layout/BasicLinearProcessNumbered"/>
    <dgm:cxn modelId="{19454B12-E1C3-4958-B73F-94A2C479E2FD}" type="presParOf" srcId="{0A13755B-EA34-4F8E-91AD-0D55559E0E3B}" destId="{E982764D-1A4C-4CB1-8CDE-DDAC64891C14}" srcOrd="1" destOrd="0" presId="urn:microsoft.com/office/officeart/2016/7/layout/BasicLinearProcessNumbered"/>
    <dgm:cxn modelId="{89059225-3CA1-4B92-8705-506B1B306E9A}" type="presParOf" srcId="{0A13755B-EA34-4F8E-91AD-0D55559E0E3B}" destId="{2C951160-A1C4-4735-8479-2CCA034286F6}" srcOrd="2" destOrd="0" presId="urn:microsoft.com/office/officeart/2016/7/layout/BasicLinearProcessNumbered"/>
    <dgm:cxn modelId="{19A91033-EAD3-44A6-84D8-1D0775AF0B10}" type="presParOf" srcId="{2C951160-A1C4-4735-8479-2CCA034286F6}" destId="{BA56FEF2-29AA-40F5-9A1A-C57ECA3F5943}" srcOrd="0" destOrd="0" presId="urn:microsoft.com/office/officeart/2016/7/layout/BasicLinearProcessNumbered"/>
    <dgm:cxn modelId="{E7CC4EDD-CE34-45A5-B63C-0D8309435F7E}" type="presParOf" srcId="{2C951160-A1C4-4735-8479-2CCA034286F6}" destId="{9CEEEA7E-03ED-4952-9143-7253A479085B}" srcOrd="1" destOrd="0" presId="urn:microsoft.com/office/officeart/2016/7/layout/BasicLinearProcessNumbered"/>
    <dgm:cxn modelId="{8024B95D-0D0B-40A2-8E82-680F3D27103E}" type="presParOf" srcId="{2C951160-A1C4-4735-8479-2CCA034286F6}" destId="{1A26EA35-E7CD-4B77-97EE-452F72DF812B}" srcOrd="2" destOrd="0" presId="urn:microsoft.com/office/officeart/2016/7/layout/BasicLinearProcessNumbered"/>
    <dgm:cxn modelId="{81408D4E-C822-4F8D-ADDB-E2356F47425F}" type="presParOf" srcId="{2C951160-A1C4-4735-8479-2CCA034286F6}" destId="{24E3BB80-14E2-4BE3-B007-5FE79C3E1C77}" srcOrd="3" destOrd="0" presId="urn:microsoft.com/office/officeart/2016/7/layout/BasicLinearProcessNumbered"/>
    <dgm:cxn modelId="{2E39733A-0116-4DD6-A762-9D99036A03E5}" type="presParOf" srcId="{0A13755B-EA34-4F8E-91AD-0D55559E0E3B}" destId="{6EF674F7-B553-4003-A628-58AE8B22FE94}" srcOrd="3" destOrd="0" presId="urn:microsoft.com/office/officeart/2016/7/layout/BasicLinearProcessNumbered"/>
    <dgm:cxn modelId="{691EEF2F-D65F-4B9B-A7D2-0A37FECDDE61}" type="presParOf" srcId="{0A13755B-EA34-4F8E-91AD-0D55559E0E3B}" destId="{AE94E651-63E8-4406-B0D5-963369F43804}" srcOrd="4" destOrd="0" presId="urn:microsoft.com/office/officeart/2016/7/layout/BasicLinearProcessNumbered"/>
    <dgm:cxn modelId="{E285FB1B-5506-481A-A61B-1FEA24ED5926}" type="presParOf" srcId="{AE94E651-63E8-4406-B0D5-963369F43804}" destId="{66690595-F66B-4D42-A0FD-4410AB7779C2}" srcOrd="0" destOrd="0" presId="urn:microsoft.com/office/officeart/2016/7/layout/BasicLinearProcessNumbered"/>
    <dgm:cxn modelId="{BA86DD84-683F-44D5-B52A-AFABE2BB0B45}" type="presParOf" srcId="{AE94E651-63E8-4406-B0D5-963369F43804}" destId="{E64C1D81-DBB8-4314-BEC8-432FF2DCBE19}" srcOrd="1" destOrd="0" presId="urn:microsoft.com/office/officeart/2016/7/layout/BasicLinearProcessNumbered"/>
    <dgm:cxn modelId="{C55E884C-AF0C-49E5-8073-71882DAED71C}" type="presParOf" srcId="{AE94E651-63E8-4406-B0D5-963369F43804}" destId="{71C4B164-5B9E-4D8B-BFCD-7379A9C3D135}" srcOrd="2" destOrd="0" presId="urn:microsoft.com/office/officeart/2016/7/layout/BasicLinearProcessNumbered"/>
    <dgm:cxn modelId="{BF2DA1AF-B692-4820-8184-8D0099D2DE70}" type="presParOf" srcId="{AE94E651-63E8-4406-B0D5-963369F43804}" destId="{86E09DB8-CB2B-4432-BFC2-79A222FD69E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49C8C5D-7738-4A30-BC4F-976ECA3EA86F}"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4E3D3F11-68E2-4044-8137-89DE84459AB0}">
      <dgm:prSet/>
      <dgm:spPr/>
      <dgm:t>
        <a:bodyPr/>
        <a:lstStyle/>
        <a:p>
          <a:r>
            <a:rPr lang="en-US" dirty="0">
              <a:hlinkClick xmlns:r="http://schemas.openxmlformats.org/officeDocument/2006/relationships" r:id="rId1"/>
            </a:rPr>
            <a:t>https://www.w3.org/Style/CSS/</a:t>
          </a:r>
          <a:r>
            <a:rPr lang="en-US" dirty="0"/>
            <a:t> </a:t>
          </a:r>
        </a:p>
      </dgm:t>
    </dgm:pt>
    <dgm:pt modelId="{640E6FB3-8BCD-4C65-8708-35D261BF0384}" type="parTrans" cxnId="{69E4B2B9-6272-4EE0-9043-DF424ED4EAAA}">
      <dgm:prSet/>
      <dgm:spPr/>
      <dgm:t>
        <a:bodyPr/>
        <a:lstStyle/>
        <a:p>
          <a:endParaRPr lang="en-US"/>
        </a:p>
      </dgm:t>
    </dgm:pt>
    <dgm:pt modelId="{DEDA52DA-AF6D-4169-922A-4E1E9E3B7B72}" type="sibTrans" cxnId="{69E4B2B9-6272-4EE0-9043-DF424ED4EAAA}">
      <dgm:prSet/>
      <dgm:spPr/>
      <dgm:t>
        <a:bodyPr/>
        <a:lstStyle/>
        <a:p>
          <a:endParaRPr lang="en-US"/>
        </a:p>
      </dgm:t>
    </dgm:pt>
    <dgm:pt modelId="{BAE8ED57-3D88-4484-A503-485E4CF0C6F7}">
      <dgm:prSet/>
      <dgm:spPr/>
      <dgm:t>
        <a:bodyPr/>
        <a:lstStyle/>
        <a:p>
          <a:r>
            <a:rPr lang="en-US">
              <a:hlinkClick xmlns:r="http://schemas.openxmlformats.org/officeDocument/2006/relationships" r:id="rId2"/>
            </a:rPr>
            <a:t>https://www.w3schools.com/css/default.asp</a:t>
          </a:r>
          <a:r>
            <a:rPr lang="en-US"/>
            <a:t> </a:t>
          </a:r>
        </a:p>
      </dgm:t>
    </dgm:pt>
    <dgm:pt modelId="{0BA111CE-AD4F-471C-8163-CDF2E9B9BD79}" type="parTrans" cxnId="{0A85280F-84D7-40BA-BB07-236DFDDE8C71}">
      <dgm:prSet/>
      <dgm:spPr/>
      <dgm:t>
        <a:bodyPr/>
        <a:lstStyle/>
        <a:p>
          <a:endParaRPr lang="en-US"/>
        </a:p>
      </dgm:t>
    </dgm:pt>
    <dgm:pt modelId="{4522D9CE-F3C1-4FFE-9AD2-387F1D15A65A}" type="sibTrans" cxnId="{0A85280F-84D7-40BA-BB07-236DFDDE8C71}">
      <dgm:prSet/>
      <dgm:spPr/>
      <dgm:t>
        <a:bodyPr/>
        <a:lstStyle/>
        <a:p>
          <a:endParaRPr lang="en-US"/>
        </a:p>
      </dgm:t>
    </dgm:pt>
    <dgm:pt modelId="{828521C2-0B9B-49DC-841F-7BCAA1443858}">
      <dgm:prSet/>
      <dgm:spPr/>
      <dgm:t>
        <a:bodyPr/>
        <a:lstStyle/>
        <a:p>
          <a:r>
            <a:rPr lang="en-US">
              <a:hlinkClick xmlns:r="http://schemas.openxmlformats.org/officeDocument/2006/relationships" r:id="rId3"/>
            </a:rPr>
            <a:t>https://tympanus.net/codrops/css_reference/</a:t>
          </a:r>
          <a:endParaRPr lang="en-US"/>
        </a:p>
      </dgm:t>
    </dgm:pt>
    <dgm:pt modelId="{A462097B-89E2-44AF-9BE1-47D7FC1FD49C}" type="parTrans" cxnId="{20A1B5E8-038C-4418-AD87-2D8983AD0D8A}">
      <dgm:prSet/>
      <dgm:spPr/>
      <dgm:t>
        <a:bodyPr/>
        <a:lstStyle/>
        <a:p>
          <a:endParaRPr lang="en-US"/>
        </a:p>
      </dgm:t>
    </dgm:pt>
    <dgm:pt modelId="{DEECF205-3FDF-48E9-B9B7-B32E7E97FEF0}" type="sibTrans" cxnId="{20A1B5E8-038C-4418-AD87-2D8983AD0D8A}">
      <dgm:prSet/>
      <dgm:spPr/>
      <dgm:t>
        <a:bodyPr/>
        <a:lstStyle/>
        <a:p>
          <a:endParaRPr lang="en-US"/>
        </a:p>
      </dgm:t>
    </dgm:pt>
    <dgm:pt modelId="{F9B90115-8EA3-42AD-B51F-67C6581067EC}">
      <dgm:prSet/>
      <dgm:spPr/>
      <dgm:t>
        <a:bodyPr/>
        <a:lstStyle/>
        <a:p>
          <a:r>
            <a:rPr lang="en-US">
              <a:hlinkClick xmlns:r="http://schemas.openxmlformats.org/officeDocument/2006/relationships" r:id="rId4"/>
            </a:rPr>
            <a:t>http://htmldog.com/guides/css/</a:t>
          </a:r>
          <a:endParaRPr lang="en-US"/>
        </a:p>
      </dgm:t>
    </dgm:pt>
    <dgm:pt modelId="{AF7343C7-A710-482C-ABE2-27A582FE5520}" type="parTrans" cxnId="{A2880257-E45C-4F2F-8244-C2D1F3C86697}">
      <dgm:prSet/>
      <dgm:spPr/>
      <dgm:t>
        <a:bodyPr/>
        <a:lstStyle/>
        <a:p>
          <a:endParaRPr lang="en-US"/>
        </a:p>
      </dgm:t>
    </dgm:pt>
    <dgm:pt modelId="{0DD6F023-FC07-4D00-A3AE-92AE71FA90F8}" type="sibTrans" cxnId="{A2880257-E45C-4F2F-8244-C2D1F3C86697}">
      <dgm:prSet/>
      <dgm:spPr/>
      <dgm:t>
        <a:bodyPr/>
        <a:lstStyle/>
        <a:p>
          <a:endParaRPr lang="en-US"/>
        </a:p>
      </dgm:t>
    </dgm:pt>
    <dgm:pt modelId="{0BA96523-6C4C-487D-9965-E23FA92ED7B8}" type="pres">
      <dgm:prSet presAssocID="{049C8C5D-7738-4A30-BC4F-976ECA3EA86F}" presName="linear" presStyleCnt="0">
        <dgm:presLayoutVars>
          <dgm:animLvl val="lvl"/>
          <dgm:resizeHandles val="exact"/>
        </dgm:presLayoutVars>
      </dgm:prSet>
      <dgm:spPr/>
    </dgm:pt>
    <dgm:pt modelId="{338E1503-E9CA-4F84-AD69-FAC86380C5D9}" type="pres">
      <dgm:prSet presAssocID="{4E3D3F11-68E2-4044-8137-89DE84459AB0}" presName="parentText" presStyleLbl="node1" presStyleIdx="0" presStyleCnt="4">
        <dgm:presLayoutVars>
          <dgm:chMax val="0"/>
          <dgm:bulletEnabled val="1"/>
        </dgm:presLayoutVars>
      </dgm:prSet>
      <dgm:spPr/>
    </dgm:pt>
    <dgm:pt modelId="{BED94C45-D74F-4165-8347-D28795495707}" type="pres">
      <dgm:prSet presAssocID="{DEDA52DA-AF6D-4169-922A-4E1E9E3B7B72}" presName="spacer" presStyleCnt="0"/>
      <dgm:spPr/>
    </dgm:pt>
    <dgm:pt modelId="{3542F586-2D3E-40F1-98D0-E20F2B28B5AC}" type="pres">
      <dgm:prSet presAssocID="{BAE8ED57-3D88-4484-A503-485E4CF0C6F7}" presName="parentText" presStyleLbl="node1" presStyleIdx="1" presStyleCnt="4" custLinFactNeighborX="-1307" custLinFactNeighborY="-61883">
        <dgm:presLayoutVars>
          <dgm:chMax val="0"/>
          <dgm:bulletEnabled val="1"/>
        </dgm:presLayoutVars>
      </dgm:prSet>
      <dgm:spPr/>
    </dgm:pt>
    <dgm:pt modelId="{74997252-465F-4544-9360-DE7EFB25C550}" type="pres">
      <dgm:prSet presAssocID="{4522D9CE-F3C1-4FFE-9AD2-387F1D15A65A}" presName="spacer" presStyleCnt="0"/>
      <dgm:spPr/>
    </dgm:pt>
    <dgm:pt modelId="{C7815D89-B82A-4CCD-9B0A-D6C001AAF67E}" type="pres">
      <dgm:prSet presAssocID="{828521C2-0B9B-49DC-841F-7BCAA1443858}" presName="parentText" presStyleLbl="node1" presStyleIdx="2" presStyleCnt="4">
        <dgm:presLayoutVars>
          <dgm:chMax val="0"/>
          <dgm:bulletEnabled val="1"/>
        </dgm:presLayoutVars>
      </dgm:prSet>
      <dgm:spPr/>
    </dgm:pt>
    <dgm:pt modelId="{0D46DDAC-4D48-4FA2-9A8D-E4F453A6E15F}" type="pres">
      <dgm:prSet presAssocID="{DEECF205-3FDF-48E9-B9B7-B32E7E97FEF0}" presName="spacer" presStyleCnt="0"/>
      <dgm:spPr/>
    </dgm:pt>
    <dgm:pt modelId="{6EF4D376-E585-46D4-AC03-8EA052A32ECF}" type="pres">
      <dgm:prSet presAssocID="{F9B90115-8EA3-42AD-B51F-67C6581067EC}" presName="parentText" presStyleLbl="node1" presStyleIdx="3" presStyleCnt="4">
        <dgm:presLayoutVars>
          <dgm:chMax val="0"/>
          <dgm:bulletEnabled val="1"/>
        </dgm:presLayoutVars>
      </dgm:prSet>
      <dgm:spPr/>
    </dgm:pt>
  </dgm:ptLst>
  <dgm:cxnLst>
    <dgm:cxn modelId="{0A85280F-84D7-40BA-BB07-236DFDDE8C71}" srcId="{049C8C5D-7738-4A30-BC4F-976ECA3EA86F}" destId="{BAE8ED57-3D88-4484-A503-485E4CF0C6F7}" srcOrd="1" destOrd="0" parTransId="{0BA111CE-AD4F-471C-8163-CDF2E9B9BD79}" sibTransId="{4522D9CE-F3C1-4FFE-9AD2-387F1D15A65A}"/>
    <dgm:cxn modelId="{8CCF5728-1051-4211-849E-DFF3661FD347}" type="presOf" srcId="{4E3D3F11-68E2-4044-8137-89DE84459AB0}" destId="{338E1503-E9CA-4F84-AD69-FAC86380C5D9}" srcOrd="0" destOrd="0" presId="urn:microsoft.com/office/officeart/2005/8/layout/vList2"/>
    <dgm:cxn modelId="{05C78433-184E-40C2-8CEE-160B9D41EBC9}" type="presOf" srcId="{049C8C5D-7738-4A30-BC4F-976ECA3EA86F}" destId="{0BA96523-6C4C-487D-9965-E23FA92ED7B8}" srcOrd="0" destOrd="0" presId="urn:microsoft.com/office/officeart/2005/8/layout/vList2"/>
    <dgm:cxn modelId="{B1F14F35-F2E7-48D8-85DF-53F730C0047B}" type="presOf" srcId="{828521C2-0B9B-49DC-841F-7BCAA1443858}" destId="{C7815D89-B82A-4CCD-9B0A-D6C001AAF67E}" srcOrd="0" destOrd="0" presId="urn:microsoft.com/office/officeart/2005/8/layout/vList2"/>
    <dgm:cxn modelId="{A2880257-E45C-4F2F-8244-C2D1F3C86697}" srcId="{049C8C5D-7738-4A30-BC4F-976ECA3EA86F}" destId="{F9B90115-8EA3-42AD-B51F-67C6581067EC}" srcOrd="3" destOrd="0" parTransId="{AF7343C7-A710-482C-ABE2-27A582FE5520}" sibTransId="{0DD6F023-FC07-4D00-A3AE-92AE71FA90F8}"/>
    <dgm:cxn modelId="{7A59557D-DEB4-4D59-9342-69AA2E380539}" type="presOf" srcId="{BAE8ED57-3D88-4484-A503-485E4CF0C6F7}" destId="{3542F586-2D3E-40F1-98D0-E20F2B28B5AC}" srcOrd="0" destOrd="0" presId="urn:microsoft.com/office/officeart/2005/8/layout/vList2"/>
    <dgm:cxn modelId="{69E4B2B9-6272-4EE0-9043-DF424ED4EAAA}" srcId="{049C8C5D-7738-4A30-BC4F-976ECA3EA86F}" destId="{4E3D3F11-68E2-4044-8137-89DE84459AB0}" srcOrd="0" destOrd="0" parTransId="{640E6FB3-8BCD-4C65-8708-35D261BF0384}" sibTransId="{DEDA52DA-AF6D-4169-922A-4E1E9E3B7B72}"/>
    <dgm:cxn modelId="{CF880CE6-7540-4CEF-96FF-8469A70B05F5}" type="presOf" srcId="{F9B90115-8EA3-42AD-B51F-67C6581067EC}" destId="{6EF4D376-E585-46D4-AC03-8EA052A32ECF}" srcOrd="0" destOrd="0" presId="urn:microsoft.com/office/officeart/2005/8/layout/vList2"/>
    <dgm:cxn modelId="{20A1B5E8-038C-4418-AD87-2D8983AD0D8A}" srcId="{049C8C5D-7738-4A30-BC4F-976ECA3EA86F}" destId="{828521C2-0B9B-49DC-841F-7BCAA1443858}" srcOrd="2" destOrd="0" parTransId="{A462097B-89E2-44AF-9BE1-47D7FC1FD49C}" sibTransId="{DEECF205-3FDF-48E9-B9B7-B32E7E97FEF0}"/>
    <dgm:cxn modelId="{90F727A7-1707-4074-869C-8565A7882EF6}" type="presParOf" srcId="{0BA96523-6C4C-487D-9965-E23FA92ED7B8}" destId="{338E1503-E9CA-4F84-AD69-FAC86380C5D9}" srcOrd="0" destOrd="0" presId="urn:microsoft.com/office/officeart/2005/8/layout/vList2"/>
    <dgm:cxn modelId="{B8EEC42E-5F11-495F-99B4-43DE181E4605}" type="presParOf" srcId="{0BA96523-6C4C-487D-9965-E23FA92ED7B8}" destId="{BED94C45-D74F-4165-8347-D28795495707}" srcOrd="1" destOrd="0" presId="urn:microsoft.com/office/officeart/2005/8/layout/vList2"/>
    <dgm:cxn modelId="{99722DF5-CAD9-43FD-A65E-A984E51AE500}" type="presParOf" srcId="{0BA96523-6C4C-487D-9965-E23FA92ED7B8}" destId="{3542F586-2D3E-40F1-98D0-E20F2B28B5AC}" srcOrd="2" destOrd="0" presId="urn:microsoft.com/office/officeart/2005/8/layout/vList2"/>
    <dgm:cxn modelId="{38D60FFC-BA96-433E-9D11-2E600CFA4512}" type="presParOf" srcId="{0BA96523-6C4C-487D-9965-E23FA92ED7B8}" destId="{74997252-465F-4544-9360-DE7EFB25C550}" srcOrd="3" destOrd="0" presId="urn:microsoft.com/office/officeart/2005/8/layout/vList2"/>
    <dgm:cxn modelId="{C6F236DA-785E-48F6-83F2-F90982DA966E}" type="presParOf" srcId="{0BA96523-6C4C-487D-9965-E23FA92ED7B8}" destId="{C7815D89-B82A-4CCD-9B0A-D6C001AAF67E}" srcOrd="4" destOrd="0" presId="urn:microsoft.com/office/officeart/2005/8/layout/vList2"/>
    <dgm:cxn modelId="{24C48C00-14DE-4A4A-8954-5C4F5864618E}" type="presParOf" srcId="{0BA96523-6C4C-487D-9965-E23FA92ED7B8}" destId="{0D46DDAC-4D48-4FA2-9A8D-E4F453A6E15F}" srcOrd="5" destOrd="0" presId="urn:microsoft.com/office/officeart/2005/8/layout/vList2"/>
    <dgm:cxn modelId="{309C9904-3345-4DD0-AB06-49ECE47DE6C6}" type="presParOf" srcId="{0BA96523-6C4C-487D-9965-E23FA92ED7B8}" destId="{6EF4D376-E585-46D4-AC03-8EA052A32ECF}"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6F9F918-796C-4238-9447-AD9C6A4323F7}"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BE29F109-B08B-4DB8-A07D-4C5628051EAA}">
      <dgm:prSet/>
      <dgm:spPr/>
      <dgm:t>
        <a:bodyPr/>
        <a:lstStyle/>
        <a:p>
          <a:r>
            <a:rPr lang="en-US" dirty="0"/>
            <a:t>Every browser have its own built-in  stylesheet that helps makes a more  readable document if there are no styles applied.</a:t>
          </a:r>
        </a:p>
      </dgm:t>
    </dgm:pt>
    <dgm:pt modelId="{2AD032D0-6712-483B-A312-9439722013DF}" type="parTrans" cxnId="{72365938-7D1F-456F-BBDC-532EEAE5864A}">
      <dgm:prSet/>
      <dgm:spPr/>
      <dgm:t>
        <a:bodyPr/>
        <a:lstStyle/>
        <a:p>
          <a:endParaRPr lang="en-US"/>
        </a:p>
      </dgm:t>
    </dgm:pt>
    <dgm:pt modelId="{0632E9F5-5188-48FA-A54D-9A7EA1BF624E}" type="sibTrans" cxnId="{72365938-7D1F-456F-BBDC-532EEAE5864A}">
      <dgm:prSet phldrT="01" phldr="0"/>
      <dgm:spPr/>
      <dgm:t>
        <a:bodyPr/>
        <a:lstStyle/>
        <a:p>
          <a:endParaRPr lang="en-US"/>
        </a:p>
      </dgm:t>
    </dgm:pt>
    <dgm:pt modelId="{0DAC9ED8-F1B1-428E-AF84-9DF78CD73AFA}">
      <dgm:prSet/>
      <dgm:spPr/>
      <dgm:t>
        <a:bodyPr/>
        <a:lstStyle/>
        <a:p>
          <a:r>
            <a:rPr lang="en-US"/>
            <a:t>Each browser will render these default styles just a little bit differently.</a:t>
          </a:r>
        </a:p>
      </dgm:t>
    </dgm:pt>
    <dgm:pt modelId="{6B12A041-079F-4D17-97B9-4E9034163942}" type="parTrans" cxnId="{822DC5C7-CF69-4AEF-A45F-F9A6F26D8D82}">
      <dgm:prSet/>
      <dgm:spPr/>
      <dgm:t>
        <a:bodyPr/>
        <a:lstStyle/>
        <a:p>
          <a:endParaRPr lang="en-US"/>
        </a:p>
      </dgm:t>
    </dgm:pt>
    <dgm:pt modelId="{D207C4CC-DE20-426E-81C2-754A1EB48EEE}" type="sibTrans" cxnId="{822DC5C7-CF69-4AEF-A45F-F9A6F26D8D82}">
      <dgm:prSet phldrT="02" phldr="0"/>
      <dgm:spPr/>
      <dgm:t>
        <a:bodyPr/>
        <a:lstStyle/>
        <a:p>
          <a:endParaRPr lang="en-US"/>
        </a:p>
      </dgm:t>
    </dgm:pt>
    <dgm:pt modelId="{0A9FED88-9AF7-4798-B2A9-4289231AF583}">
      <dgm:prSet/>
      <dgm:spPr/>
      <dgm:t>
        <a:bodyPr/>
        <a:lstStyle/>
        <a:p>
          <a:r>
            <a:rPr lang="en-US"/>
            <a:t>To get rid of consistencies across browsers, you can create a clean slate by getting rid of all browser styles.</a:t>
          </a:r>
        </a:p>
      </dgm:t>
    </dgm:pt>
    <dgm:pt modelId="{22DE594A-2AAF-48D4-83A8-1510AC83B0DF}" type="parTrans" cxnId="{88BB1BF2-BA81-4A6F-B7D1-A75B4B88701D}">
      <dgm:prSet/>
      <dgm:spPr/>
      <dgm:t>
        <a:bodyPr/>
        <a:lstStyle/>
        <a:p>
          <a:endParaRPr lang="en-US"/>
        </a:p>
      </dgm:t>
    </dgm:pt>
    <dgm:pt modelId="{1BD56811-E3DD-45A3-B657-82A7BF0C09F7}" type="sibTrans" cxnId="{88BB1BF2-BA81-4A6F-B7D1-A75B4B88701D}">
      <dgm:prSet phldrT="03" phldr="0"/>
      <dgm:spPr/>
      <dgm:t>
        <a:bodyPr/>
        <a:lstStyle/>
        <a:p>
          <a:endParaRPr lang="en-US"/>
        </a:p>
      </dgm:t>
    </dgm:pt>
    <dgm:pt modelId="{BD849D28-744D-4EF1-A362-F4071A5A32DA}">
      <dgm:prSet/>
      <dgm:spPr/>
      <dgm:t>
        <a:bodyPr/>
        <a:lstStyle/>
        <a:p>
          <a:r>
            <a:rPr lang="en-US" dirty="0"/>
            <a:t>You could do this yourself, writing your own CSS for every single HTML element but imagine doing that for every project.</a:t>
          </a:r>
        </a:p>
      </dgm:t>
    </dgm:pt>
    <dgm:pt modelId="{8CCC6855-2956-42BA-B5C0-94B8D9770203}" type="parTrans" cxnId="{691358E8-A511-4EC8-8926-80235A5C86EE}">
      <dgm:prSet/>
      <dgm:spPr/>
      <dgm:t>
        <a:bodyPr/>
        <a:lstStyle/>
        <a:p>
          <a:endParaRPr lang="en-US"/>
        </a:p>
      </dgm:t>
    </dgm:pt>
    <dgm:pt modelId="{BC17747C-E747-498F-88E7-538B753ED9CF}" type="sibTrans" cxnId="{691358E8-A511-4EC8-8926-80235A5C86EE}">
      <dgm:prSet phldrT="04" phldr="0"/>
      <dgm:spPr/>
      <dgm:t>
        <a:bodyPr/>
        <a:lstStyle/>
        <a:p>
          <a:endParaRPr lang="en-US"/>
        </a:p>
      </dgm:t>
    </dgm:pt>
    <dgm:pt modelId="{9D59B200-E657-473F-9424-82E0FA05DBC0}">
      <dgm:prSet/>
      <dgm:spPr/>
      <dgm:t>
        <a:bodyPr/>
        <a:lstStyle/>
        <a:p>
          <a:r>
            <a:rPr lang="en-US"/>
            <a:t>There some better alternatives- called CSS Normalize and CSS Reset.</a:t>
          </a:r>
        </a:p>
      </dgm:t>
    </dgm:pt>
    <dgm:pt modelId="{EDCA2F22-455B-46F6-858B-6308C39AFFD4}" type="parTrans" cxnId="{909ECF5F-AC0A-471C-8101-C16034E761CE}">
      <dgm:prSet/>
      <dgm:spPr/>
      <dgm:t>
        <a:bodyPr/>
        <a:lstStyle/>
        <a:p>
          <a:endParaRPr lang="en-US"/>
        </a:p>
      </dgm:t>
    </dgm:pt>
    <dgm:pt modelId="{C479E168-F4AE-4391-8D42-6A0B9D707CF5}" type="sibTrans" cxnId="{909ECF5F-AC0A-471C-8101-C16034E761CE}">
      <dgm:prSet phldrT="05" phldr="0"/>
      <dgm:spPr/>
      <dgm:t>
        <a:bodyPr/>
        <a:lstStyle/>
        <a:p>
          <a:endParaRPr lang="en-US"/>
        </a:p>
      </dgm:t>
    </dgm:pt>
    <dgm:pt modelId="{C5332653-5D52-48A8-AC97-F2568A77AE5E}">
      <dgm:prSet/>
      <dgm:spPr/>
      <dgm:t>
        <a:bodyPr/>
        <a:lstStyle/>
        <a:p>
          <a:r>
            <a:rPr lang="en-US"/>
            <a:t>They are both small stylesheets that can add to your project.</a:t>
          </a:r>
        </a:p>
      </dgm:t>
    </dgm:pt>
    <dgm:pt modelId="{3B1F2C14-B2EB-46C5-8839-401C9069B1E1}" type="parTrans" cxnId="{02A30758-A8DF-41C2-97B0-F8680AFAC6CE}">
      <dgm:prSet/>
      <dgm:spPr/>
      <dgm:t>
        <a:bodyPr/>
        <a:lstStyle/>
        <a:p>
          <a:endParaRPr lang="en-US"/>
        </a:p>
      </dgm:t>
    </dgm:pt>
    <dgm:pt modelId="{6BA028C9-71A8-4E32-B698-CEB4C8C29013}" type="sibTrans" cxnId="{02A30758-A8DF-41C2-97B0-F8680AFAC6CE}">
      <dgm:prSet phldrT="06" phldr="0"/>
      <dgm:spPr/>
      <dgm:t>
        <a:bodyPr/>
        <a:lstStyle/>
        <a:p>
          <a:endParaRPr lang="en-US"/>
        </a:p>
      </dgm:t>
    </dgm:pt>
    <dgm:pt modelId="{2FDAD715-26EA-4A3F-B4ED-6434BA1C32C5}">
      <dgm:prSet/>
      <dgm:spPr/>
      <dgm:t>
        <a:bodyPr/>
        <a:lstStyle/>
        <a:p>
          <a:r>
            <a:rPr lang="en-US" dirty="0"/>
            <a:t>The goal of both of these is to provide consistent base styling across browsers, but each take a little bit of a different approach.</a:t>
          </a:r>
        </a:p>
      </dgm:t>
    </dgm:pt>
    <dgm:pt modelId="{B5CD4A04-62D7-40B2-8E33-BFCB358B6923}" type="parTrans" cxnId="{7B581D23-AF45-4C0C-908F-449E6CD285CD}">
      <dgm:prSet/>
      <dgm:spPr/>
      <dgm:t>
        <a:bodyPr/>
        <a:lstStyle/>
        <a:p>
          <a:endParaRPr lang="en-US"/>
        </a:p>
      </dgm:t>
    </dgm:pt>
    <dgm:pt modelId="{3DEDE4E9-A6FD-4967-9F78-6E81B5E89468}" type="sibTrans" cxnId="{7B581D23-AF45-4C0C-908F-449E6CD285CD}">
      <dgm:prSet phldrT="07" phldr="0"/>
      <dgm:spPr/>
      <dgm:t>
        <a:bodyPr/>
        <a:lstStyle/>
        <a:p>
          <a:endParaRPr lang="en-US"/>
        </a:p>
      </dgm:t>
    </dgm:pt>
    <dgm:pt modelId="{E3145EC1-34AB-4A41-86E2-20B978597447}" type="pres">
      <dgm:prSet presAssocID="{26F9F918-796C-4238-9447-AD9C6A4323F7}" presName="linear" presStyleCnt="0">
        <dgm:presLayoutVars>
          <dgm:animLvl val="lvl"/>
          <dgm:resizeHandles val="exact"/>
        </dgm:presLayoutVars>
      </dgm:prSet>
      <dgm:spPr/>
    </dgm:pt>
    <dgm:pt modelId="{D323F231-72B5-4AFD-A43E-F9CA081EC059}" type="pres">
      <dgm:prSet presAssocID="{BE29F109-B08B-4DB8-A07D-4C5628051EAA}" presName="parentText" presStyleLbl="node1" presStyleIdx="0" presStyleCnt="7">
        <dgm:presLayoutVars>
          <dgm:chMax val="0"/>
          <dgm:bulletEnabled val="1"/>
        </dgm:presLayoutVars>
      </dgm:prSet>
      <dgm:spPr/>
    </dgm:pt>
    <dgm:pt modelId="{0D5BA7F4-163E-4EEF-B976-2E99AE29CA86}" type="pres">
      <dgm:prSet presAssocID="{0632E9F5-5188-48FA-A54D-9A7EA1BF624E}" presName="spacer" presStyleCnt="0"/>
      <dgm:spPr/>
    </dgm:pt>
    <dgm:pt modelId="{EB9CB850-94BA-4D55-BB17-2AACC57A51CE}" type="pres">
      <dgm:prSet presAssocID="{0DAC9ED8-F1B1-428E-AF84-9DF78CD73AFA}" presName="parentText" presStyleLbl="node1" presStyleIdx="1" presStyleCnt="7">
        <dgm:presLayoutVars>
          <dgm:chMax val="0"/>
          <dgm:bulletEnabled val="1"/>
        </dgm:presLayoutVars>
      </dgm:prSet>
      <dgm:spPr/>
    </dgm:pt>
    <dgm:pt modelId="{5013F458-7D61-4556-BFD9-2F471996AAFD}" type="pres">
      <dgm:prSet presAssocID="{D207C4CC-DE20-426E-81C2-754A1EB48EEE}" presName="spacer" presStyleCnt="0"/>
      <dgm:spPr/>
    </dgm:pt>
    <dgm:pt modelId="{76B57221-4E84-4A78-9779-44578DE51D01}" type="pres">
      <dgm:prSet presAssocID="{0A9FED88-9AF7-4798-B2A9-4289231AF583}" presName="parentText" presStyleLbl="node1" presStyleIdx="2" presStyleCnt="7">
        <dgm:presLayoutVars>
          <dgm:chMax val="0"/>
          <dgm:bulletEnabled val="1"/>
        </dgm:presLayoutVars>
      </dgm:prSet>
      <dgm:spPr/>
    </dgm:pt>
    <dgm:pt modelId="{A07C1320-72A0-48FB-A955-FC55CF22F00E}" type="pres">
      <dgm:prSet presAssocID="{1BD56811-E3DD-45A3-B657-82A7BF0C09F7}" presName="spacer" presStyleCnt="0"/>
      <dgm:spPr/>
    </dgm:pt>
    <dgm:pt modelId="{B8AE3AF2-9467-45B8-8C7F-2798A84113AA}" type="pres">
      <dgm:prSet presAssocID="{BD849D28-744D-4EF1-A362-F4071A5A32DA}" presName="parentText" presStyleLbl="node1" presStyleIdx="3" presStyleCnt="7">
        <dgm:presLayoutVars>
          <dgm:chMax val="0"/>
          <dgm:bulletEnabled val="1"/>
        </dgm:presLayoutVars>
      </dgm:prSet>
      <dgm:spPr/>
    </dgm:pt>
    <dgm:pt modelId="{A946B158-2103-4C43-AAA0-FEDC8DBDD173}" type="pres">
      <dgm:prSet presAssocID="{BC17747C-E747-498F-88E7-538B753ED9CF}" presName="spacer" presStyleCnt="0"/>
      <dgm:spPr/>
    </dgm:pt>
    <dgm:pt modelId="{36401E26-E1E5-4F07-B50D-AB3EA1B67F3E}" type="pres">
      <dgm:prSet presAssocID="{9D59B200-E657-473F-9424-82E0FA05DBC0}" presName="parentText" presStyleLbl="node1" presStyleIdx="4" presStyleCnt="7">
        <dgm:presLayoutVars>
          <dgm:chMax val="0"/>
          <dgm:bulletEnabled val="1"/>
        </dgm:presLayoutVars>
      </dgm:prSet>
      <dgm:spPr/>
    </dgm:pt>
    <dgm:pt modelId="{DD13ABE4-2CBE-4089-AE71-CA6C16731281}" type="pres">
      <dgm:prSet presAssocID="{C479E168-F4AE-4391-8D42-6A0B9D707CF5}" presName="spacer" presStyleCnt="0"/>
      <dgm:spPr/>
    </dgm:pt>
    <dgm:pt modelId="{21CF0AF5-51C2-4653-9B8D-5EE9358810AE}" type="pres">
      <dgm:prSet presAssocID="{C5332653-5D52-48A8-AC97-F2568A77AE5E}" presName="parentText" presStyleLbl="node1" presStyleIdx="5" presStyleCnt="7">
        <dgm:presLayoutVars>
          <dgm:chMax val="0"/>
          <dgm:bulletEnabled val="1"/>
        </dgm:presLayoutVars>
      </dgm:prSet>
      <dgm:spPr/>
    </dgm:pt>
    <dgm:pt modelId="{3169840A-9900-428D-9623-188F8DD15E5D}" type="pres">
      <dgm:prSet presAssocID="{6BA028C9-71A8-4E32-B698-CEB4C8C29013}" presName="spacer" presStyleCnt="0"/>
      <dgm:spPr/>
    </dgm:pt>
    <dgm:pt modelId="{F21A6F95-10B5-4A9D-81CF-5684C90B336D}" type="pres">
      <dgm:prSet presAssocID="{2FDAD715-26EA-4A3F-B4ED-6434BA1C32C5}" presName="parentText" presStyleLbl="node1" presStyleIdx="6" presStyleCnt="7">
        <dgm:presLayoutVars>
          <dgm:chMax val="0"/>
          <dgm:bulletEnabled val="1"/>
        </dgm:presLayoutVars>
      </dgm:prSet>
      <dgm:spPr/>
    </dgm:pt>
  </dgm:ptLst>
  <dgm:cxnLst>
    <dgm:cxn modelId="{CBA3E902-1770-4C07-8D0E-DCF6B85D4EB6}" type="presOf" srcId="{C5332653-5D52-48A8-AC97-F2568A77AE5E}" destId="{21CF0AF5-51C2-4653-9B8D-5EE9358810AE}" srcOrd="0" destOrd="0" presId="urn:microsoft.com/office/officeart/2005/8/layout/vList2"/>
    <dgm:cxn modelId="{76D06D13-BC0B-4570-A0D4-032FBB9A36F1}" type="presOf" srcId="{0DAC9ED8-F1B1-428E-AF84-9DF78CD73AFA}" destId="{EB9CB850-94BA-4D55-BB17-2AACC57A51CE}" srcOrd="0" destOrd="0" presId="urn:microsoft.com/office/officeart/2005/8/layout/vList2"/>
    <dgm:cxn modelId="{2852FA1E-651D-4C76-8444-8E1AEDCAA8C2}" type="presOf" srcId="{26F9F918-796C-4238-9447-AD9C6A4323F7}" destId="{E3145EC1-34AB-4A41-86E2-20B978597447}" srcOrd="0" destOrd="0" presId="urn:microsoft.com/office/officeart/2005/8/layout/vList2"/>
    <dgm:cxn modelId="{7B581D23-AF45-4C0C-908F-449E6CD285CD}" srcId="{26F9F918-796C-4238-9447-AD9C6A4323F7}" destId="{2FDAD715-26EA-4A3F-B4ED-6434BA1C32C5}" srcOrd="6" destOrd="0" parTransId="{B5CD4A04-62D7-40B2-8E33-BFCB358B6923}" sibTransId="{3DEDE4E9-A6FD-4967-9F78-6E81B5E89468}"/>
    <dgm:cxn modelId="{4125422C-09F4-4FFD-B826-0E031896C2FB}" type="presOf" srcId="{2FDAD715-26EA-4A3F-B4ED-6434BA1C32C5}" destId="{F21A6F95-10B5-4A9D-81CF-5684C90B336D}" srcOrd="0" destOrd="0" presId="urn:microsoft.com/office/officeart/2005/8/layout/vList2"/>
    <dgm:cxn modelId="{72365938-7D1F-456F-BBDC-532EEAE5864A}" srcId="{26F9F918-796C-4238-9447-AD9C6A4323F7}" destId="{BE29F109-B08B-4DB8-A07D-4C5628051EAA}" srcOrd="0" destOrd="0" parTransId="{2AD032D0-6712-483B-A312-9439722013DF}" sibTransId="{0632E9F5-5188-48FA-A54D-9A7EA1BF624E}"/>
    <dgm:cxn modelId="{909ECF5F-AC0A-471C-8101-C16034E761CE}" srcId="{26F9F918-796C-4238-9447-AD9C6A4323F7}" destId="{9D59B200-E657-473F-9424-82E0FA05DBC0}" srcOrd="4" destOrd="0" parTransId="{EDCA2F22-455B-46F6-858B-6308C39AFFD4}" sibTransId="{C479E168-F4AE-4391-8D42-6A0B9D707CF5}"/>
    <dgm:cxn modelId="{ADDEB062-987B-42EE-8165-14CBC509E70D}" type="presOf" srcId="{9D59B200-E657-473F-9424-82E0FA05DBC0}" destId="{36401E26-E1E5-4F07-B50D-AB3EA1B67F3E}" srcOrd="0" destOrd="0" presId="urn:microsoft.com/office/officeart/2005/8/layout/vList2"/>
    <dgm:cxn modelId="{CCF81B66-F85F-4856-882E-3CFBB268326B}" type="presOf" srcId="{BD849D28-744D-4EF1-A362-F4071A5A32DA}" destId="{B8AE3AF2-9467-45B8-8C7F-2798A84113AA}" srcOrd="0" destOrd="0" presId="urn:microsoft.com/office/officeart/2005/8/layout/vList2"/>
    <dgm:cxn modelId="{BBBA2750-6243-429F-83D6-553E77C3F256}" type="presOf" srcId="{0A9FED88-9AF7-4798-B2A9-4289231AF583}" destId="{76B57221-4E84-4A78-9779-44578DE51D01}" srcOrd="0" destOrd="0" presId="urn:microsoft.com/office/officeart/2005/8/layout/vList2"/>
    <dgm:cxn modelId="{02A30758-A8DF-41C2-97B0-F8680AFAC6CE}" srcId="{26F9F918-796C-4238-9447-AD9C6A4323F7}" destId="{C5332653-5D52-48A8-AC97-F2568A77AE5E}" srcOrd="5" destOrd="0" parTransId="{3B1F2C14-B2EB-46C5-8839-401C9069B1E1}" sibTransId="{6BA028C9-71A8-4E32-B698-CEB4C8C29013}"/>
    <dgm:cxn modelId="{A72B32AB-8948-4B06-AA30-B4F595289FE6}" type="presOf" srcId="{BE29F109-B08B-4DB8-A07D-4C5628051EAA}" destId="{D323F231-72B5-4AFD-A43E-F9CA081EC059}" srcOrd="0" destOrd="0" presId="urn:microsoft.com/office/officeart/2005/8/layout/vList2"/>
    <dgm:cxn modelId="{822DC5C7-CF69-4AEF-A45F-F9A6F26D8D82}" srcId="{26F9F918-796C-4238-9447-AD9C6A4323F7}" destId="{0DAC9ED8-F1B1-428E-AF84-9DF78CD73AFA}" srcOrd="1" destOrd="0" parTransId="{6B12A041-079F-4D17-97B9-4E9034163942}" sibTransId="{D207C4CC-DE20-426E-81C2-754A1EB48EEE}"/>
    <dgm:cxn modelId="{691358E8-A511-4EC8-8926-80235A5C86EE}" srcId="{26F9F918-796C-4238-9447-AD9C6A4323F7}" destId="{BD849D28-744D-4EF1-A362-F4071A5A32DA}" srcOrd="3" destOrd="0" parTransId="{8CCC6855-2956-42BA-B5C0-94B8D9770203}" sibTransId="{BC17747C-E747-498F-88E7-538B753ED9CF}"/>
    <dgm:cxn modelId="{88BB1BF2-BA81-4A6F-B7D1-A75B4B88701D}" srcId="{26F9F918-796C-4238-9447-AD9C6A4323F7}" destId="{0A9FED88-9AF7-4798-B2A9-4289231AF583}" srcOrd="2" destOrd="0" parTransId="{22DE594A-2AAF-48D4-83A8-1510AC83B0DF}" sibTransId="{1BD56811-E3DD-45A3-B657-82A7BF0C09F7}"/>
    <dgm:cxn modelId="{C102F252-25A9-402A-831D-C45C406732DC}" type="presParOf" srcId="{E3145EC1-34AB-4A41-86E2-20B978597447}" destId="{D323F231-72B5-4AFD-A43E-F9CA081EC059}" srcOrd="0" destOrd="0" presId="urn:microsoft.com/office/officeart/2005/8/layout/vList2"/>
    <dgm:cxn modelId="{51B981B5-2B47-4080-86A1-46BB28F0BDE6}" type="presParOf" srcId="{E3145EC1-34AB-4A41-86E2-20B978597447}" destId="{0D5BA7F4-163E-4EEF-B976-2E99AE29CA86}" srcOrd="1" destOrd="0" presId="urn:microsoft.com/office/officeart/2005/8/layout/vList2"/>
    <dgm:cxn modelId="{8CD523D1-76EE-4B2E-9C5B-996B1E6FEFD4}" type="presParOf" srcId="{E3145EC1-34AB-4A41-86E2-20B978597447}" destId="{EB9CB850-94BA-4D55-BB17-2AACC57A51CE}" srcOrd="2" destOrd="0" presId="urn:microsoft.com/office/officeart/2005/8/layout/vList2"/>
    <dgm:cxn modelId="{C832E845-A6E5-436D-A9ED-030BEDFCD1B5}" type="presParOf" srcId="{E3145EC1-34AB-4A41-86E2-20B978597447}" destId="{5013F458-7D61-4556-BFD9-2F471996AAFD}" srcOrd="3" destOrd="0" presId="urn:microsoft.com/office/officeart/2005/8/layout/vList2"/>
    <dgm:cxn modelId="{FD12FC32-E22B-42AF-A0B2-DE8EF9B65715}" type="presParOf" srcId="{E3145EC1-34AB-4A41-86E2-20B978597447}" destId="{76B57221-4E84-4A78-9779-44578DE51D01}" srcOrd="4" destOrd="0" presId="urn:microsoft.com/office/officeart/2005/8/layout/vList2"/>
    <dgm:cxn modelId="{422729C2-0FDB-43CF-8592-DFECFAB50DBC}" type="presParOf" srcId="{E3145EC1-34AB-4A41-86E2-20B978597447}" destId="{A07C1320-72A0-48FB-A955-FC55CF22F00E}" srcOrd="5" destOrd="0" presId="urn:microsoft.com/office/officeart/2005/8/layout/vList2"/>
    <dgm:cxn modelId="{DE9FC1F1-15D7-4B66-9CE6-6E2AD10884F6}" type="presParOf" srcId="{E3145EC1-34AB-4A41-86E2-20B978597447}" destId="{B8AE3AF2-9467-45B8-8C7F-2798A84113AA}" srcOrd="6" destOrd="0" presId="urn:microsoft.com/office/officeart/2005/8/layout/vList2"/>
    <dgm:cxn modelId="{C01EA479-1D01-4F44-899E-578FCA05530F}" type="presParOf" srcId="{E3145EC1-34AB-4A41-86E2-20B978597447}" destId="{A946B158-2103-4C43-AAA0-FEDC8DBDD173}" srcOrd="7" destOrd="0" presId="urn:microsoft.com/office/officeart/2005/8/layout/vList2"/>
    <dgm:cxn modelId="{C9805CE2-F836-496F-9FA6-B8D1033F6E09}" type="presParOf" srcId="{E3145EC1-34AB-4A41-86E2-20B978597447}" destId="{36401E26-E1E5-4F07-B50D-AB3EA1B67F3E}" srcOrd="8" destOrd="0" presId="urn:microsoft.com/office/officeart/2005/8/layout/vList2"/>
    <dgm:cxn modelId="{D71864BB-BE3E-4F6A-9C3F-19FCADAF5AA4}" type="presParOf" srcId="{E3145EC1-34AB-4A41-86E2-20B978597447}" destId="{DD13ABE4-2CBE-4089-AE71-CA6C16731281}" srcOrd="9" destOrd="0" presId="urn:microsoft.com/office/officeart/2005/8/layout/vList2"/>
    <dgm:cxn modelId="{52EA0FF0-C88E-4390-9D05-88FC176EED71}" type="presParOf" srcId="{E3145EC1-34AB-4A41-86E2-20B978597447}" destId="{21CF0AF5-51C2-4653-9B8D-5EE9358810AE}" srcOrd="10" destOrd="0" presId="urn:microsoft.com/office/officeart/2005/8/layout/vList2"/>
    <dgm:cxn modelId="{8071E48D-200B-4688-BDAB-82D902E924B3}" type="presParOf" srcId="{E3145EC1-34AB-4A41-86E2-20B978597447}" destId="{3169840A-9900-428D-9623-188F8DD15E5D}" srcOrd="11" destOrd="0" presId="urn:microsoft.com/office/officeart/2005/8/layout/vList2"/>
    <dgm:cxn modelId="{9EFF468B-BEDA-4C26-948B-DB72A7A3AEF8}" type="presParOf" srcId="{E3145EC1-34AB-4A41-86E2-20B978597447}" destId="{F21A6F95-10B5-4A9D-81CF-5684C90B336D}"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3D68A77-E6C8-4361-802A-F45F50A30CBA}" type="doc">
      <dgm:prSet loTypeId="urn:microsoft.com/office/officeart/2005/8/layout/hProcess9" loCatId="process" qsTypeId="urn:microsoft.com/office/officeart/2005/8/quickstyle/simple2" qsCatId="simple" csTypeId="urn:microsoft.com/office/officeart/2005/8/colors/accent4_1" csCatId="accent4"/>
      <dgm:spPr/>
      <dgm:t>
        <a:bodyPr/>
        <a:lstStyle/>
        <a:p>
          <a:endParaRPr lang="en-US"/>
        </a:p>
      </dgm:t>
    </dgm:pt>
    <dgm:pt modelId="{3A57F214-3D6E-46D7-9EE0-4894C6028789}">
      <dgm:prSet/>
      <dgm:spPr/>
      <dgm:t>
        <a:bodyPr/>
        <a:lstStyle/>
        <a:p>
          <a:r>
            <a:rPr lang="en-US"/>
            <a:t>CSS Reset stylesheets is meant to completely wipe out all built-In styling for HTML elements.</a:t>
          </a:r>
        </a:p>
      </dgm:t>
    </dgm:pt>
    <dgm:pt modelId="{D08EAD09-01C7-4694-9764-8F6F0A674465}" type="parTrans" cxnId="{B382FD15-19F5-4F33-AB12-8D7539EE58A2}">
      <dgm:prSet/>
      <dgm:spPr/>
      <dgm:t>
        <a:bodyPr/>
        <a:lstStyle/>
        <a:p>
          <a:endParaRPr lang="en-US"/>
        </a:p>
      </dgm:t>
    </dgm:pt>
    <dgm:pt modelId="{1D73AE92-B22D-4FCF-9804-2B373F71A394}" type="sibTrans" cxnId="{B382FD15-19F5-4F33-AB12-8D7539EE58A2}">
      <dgm:prSet/>
      <dgm:spPr/>
      <dgm:t>
        <a:bodyPr/>
        <a:lstStyle/>
        <a:p>
          <a:endParaRPr lang="en-US"/>
        </a:p>
      </dgm:t>
    </dgm:pt>
    <dgm:pt modelId="{7CDC0369-3C5D-4AFD-A777-E0E9B66FD1D2}">
      <dgm:prSet/>
      <dgm:spPr/>
      <dgm:t>
        <a:bodyPr/>
        <a:lstStyle/>
        <a:p>
          <a:r>
            <a:rPr lang="en-US"/>
            <a:t>The Normalize stylesheet also removes browser inconsistencies for HTML elements but instead of removing everything like CSS Reset, Normalize CSS will keep some of the useful defaults.</a:t>
          </a:r>
        </a:p>
      </dgm:t>
    </dgm:pt>
    <dgm:pt modelId="{D1B1184E-FC7D-4994-9A64-1B1C990725A5}" type="parTrans" cxnId="{9C734D12-9537-4922-A115-C4CF4BB57E33}">
      <dgm:prSet/>
      <dgm:spPr/>
      <dgm:t>
        <a:bodyPr/>
        <a:lstStyle/>
        <a:p>
          <a:endParaRPr lang="en-US"/>
        </a:p>
      </dgm:t>
    </dgm:pt>
    <dgm:pt modelId="{5A6B61CB-14B2-486B-96AB-396E5A26843E}" type="sibTrans" cxnId="{9C734D12-9537-4922-A115-C4CF4BB57E33}">
      <dgm:prSet/>
      <dgm:spPr/>
      <dgm:t>
        <a:bodyPr/>
        <a:lstStyle/>
        <a:p>
          <a:endParaRPr lang="en-US"/>
        </a:p>
      </dgm:t>
    </dgm:pt>
    <dgm:pt modelId="{EDCE29E8-C135-4154-B9E4-FB0917805EFA}">
      <dgm:prSet/>
      <dgm:spPr/>
      <dgm:t>
        <a:bodyPr/>
        <a:lstStyle/>
        <a:p>
          <a:r>
            <a:rPr lang="en-US"/>
            <a:t>Normalize was created to make built in browser styling more consistent across all browsers.</a:t>
          </a:r>
        </a:p>
      </dgm:t>
    </dgm:pt>
    <dgm:pt modelId="{FE9EE9C0-DC94-482B-86F0-D9DA7980B51E}" type="parTrans" cxnId="{216B3864-FF03-4CE2-B1FB-421836759C6A}">
      <dgm:prSet/>
      <dgm:spPr/>
      <dgm:t>
        <a:bodyPr/>
        <a:lstStyle/>
        <a:p>
          <a:endParaRPr lang="en-US"/>
        </a:p>
      </dgm:t>
    </dgm:pt>
    <dgm:pt modelId="{9F7F82F1-057C-46E2-A3E9-DC2271A9B17F}" type="sibTrans" cxnId="{216B3864-FF03-4CE2-B1FB-421836759C6A}">
      <dgm:prSet/>
      <dgm:spPr/>
      <dgm:t>
        <a:bodyPr/>
        <a:lstStyle/>
        <a:p>
          <a:endParaRPr lang="en-US"/>
        </a:p>
      </dgm:t>
    </dgm:pt>
    <dgm:pt modelId="{9F889239-F661-44C5-B729-AEB4DDA1CCCA}" type="pres">
      <dgm:prSet presAssocID="{13D68A77-E6C8-4361-802A-F45F50A30CBA}" presName="CompostProcess" presStyleCnt="0">
        <dgm:presLayoutVars>
          <dgm:dir/>
          <dgm:resizeHandles val="exact"/>
        </dgm:presLayoutVars>
      </dgm:prSet>
      <dgm:spPr/>
    </dgm:pt>
    <dgm:pt modelId="{D2CD7357-35A1-4CF2-918C-5E3B379889AB}" type="pres">
      <dgm:prSet presAssocID="{13D68A77-E6C8-4361-802A-F45F50A30CBA}" presName="arrow" presStyleLbl="bgShp" presStyleIdx="0" presStyleCnt="1"/>
      <dgm:spPr/>
    </dgm:pt>
    <dgm:pt modelId="{5AAD9495-E8DB-4DD0-B790-1D9755F590FF}" type="pres">
      <dgm:prSet presAssocID="{13D68A77-E6C8-4361-802A-F45F50A30CBA}" presName="linearProcess" presStyleCnt="0"/>
      <dgm:spPr/>
    </dgm:pt>
    <dgm:pt modelId="{0BAB604A-99E2-490B-9249-409E05C210FF}" type="pres">
      <dgm:prSet presAssocID="{3A57F214-3D6E-46D7-9EE0-4894C6028789}" presName="textNode" presStyleLbl="node1" presStyleIdx="0" presStyleCnt="3">
        <dgm:presLayoutVars>
          <dgm:bulletEnabled val="1"/>
        </dgm:presLayoutVars>
      </dgm:prSet>
      <dgm:spPr/>
    </dgm:pt>
    <dgm:pt modelId="{A7CED056-6607-40A9-85FD-8DB441250B91}" type="pres">
      <dgm:prSet presAssocID="{1D73AE92-B22D-4FCF-9804-2B373F71A394}" presName="sibTrans" presStyleCnt="0"/>
      <dgm:spPr/>
    </dgm:pt>
    <dgm:pt modelId="{717C6223-7E64-4C88-BDF3-93B2116BA894}" type="pres">
      <dgm:prSet presAssocID="{7CDC0369-3C5D-4AFD-A777-E0E9B66FD1D2}" presName="textNode" presStyleLbl="node1" presStyleIdx="1" presStyleCnt="3">
        <dgm:presLayoutVars>
          <dgm:bulletEnabled val="1"/>
        </dgm:presLayoutVars>
      </dgm:prSet>
      <dgm:spPr/>
    </dgm:pt>
    <dgm:pt modelId="{95049B5F-47BF-4060-9CF9-B16C7F39A333}" type="pres">
      <dgm:prSet presAssocID="{5A6B61CB-14B2-486B-96AB-396E5A26843E}" presName="sibTrans" presStyleCnt="0"/>
      <dgm:spPr/>
    </dgm:pt>
    <dgm:pt modelId="{B5FDFDA4-0B6D-4BD3-ACC3-A1C18685F93F}" type="pres">
      <dgm:prSet presAssocID="{EDCE29E8-C135-4154-B9E4-FB0917805EFA}" presName="textNode" presStyleLbl="node1" presStyleIdx="2" presStyleCnt="3">
        <dgm:presLayoutVars>
          <dgm:bulletEnabled val="1"/>
        </dgm:presLayoutVars>
      </dgm:prSet>
      <dgm:spPr/>
    </dgm:pt>
  </dgm:ptLst>
  <dgm:cxnLst>
    <dgm:cxn modelId="{9C734D12-9537-4922-A115-C4CF4BB57E33}" srcId="{13D68A77-E6C8-4361-802A-F45F50A30CBA}" destId="{7CDC0369-3C5D-4AFD-A777-E0E9B66FD1D2}" srcOrd="1" destOrd="0" parTransId="{D1B1184E-FC7D-4994-9A64-1B1C990725A5}" sibTransId="{5A6B61CB-14B2-486B-96AB-396E5A26843E}"/>
    <dgm:cxn modelId="{B382FD15-19F5-4F33-AB12-8D7539EE58A2}" srcId="{13D68A77-E6C8-4361-802A-F45F50A30CBA}" destId="{3A57F214-3D6E-46D7-9EE0-4894C6028789}" srcOrd="0" destOrd="0" parTransId="{D08EAD09-01C7-4694-9764-8F6F0A674465}" sibTransId="{1D73AE92-B22D-4FCF-9804-2B373F71A394}"/>
    <dgm:cxn modelId="{216B3864-FF03-4CE2-B1FB-421836759C6A}" srcId="{13D68A77-E6C8-4361-802A-F45F50A30CBA}" destId="{EDCE29E8-C135-4154-B9E4-FB0917805EFA}" srcOrd="2" destOrd="0" parTransId="{FE9EE9C0-DC94-482B-86F0-D9DA7980B51E}" sibTransId="{9F7F82F1-057C-46E2-A3E9-DC2271A9B17F}"/>
    <dgm:cxn modelId="{8A8B2799-C85E-40B9-91CF-0C0F2FE0068A}" type="presOf" srcId="{3A57F214-3D6E-46D7-9EE0-4894C6028789}" destId="{0BAB604A-99E2-490B-9249-409E05C210FF}" srcOrd="0" destOrd="0" presId="urn:microsoft.com/office/officeart/2005/8/layout/hProcess9"/>
    <dgm:cxn modelId="{012F7B9A-A0D8-450B-A043-796AB2F4C3B0}" type="presOf" srcId="{13D68A77-E6C8-4361-802A-F45F50A30CBA}" destId="{9F889239-F661-44C5-B729-AEB4DDA1CCCA}" srcOrd="0" destOrd="0" presId="urn:microsoft.com/office/officeart/2005/8/layout/hProcess9"/>
    <dgm:cxn modelId="{4EE982B6-E3B6-4751-8D50-87691F16EF1F}" type="presOf" srcId="{EDCE29E8-C135-4154-B9E4-FB0917805EFA}" destId="{B5FDFDA4-0B6D-4BD3-ACC3-A1C18685F93F}" srcOrd="0" destOrd="0" presId="urn:microsoft.com/office/officeart/2005/8/layout/hProcess9"/>
    <dgm:cxn modelId="{4C81D6E3-9E94-425D-BCB8-3089EA3E83DE}" type="presOf" srcId="{7CDC0369-3C5D-4AFD-A777-E0E9B66FD1D2}" destId="{717C6223-7E64-4C88-BDF3-93B2116BA894}" srcOrd="0" destOrd="0" presId="urn:microsoft.com/office/officeart/2005/8/layout/hProcess9"/>
    <dgm:cxn modelId="{F6008771-F0E7-4C4A-AD8E-D56C9C8DE315}" type="presParOf" srcId="{9F889239-F661-44C5-B729-AEB4DDA1CCCA}" destId="{D2CD7357-35A1-4CF2-918C-5E3B379889AB}" srcOrd="0" destOrd="0" presId="urn:microsoft.com/office/officeart/2005/8/layout/hProcess9"/>
    <dgm:cxn modelId="{0B7D8882-BA7E-493D-9D83-E6B0AA20886B}" type="presParOf" srcId="{9F889239-F661-44C5-B729-AEB4DDA1CCCA}" destId="{5AAD9495-E8DB-4DD0-B790-1D9755F590FF}" srcOrd="1" destOrd="0" presId="urn:microsoft.com/office/officeart/2005/8/layout/hProcess9"/>
    <dgm:cxn modelId="{AC995086-6A79-4B0D-9B49-178471DA16BC}" type="presParOf" srcId="{5AAD9495-E8DB-4DD0-B790-1D9755F590FF}" destId="{0BAB604A-99E2-490B-9249-409E05C210FF}" srcOrd="0" destOrd="0" presId="urn:microsoft.com/office/officeart/2005/8/layout/hProcess9"/>
    <dgm:cxn modelId="{5D8B53E2-B433-4950-A8E8-36034041C84E}" type="presParOf" srcId="{5AAD9495-E8DB-4DD0-B790-1D9755F590FF}" destId="{A7CED056-6607-40A9-85FD-8DB441250B91}" srcOrd="1" destOrd="0" presId="urn:microsoft.com/office/officeart/2005/8/layout/hProcess9"/>
    <dgm:cxn modelId="{900A9FB2-51DC-4811-99F3-A371A8DE715E}" type="presParOf" srcId="{5AAD9495-E8DB-4DD0-B790-1D9755F590FF}" destId="{717C6223-7E64-4C88-BDF3-93B2116BA894}" srcOrd="2" destOrd="0" presId="urn:microsoft.com/office/officeart/2005/8/layout/hProcess9"/>
    <dgm:cxn modelId="{0A507D56-63BB-4D09-8B02-401FF8B872D7}" type="presParOf" srcId="{5AAD9495-E8DB-4DD0-B790-1D9755F590FF}" destId="{95049B5F-47BF-4060-9CF9-B16C7F39A333}" srcOrd="3" destOrd="0" presId="urn:microsoft.com/office/officeart/2005/8/layout/hProcess9"/>
    <dgm:cxn modelId="{CE067B3F-E11A-4653-A3A9-A01FE89EC1FC}" type="presParOf" srcId="{5AAD9495-E8DB-4DD0-B790-1D9755F590FF}" destId="{B5FDFDA4-0B6D-4BD3-ACC3-A1C18685F93F}"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7F292-B6C8-4A9A-A01C-8EAC6BA45C86}">
      <dsp:nvSpPr>
        <dsp:cNvPr id="0" name=""/>
        <dsp:cNvSpPr/>
      </dsp:nvSpPr>
      <dsp:spPr>
        <a:xfrm>
          <a:off x="0" y="0"/>
          <a:ext cx="6628804" cy="0"/>
        </a:xfrm>
        <a:prstGeom prst="line">
          <a:avLst/>
        </a:prstGeom>
        <a:gradFill rotWithShape="0">
          <a:gsLst>
            <a:gs pos="0">
              <a:schemeClr val="accent1">
                <a:shade val="50000"/>
                <a:hueOff val="0"/>
                <a:satOff val="0"/>
                <a:lumOff val="0"/>
                <a:alphaOff val="0"/>
                <a:tint val="96000"/>
                <a:lumMod val="100000"/>
              </a:schemeClr>
            </a:gs>
            <a:gs pos="78000">
              <a:schemeClr val="accent1">
                <a:shade val="50000"/>
                <a:hueOff val="0"/>
                <a:satOff val="0"/>
                <a:lumOff val="0"/>
                <a:alphaOff val="0"/>
                <a:shade val="94000"/>
                <a:lumMod val="94000"/>
              </a:schemeClr>
            </a:gs>
          </a:gsLst>
          <a:lin ang="5400000" scaled="0"/>
        </a:gradFill>
        <a:ln w="12700" cap="rnd" cmpd="sng" algn="ctr">
          <a:solidFill>
            <a:schemeClr val="accent1">
              <a:shade val="50000"/>
              <a:hueOff val="0"/>
              <a:satOff val="0"/>
              <a:lumOff val="0"/>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AFCFFBA2-F005-4ABF-9544-64CF5F00D7E0}">
      <dsp:nvSpPr>
        <dsp:cNvPr id="0" name=""/>
        <dsp:cNvSpPr/>
      </dsp:nvSpPr>
      <dsp:spPr>
        <a:xfrm>
          <a:off x="0" y="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Stands for cascading style sheets.</a:t>
          </a:r>
        </a:p>
      </dsp:txBody>
      <dsp:txXfrm>
        <a:off x="0" y="0"/>
        <a:ext cx="6628804" cy="1244895"/>
      </dsp:txXfrm>
    </dsp:sp>
    <dsp:sp modelId="{2BACCB06-9D84-4673-836B-045CB2C6FEAE}">
      <dsp:nvSpPr>
        <dsp:cNvPr id="0" name=""/>
        <dsp:cNvSpPr/>
      </dsp:nvSpPr>
      <dsp:spPr>
        <a:xfrm>
          <a:off x="0" y="124489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10B86892-5A53-4A8A-BBCA-C5FD40630AD1}">
      <dsp:nvSpPr>
        <dsp:cNvPr id="0" name=""/>
        <dsp:cNvSpPr/>
      </dsp:nvSpPr>
      <dsp:spPr>
        <a:xfrm>
          <a:off x="0" y="124489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It is style language used to control the appearance of markup languages.</a:t>
          </a:r>
        </a:p>
      </dsp:txBody>
      <dsp:txXfrm>
        <a:off x="0" y="1244895"/>
        <a:ext cx="6628804" cy="1244895"/>
      </dsp:txXfrm>
    </dsp:sp>
    <dsp:sp modelId="{D6AC3AA2-B006-4EA5-8920-599C721C385A}">
      <dsp:nvSpPr>
        <dsp:cNvPr id="0" name=""/>
        <dsp:cNvSpPr/>
      </dsp:nvSpPr>
      <dsp:spPr>
        <a:xfrm>
          <a:off x="0" y="2489790"/>
          <a:ext cx="6628804" cy="0"/>
        </a:xfrm>
        <a:prstGeom prst="line">
          <a:avLst/>
        </a:prstGeom>
        <a:gradFill rotWithShape="0">
          <a:gsLst>
            <a:gs pos="0">
              <a:schemeClr val="accent1">
                <a:shade val="50000"/>
                <a:hueOff val="524161"/>
                <a:satOff val="-28755"/>
                <a:lumOff val="46698"/>
                <a:alphaOff val="0"/>
                <a:tint val="96000"/>
                <a:lumMod val="100000"/>
              </a:schemeClr>
            </a:gs>
            <a:gs pos="78000">
              <a:schemeClr val="accent1">
                <a:shade val="50000"/>
                <a:hueOff val="524161"/>
                <a:satOff val="-28755"/>
                <a:lumOff val="46698"/>
                <a:alphaOff val="0"/>
                <a:shade val="94000"/>
                <a:lumMod val="94000"/>
              </a:schemeClr>
            </a:gs>
          </a:gsLst>
          <a:lin ang="5400000" scaled="0"/>
        </a:gradFill>
        <a:ln w="12700" cap="rnd" cmpd="sng" algn="ctr">
          <a:solidFill>
            <a:schemeClr val="accent1">
              <a:shade val="50000"/>
              <a:hueOff val="524161"/>
              <a:satOff val="-28755"/>
              <a:lumOff val="46698"/>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507EEFE3-AA39-4120-985A-E0D16A97F871}">
      <dsp:nvSpPr>
        <dsp:cNvPr id="0" name=""/>
        <dsp:cNvSpPr/>
      </dsp:nvSpPr>
      <dsp:spPr>
        <a:xfrm>
          <a:off x="0" y="2489790"/>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Think of HTML as controlling the structure of the web while CSS controls the presentation of it.</a:t>
          </a:r>
        </a:p>
      </dsp:txBody>
      <dsp:txXfrm>
        <a:off x="0" y="2489790"/>
        <a:ext cx="6628804" cy="1244895"/>
      </dsp:txXfrm>
    </dsp:sp>
    <dsp:sp modelId="{07570ED5-980B-4605-89D7-DAD195D573EF}">
      <dsp:nvSpPr>
        <dsp:cNvPr id="0" name=""/>
        <dsp:cNvSpPr/>
      </dsp:nvSpPr>
      <dsp:spPr>
        <a:xfrm>
          <a:off x="0" y="3734685"/>
          <a:ext cx="6628804" cy="0"/>
        </a:xfrm>
        <a:prstGeom prst="line">
          <a:avLst/>
        </a:prstGeom>
        <a:gradFill rotWithShape="0">
          <a:gsLst>
            <a:gs pos="0">
              <a:schemeClr val="accent1">
                <a:shade val="50000"/>
                <a:hueOff val="262080"/>
                <a:satOff val="-14378"/>
                <a:lumOff val="23349"/>
                <a:alphaOff val="0"/>
                <a:tint val="96000"/>
                <a:lumMod val="100000"/>
              </a:schemeClr>
            </a:gs>
            <a:gs pos="78000">
              <a:schemeClr val="accent1">
                <a:shade val="50000"/>
                <a:hueOff val="262080"/>
                <a:satOff val="-14378"/>
                <a:lumOff val="23349"/>
                <a:alphaOff val="0"/>
                <a:shade val="94000"/>
                <a:lumMod val="94000"/>
              </a:schemeClr>
            </a:gs>
          </a:gsLst>
          <a:lin ang="5400000" scaled="0"/>
        </a:gradFill>
        <a:ln w="12700" cap="rnd" cmpd="sng" algn="ctr">
          <a:solidFill>
            <a:schemeClr val="accent1">
              <a:shade val="50000"/>
              <a:hueOff val="262080"/>
              <a:satOff val="-14378"/>
              <a:lumOff val="23349"/>
              <a:alphaOff val="0"/>
            </a:schemeClr>
          </a:solidFill>
          <a:prstDash val="solid"/>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dsp:spPr>
      <dsp:style>
        <a:lnRef idx="1">
          <a:scrgbClr r="0" g="0" b="0"/>
        </a:lnRef>
        <a:fillRef idx="3">
          <a:scrgbClr r="0" g="0" b="0"/>
        </a:fillRef>
        <a:effectRef idx="3">
          <a:scrgbClr r="0" g="0" b="0"/>
        </a:effectRef>
        <a:fontRef idx="minor">
          <a:schemeClr val="lt1"/>
        </a:fontRef>
      </dsp:style>
    </dsp:sp>
    <dsp:sp modelId="{04314CC9-D6FD-4846-90A6-16262FF19CA9}">
      <dsp:nvSpPr>
        <dsp:cNvPr id="0" name=""/>
        <dsp:cNvSpPr/>
      </dsp:nvSpPr>
      <dsp:spPr>
        <a:xfrm>
          <a:off x="0" y="3734685"/>
          <a:ext cx="6628804" cy="1244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CSS is what makes the web pretty.</a:t>
          </a:r>
        </a:p>
      </dsp:txBody>
      <dsp:txXfrm>
        <a:off x="0" y="3734685"/>
        <a:ext cx="6628804" cy="1244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CE48C-59D7-4FEB-98BD-F45BD550221C}">
      <dsp:nvSpPr>
        <dsp:cNvPr id="0" name=""/>
        <dsp:cNvSpPr/>
      </dsp:nvSpPr>
      <dsp:spPr>
        <a:xfrm>
          <a:off x="0" y="1489302"/>
          <a:ext cx="1864351" cy="1735602"/>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599C7F08-5B75-4AE3-B814-A0616FE5604F}">
      <dsp:nvSpPr>
        <dsp:cNvPr id="0" name=""/>
        <dsp:cNvSpPr/>
      </dsp:nvSpPr>
      <dsp:spPr>
        <a:xfrm>
          <a:off x="207150" y="1686095"/>
          <a:ext cx="1864351" cy="1735602"/>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Inline styles                              </a:t>
          </a:r>
        </a:p>
        <a:p>
          <a:pPr marL="0" lvl="0" indent="0" algn="ctr" defTabSz="577850">
            <a:lnSpc>
              <a:spcPct val="90000"/>
            </a:lnSpc>
            <a:spcBef>
              <a:spcPct val="0"/>
            </a:spcBef>
            <a:spcAft>
              <a:spcPct val="35000"/>
            </a:spcAft>
            <a:buNone/>
          </a:pPr>
          <a:endParaRPr lang="en-US" sz="1300" b="1" kern="1200" dirty="0"/>
        </a:p>
        <a:p>
          <a:pPr marL="0" lvl="0" indent="0" algn="ctr" defTabSz="577850">
            <a:lnSpc>
              <a:spcPct val="90000"/>
            </a:lnSpc>
            <a:spcBef>
              <a:spcPct val="0"/>
            </a:spcBef>
            <a:spcAft>
              <a:spcPct val="35000"/>
            </a:spcAft>
            <a:buNone/>
          </a:pPr>
          <a:r>
            <a:rPr lang="en-US" sz="1300" kern="1200" dirty="0"/>
            <a:t>&lt;p style=“color:#0000;”&gt;</a:t>
          </a:r>
        </a:p>
      </dsp:txBody>
      <dsp:txXfrm>
        <a:off x="257984" y="1736929"/>
        <a:ext cx="1762683" cy="1633934"/>
      </dsp:txXfrm>
    </dsp:sp>
    <dsp:sp modelId="{6DA70CB1-4624-4741-92D6-55B04E6888C8}">
      <dsp:nvSpPr>
        <dsp:cNvPr id="0" name=""/>
        <dsp:cNvSpPr/>
      </dsp:nvSpPr>
      <dsp:spPr>
        <a:xfrm>
          <a:off x="2298394" y="1381322"/>
          <a:ext cx="1864351" cy="1804183"/>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4D30FD33-0C5C-4C60-8799-4CB0FB1E8C1D}">
      <dsp:nvSpPr>
        <dsp:cNvPr id="0" name=""/>
        <dsp:cNvSpPr/>
      </dsp:nvSpPr>
      <dsp:spPr>
        <a:xfrm>
          <a:off x="2505544" y="1578114"/>
          <a:ext cx="1864351" cy="1804183"/>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Style blocks                               </a:t>
          </a:r>
        </a:p>
        <a:p>
          <a:pPr marL="0" lvl="0" indent="0" algn="ctr" defTabSz="577850">
            <a:lnSpc>
              <a:spcPct val="90000"/>
            </a:lnSpc>
            <a:spcBef>
              <a:spcPct val="0"/>
            </a:spcBef>
            <a:spcAft>
              <a:spcPct val="35000"/>
            </a:spcAft>
            <a:buNone/>
          </a:pPr>
          <a:endParaRPr lang="en-US" sz="1300" kern="1200" dirty="0"/>
        </a:p>
        <a:p>
          <a:pPr marL="0" lvl="0" indent="0" algn="ctr" defTabSz="577850">
            <a:lnSpc>
              <a:spcPct val="90000"/>
            </a:lnSpc>
            <a:spcBef>
              <a:spcPct val="0"/>
            </a:spcBef>
            <a:spcAft>
              <a:spcPct val="35000"/>
            </a:spcAft>
            <a:buNone/>
          </a:pPr>
          <a:r>
            <a:rPr lang="en-US" sz="1300" kern="1200" dirty="0"/>
            <a:t>/*  p {     color:#0000;    }    /*</a:t>
          </a:r>
        </a:p>
      </dsp:txBody>
      <dsp:txXfrm>
        <a:off x="2558387" y="1630957"/>
        <a:ext cx="1758665" cy="1698497"/>
      </dsp:txXfrm>
    </dsp:sp>
    <dsp:sp modelId="{3AA79917-3D29-45A1-956B-F0360BA5DB1E}">
      <dsp:nvSpPr>
        <dsp:cNvPr id="0" name=""/>
        <dsp:cNvSpPr/>
      </dsp:nvSpPr>
      <dsp:spPr>
        <a:xfrm>
          <a:off x="4557302" y="1489302"/>
          <a:ext cx="1864351" cy="1689881"/>
        </a:xfrm>
        <a:prstGeom prst="roundRect">
          <a:avLst>
            <a:gd name="adj" fmla="val 10000"/>
          </a:avLst>
        </a:prstGeom>
        <a:solidFill>
          <a:schemeClr val="accent3">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843AE3E5-84DE-4584-A634-37C778FB6AE9}">
      <dsp:nvSpPr>
        <dsp:cNvPr id="0" name=""/>
        <dsp:cNvSpPr/>
      </dsp:nvSpPr>
      <dsp:spPr>
        <a:xfrm>
          <a:off x="4764452" y="1686095"/>
          <a:ext cx="1864351" cy="1689881"/>
        </a:xfrm>
        <a:prstGeom prst="roundRect">
          <a:avLst>
            <a:gd name="adj" fmla="val 10000"/>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External Style Sheets                 </a:t>
          </a:r>
        </a:p>
        <a:p>
          <a:pPr marL="0" lvl="0" indent="0" algn="ctr" defTabSz="577850">
            <a:lnSpc>
              <a:spcPct val="90000"/>
            </a:lnSpc>
            <a:spcBef>
              <a:spcPct val="0"/>
            </a:spcBef>
            <a:spcAft>
              <a:spcPct val="35000"/>
            </a:spcAft>
            <a:buNone/>
          </a:pPr>
          <a:r>
            <a:rPr lang="en-US" sz="1300" kern="1200" dirty="0"/>
            <a:t>style.css</a:t>
          </a:r>
        </a:p>
      </dsp:txBody>
      <dsp:txXfrm>
        <a:off x="4813947" y="1735590"/>
        <a:ext cx="1765361" cy="15908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197AD-4DEC-4B3D-BF16-CC4F56784289}">
      <dsp:nvSpPr>
        <dsp:cNvPr id="0" name=""/>
        <dsp:cNvSpPr/>
      </dsp:nvSpPr>
      <dsp:spPr>
        <a:xfrm>
          <a:off x="0" y="1361812"/>
          <a:ext cx="1864351" cy="2059163"/>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23420F-1280-46D4-AAAD-15AE9DBC9FD9}">
      <dsp:nvSpPr>
        <dsp:cNvPr id="0" name=""/>
        <dsp:cNvSpPr/>
      </dsp:nvSpPr>
      <dsp:spPr>
        <a:xfrm>
          <a:off x="207150" y="1558604"/>
          <a:ext cx="1864351" cy="2059163"/>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Separate style from structure</a:t>
          </a:r>
        </a:p>
      </dsp:txBody>
      <dsp:txXfrm>
        <a:off x="261755" y="1613209"/>
        <a:ext cx="1755141" cy="1949953"/>
      </dsp:txXfrm>
    </dsp:sp>
    <dsp:sp modelId="{D57CB783-B511-402D-A66C-9030ED836A1B}">
      <dsp:nvSpPr>
        <dsp:cNvPr id="0" name=""/>
        <dsp:cNvSpPr/>
      </dsp:nvSpPr>
      <dsp:spPr>
        <a:xfrm>
          <a:off x="2278651" y="1361812"/>
          <a:ext cx="1864351" cy="199058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5BE3D-E36A-44DC-8694-E36FE90B5CA1}">
      <dsp:nvSpPr>
        <dsp:cNvPr id="0" name=""/>
        <dsp:cNvSpPr/>
      </dsp:nvSpPr>
      <dsp:spPr>
        <a:xfrm>
          <a:off x="2485801" y="1558604"/>
          <a:ext cx="1864351" cy="1990582"/>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Control styles for entire website in one place</a:t>
          </a:r>
        </a:p>
      </dsp:txBody>
      <dsp:txXfrm>
        <a:off x="2540406" y="1613209"/>
        <a:ext cx="1755141" cy="1881372"/>
      </dsp:txXfrm>
    </dsp:sp>
    <dsp:sp modelId="{A600BB7A-F159-4B47-B307-91B6AFE7F166}">
      <dsp:nvSpPr>
        <dsp:cNvPr id="0" name=""/>
        <dsp:cNvSpPr/>
      </dsp:nvSpPr>
      <dsp:spPr>
        <a:xfrm>
          <a:off x="4557302" y="1361812"/>
          <a:ext cx="1864351" cy="1970824"/>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8A9725-0105-48A7-99DB-11E7E474BF72}">
      <dsp:nvSpPr>
        <dsp:cNvPr id="0" name=""/>
        <dsp:cNvSpPr/>
      </dsp:nvSpPr>
      <dsp:spPr>
        <a:xfrm>
          <a:off x="4764452" y="1558604"/>
          <a:ext cx="1864351" cy="1970824"/>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Tailor styles to the viewing device</a:t>
          </a:r>
        </a:p>
      </dsp:txBody>
      <dsp:txXfrm>
        <a:off x="4819057" y="1613209"/>
        <a:ext cx="1755141" cy="186161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9E94BF-2BC1-4941-B9EE-98EDF25F0561}">
      <dsp:nvSpPr>
        <dsp:cNvPr id="0" name=""/>
        <dsp:cNvSpPr/>
      </dsp:nvSpPr>
      <dsp:spPr>
        <a:xfrm>
          <a:off x="0" y="0"/>
          <a:ext cx="3005666" cy="4093482"/>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meaningful Class and ID names.</a:t>
          </a:r>
        </a:p>
      </dsp:txBody>
      <dsp:txXfrm>
        <a:off x="0" y="1555523"/>
        <a:ext cx="3005666" cy="2456089"/>
      </dsp:txXfrm>
    </dsp:sp>
    <dsp:sp modelId="{E3448DC5-1C7C-4DC1-A894-6AE24C11D55B}">
      <dsp:nvSpPr>
        <dsp:cNvPr id="0" name=""/>
        <dsp:cNvSpPr/>
      </dsp:nvSpPr>
      <dsp:spPr>
        <a:xfrm>
          <a:off x="888810" y="409348"/>
          <a:ext cx="1228044" cy="1228044"/>
        </a:xfrm>
        <a:prstGeom prst="ellips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068653" y="589191"/>
        <a:ext cx="868358" cy="868358"/>
      </dsp:txXfrm>
    </dsp:sp>
    <dsp:sp modelId="{149FD6DB-6DAC-4B4B-A227-EDF5AAF1693B}">
      <dsp:nvSpPr>
        <dsp:cNvPr id="0" name=""/>
        <dsp:cNvSpPr/>
      </dsp:nvSpPr>
      <dsp:spPr>
        <a:xfrm>
          <a:off x="0" y="4093410"/>
          <a:ext cx="3005666" cy="72"/>
        </a:xfrm>
        <a:prstGeom prst="rect">
          <a:avLst/>
        </a:prstGeom>
        <a:solidFill>
          <a:schemeClr val="accent2">
            <a:hueOff val="-592857"/>
            <a:satOff val="2840"/>
            <a:lumOff val="2627"/>
            <a:alphaOff val="0"/>
          </a:schemeClr>
        </a:solidFill>
        <a:ln w="19050" cap="rnd" cmpd="sng" algn="ctr">
          <a:solidFill>
            <a:schemeClr val="accent2">
              <a:hueOff val="-592857"/>
              <a:satOff val="2840"/>
              <a:lumOff val="262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BA56FEF2-29AA-40F5-9A1A-C57ECA3F5943}">
      <dsp:nvSpPr>
        <dsp:cNvPr id="0" name=""/>
        <dsp:cNvSpPr/>
      </dsp:nvSpPr>
      <dsp:spPr>
        <a:xfrm>
          <a:off x="3306233" y="0"/>
          <a:ext cx="3005666" cy="4093482"/>
        </a:xfrm>
        <a:prstGeom prst="rect">
          <a:avLst/>
        </a:prstGeom>
        <a:solidFill>
          <a:schemeClr val="accent2">
            <a:tint val="40000"/>
            <a:alpha val="90000"/>
            <a:hueOff val="-2045920"/>
            <a:satOff val="22554"/>
            <a:lumOff val="2148"/>
            <a:alphaOff val="0"/>
          </a:schemeClr>
        </a:solidFill>
        <a:ln w="19050" cap="rnd" cmpd="sng" algn="ctr">
          <a:solidFill>
            <a:schemeClr val="accent2">
              <a:tint val="40000"/>
              <a:alpha val="90000"/>
              <a:hueOff val="-2045920"/>
              <a:satOff val="22554"/>
              <a:lumOff val="21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Use a consistent HTML structure</a:t>
          </a:r>
        </a:p>
      </dsp:txBody>
      <dsp:txXfrm>
        <a:off x="3306233" y="1555523"/>
        <a:ext cx="3005666" cy="2456089"/>
      </dsp:txXfrm>
    </dsp:sp>
    <dsp:sp modelId="{9CEEEA7E-03ED-4952-9143-7253A479085B}">
      <dsp:nvSpPr>
        <dsp:cNvPr id="0" name=""/>
        <dsp:cNvSpPr/>
      </dsp:nvSpPr>
      <dsp:spPr>
        <a:xfrm>
          <a:off x="4195044" y="409348"/>
          <a:ext cx="1228044" cy="1228044"/>
        </a:xfrm>
        <a:prstGeom prst="ellipse">
          <a:avLst/>
        </a:prstGeom>
        <a:solidFill>
          <a:schemeClr val="accent2">
            <a:hueOff val="-1185714"/>
            <a:satOff val="5680"/>
            <a:lumOff val="5255"/>
            <a:alphaOff val="0"/>
          </a:schemeClr>
        </a:solidFill>
        <a:ln w="19050" cap="rnd" cmpd="sng" algn="ctr">
          <a:solidFill>
            <a:schemeClr val="accent2">
              <a:hueOff val="-1185714"/>
              <a:satOff val="5680"/>
              <a:lumOff val="5255"/>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374887" y="589191"/>
        <a:ext cx="868358" cy="868358"/>
      </dsp:txXfrm>
    </dsp:sp>
    <dsp:sp modelId="{1A26EA35-E7CD-4B77-97EE-452F72DF812B}">
      <dsp:nvSpPr>
        <dsp:cNvPr id="0" name=""/>
        <dsp:cNvSpPr/>
      </dsp:nvSpPr>
      <dsp:spPr>
        <a:xfrm>
          <a:off x="3306233" y="4093410"/>
          <a:ext cx="3005666" cy="72"/>
        </a:xfrm>
        <a:prstGeom prst="rect">
          <a:avLst/>
        </a:prstGeom>
        <a:solidFill>
          <a:schemeClr val="accent2">
            <a:hueOff val="-1778572"/>
            <a:satOff val="8520"/>
            <a:lumOff val="7882"/>
            <a:alphaOff val="0"/>
          </a:schemeClr>
        </a:solidFill>
        <a:ln w="19050" cap="rnd" cmpd="sng" algn="ctr">
          <a:solidFill>
            <a:schemeClr val="accent2">
              <a:hueOff val="-1778572"/>
              <a:satOff val="8520"/>
              <a:lumOff val="7882"/>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66690595-F66B-4D42-A0FD-4410AB7779C2}">
      <dsp:nvSpPr>
        <dsp:cNvPr id="0" name=""/>
        <dsp:cNvSpPr/>
      </dsp:nvSpPr>
      <dsp:spPr>
        <a:xfrm>
          <a:off x="6612466" y="0"/>
          <a:ext cx="3005666" cy="4093482"/>
        </a:xfrm>
        <a:prstGeom prst="rect">
          <a:avLst/>
        </a:prstGeom>
        <a:solidFill>
          <a:schemeClr val="accent2">
            <a:tint val="40000"/>
            <a:alpha val="90000"/>
            <a:hueOff val="-4091839"/>
            <a:satOff val="45107"/>
            <a:lumOff val="4296"/>
            <a:alphaOff val="0"/>
          </a:schemeClr>
        </a:solidFill>
        <a:ln w="19050" cap="rnd" cmpd="sng" algn="ctr">
          <a:solidFill>
            <a:schemeClr val="accent2">
              <a:tint val="40000"/>
              <a:alpha val="90000"/>
              <a:hueOff val="-4091839"/>
              <a:satOff val="45107"/>
              <a:lumOff val="429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34333" tIns="330200" rIns="234333" bIns="330200" numCol="1" spcCol="1270" anchor="t" anchorCtr="0">
          <a:noAutofit/>
        </a:bodyPr>
        <a:lstStyle/>
        <a:p>
          <a:pPr marL="0" lvl="0" indent="0" algn="l" defTabSz="1155700">
            <a:lnSpc>
              <a:spcPct val="90000"/>
            </a:lnSpc>
            <a:spcBef>
              <a:spcPct val="0"/>
            </a:spcBef>
            <a:spcAft>
              <a:spcPct val="35000"/>
            </a:spcAft>
            <a:buNone/>
          </a:pPr>
          <a:r>
            <a:rPr lang="en-US" sz="2600" kern="1200"/>
            <a:t>Structure First and Design Second</a:t>
          </a:r>
        </a:p>
      </dsp:txBody>
      <dsp:txXfrm>
        <a:off x="6612466" y="1555523"/>
        <a:ext cx="3005666" cy="2456089"/>
      </dsp:txXfrm>
    </dsp:sp>
    <dsp:sp modelId="{E64C1D81-DBB8-4314-BEC8-432FF2DCBE19}">
      <dsp:nvSpPr>
        <dsp:cNvPr id="0" name=""/>
        <dsp:cNvSpPr/>
      </dsp:nvSpPr>
      <dsp:spPr>
        <a:xfrm>
          <a:off x="7501277" y="409348"/>
          <a:ext cx="1228044" cy="1228044"/>
        </a:xfrm>
        <a:prstGeom prst="ellipse">
          <a:avLst/>
        </a:prstGeom>
        <a:solidFill>
          <a:schemeClr val="accent2">
            <a:hueOff val="-2371429"/>
            <a:satOff val="11360"/>
            <a:lumOff val="10510"/>
            <a:alphaOff val="0"/>
          </a:schemeClr>
        </a:solidFill>
        <a:ln w="19050" cap="rnd" cmpd="sng" algn="ctr">
          <a:solidFill>
            <a:schemeClr val="accent2">
              <a:hueOff val="-2371429"/>
              <a:satOff val="11360"/>
              <a:lumOff val="1051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5743" tIns="12700" rIns="9574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7681120" y="589191"/>
        <a:ext cx="868358" cy="868358"/>
      </dsp:txXfrm>
    </dsp:sp>
    <dsp:sp modelId="{71C4B164-5B9E-4D8B-BFCD-7379A9C3D135}">
      <dsp:nvSpPr>
        <dsp:cNvPr id="0" name=""/>
        <dsp:cNvSpPr/>
      </dsp:nvSpPr>
      <dsp:spPr>
        <a:xfrm>
          <a:off x="6612466" y="4093410"/>
          <a:ext cx="3005666" cy="72"/>
        </a:xfrm>
        <a:prstGeom prst="rect">
          <a:avLst/>
        </a:prstGeom>
        <a:solidFill>
          <a:schemeClr val="accent2">
            <a:hueOff val="-2964286"/>
            <a:satOff val="14200"/>
            <a:lumOff val="13137"/>
            <a:alphaOff val="0"/>
          </a:schemeClr>
        </a:solidFill>
        <a:ln w="19050" cap="rnd" cmpd="sng" algn="ctr">
          <a:solidFill>
            <a:schemeClr val="accent2">
              <a:hueOff val="-2964286"/>
              <a:satOff val="14200"/>
              <a:lumOff val="13137"/>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8E1503-E9CA-4F84-AD69-FAC86380C5D9}">
      <dsp:nvSpPr>
        <dsp:cNvPr id="0" name=""/>
        <dsp:cNvSpPr/>
      </dsp:nvSpPr>
      <dsp:spPr>
        <a:xfrm>
          <a:off x="0" y="30866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hlinkClick xmlns:r="http://schemas.openxmlformats.org/officeDocument/2006/relationships" r:id="rId1"/>
            </a:rPr>
            <a:t>https://www.w3.org/Style/CSS/</a:t>
          </a:r>
          <a:r>
            <a:rPr lang="en-US" sz="3400" kern="1200" dirty="0"/>
            <a:t> </a:t>
          </a:r>
        </a:p>
      </dsp:txBody>
      <dsp:txXfrm>
        <a:off x="38838" y="347499"/>
        <a:ext cx="9540457" cy="717924"/>
      </dsp:txXfrm>
    </dsp:sp>
    <dsp:sp modelId="{3542F586-2D3E-40F1-98D0-E20F2B28B5AC}">
      <dsp:nvSpPr>
        <dsp:cNvPr id="0" name=""/>
        <dsp:cNvSpPr/>
      </dsp:nvSpPr>
      <dsp:spPr>
        <a:xfrm>
          <a:off x="0" y="1141585"/>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2"/>
            </a:rPr>
            <a:t>https://www.w3schools.com/css/default.asp</a:t>
          </a:r>
          <a:r>
            <a:rPr lang="en-US" sz="3400" kern="1200"/>
            <a:t> </a:t>
          </a:r>
        </a:p>
      </dsp:txBody>
      <dsp:txXfrm>
        <a:off x="38838" y="1180423"/>
        <a:ext cx="9540457" cy="717924"/>
      </dsp:txXfrm>
    </dsp:sp>
    <dsp:sp modelId="{C7815D89-B82A-4CCD-9B0A-D6C001AAF67E}">
      <dsp:nvSpPr>
        <dsp:cNvPr id="0" name=""/>
        <dsp:cNvSpPr/>
      </dsp:nvSpPr>
      <dsp:spPr>
        <a:xfrm>
          <a:off x="0" y="209570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3"/>
            </a:rPr>
            <a:t>https://tympanus.net/codrops/css_reference/</a:t>
          </a:r>
          <a:endParaRPr lang="en-US" sz="3400" kern="1200"/>
        </a:p>
      </dsp:txBody>
      <dsp:txXfrm>
        <a:off x="38838" y="2134539"/>
        <a:ext cx="9540457" cy="717924"/>
      </dsp:txXfrm>
    </dsp:sp>
    <dsp:sp modelId="{6EF4D376-E585-46D4-AC03-8EA052A32ECF}">
      <dsp:nvSpPr>
        <dsp:cNvPr id="0" name=""/>
        <dsp:cNvSpPr/>
      </dsp:nvSpPr>
      <dsp:spPr>
        <a:xfrm>
          <a:off x="0" y="2989221"/>
          <a:ext cx="9618133"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hlinkClick xmlns:r="http://schemas.openxmlformats.org/officeDocument/2006/relationships" r:id="rId4"/>
            </a:rPr>
            <a:t>http://htmldog.com/guides/css/</a:t>
          </a:r>
          <a:endParaRPr lang="en-US" sz="3400" kern="1200"/>
        </a:p>
      </dsp:txBody>
      <dsp:txXfrm>
        <a:off x="38838" y="3028059"/>
        <a:ext cx="9540457" cy="71792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23F231-72B5-4AFD-A43E-F9CA081EC059}">
      <dsp:nvSpPr>
        <dsp:cNvPr id="0" name=""/>
        <dsp:cNvSpPr/>
      </dsp:nvSpPr>
      <dsp:spPr>
        <a:xfrm>
          <a:off x="0" y="375502"/>
          <a:ext cx="10906125" cy="32760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Every browser have its own built-in  stylesheet that helps makes a more  readable document if there are no styles applied.</a:t>
          </a:r>
        </a:p>
      </dsp:txBody>
      <dsp:txXfrm>
        <a:off x="15992" y="391494"/>
        <a:ext cx="10874141" cy="295616"/>
      </dsp:txXfrm>
    </dsp:sp>
    <dsp:sp modelId="{EB9CB850-94BA-4D55-BB17-2AACC57A51CE}">
      <dsp:nvSpPr>
        <dsp:cNvPr id="0" name=""/>
        <dsp:cNvSpPr/>
      </dsp:nvSpPr>
      <dsp:spPr>
        <a:xfrm>
          <a:off x="0" y="743422"/>
          <a:ext cx="10906125" cy="327600"/>
        </a:xfrm>
        <a:prstGeom prst="roundRect">
          <a:avLst/>
        </a:prstGeom>
        <a:solidFill>
          <a:schemeClr val="accent4">
            <a:hueOff val="-151972"/>
            <a:satOff val="-768"/>
            <a:lumOff val="-10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Each browser will render these default styles just a little bit differently.</a:t>
          </a:r>
        </a:p>
      </dsp:txBody>
      <dsp:txXfrm>
        <a:off x="15992" y="759414"/>
        <a:ext cx="10874141" cy="295616"/>
      </dsp:txXfrm>
    </dsp:sp>
    <dsp:sp modelId="{76B57221-4E84-4A78-9779-44578DE51D01}">
      <dsp:nvSpPr>
        <dsp:cNvPr id="0" name=""/>
        <dsp:cNvSpPr/>
      </dsp:nvSpPr>
      <dsp:spPr>
        <a:xfrm>
          <a:off x="0" y="1111342"/>
          <a:ext cx="10906125" cy="327600"/>
        </a:xfrm>
        <a:prstGeom prst="roundRect">
          <a:avLst/>
        </a:prstGeom>
        <a:solidFill>
          <a:schemeClr val="accent4">
            <a:hueOff val="-303945"/>
            <a:satOff val="-1535"/>
            <a:lumOff val="-215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To get rid of consistencies across browsers, you can create a clean slate by getting rid of all browser styles.</a:t>
          </a:r>
        </a:p>
      </dsp:txBody>
      <dsp:txXfrm>
        <a:off x="15992" y="1127334"/>
        <a:ext cx="10874141" cy="295616"/>
      </dsp:txXfrm>
    </dsp:sp>
    <dsp:sp modelId="{B8AE3AF2-9467-45B8-8C7F-2798A84113AA}">
      <dsp:nvSpPr>
        <dsp:cNvPr id="0" name=""/>
        <dsp:cNvSpPr/>
      </dsp:nvSpPr>
      <dsp:spPr>
        <a:xfrm>
          <a:off x="0" y="1479262"/>
          <a:ext cx="10906125" cy="327600"/>
        </a:xfrm>
        <a:prstGeom prst="roundRect">
          <a:avLst/>
        </a:prstGeom>
        <a:solidFill>
          <a:schemeClr val="accent4">
            <a:hueOff val="-455917"/>
            <a:satOff val="-2303"/>
            <a:lumOff val="-323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You could do this yourself, writing your own CSS for every single HTML element but imagine doing that for every project.</a:t>
          </a:r>
        </a:p>
      </dsp:txBody>
      <dsp:txXfrm>
        <a:off x="15992" y="1495254"/>
        <a:ext cx="10874141" cy="295616"/>
      </dsp:txXfrm>
    </dsp:sp>
    <dsp:sp modelId="{36401E26-E1E5-4F07-B50D-AB3EA1B67F3E}">
      <dsp:nvSpPr>
        <dsp:cNvPr id="0" name=""/>
        <dsp:cNvSpPr/>
      </dsp:nvSpPr>
      <dsp:spPr>
        <a:xfrm>
          <a:off x="0" y="1847182"/>
          <a:ext cx="10906125" cy="327600"/>
        </a:xfrm>
        <a:prstGeom prst="roundRect">
          <a:avLst/>
        </a:prstGeom>
        <a:solidFill>
          <a:schemeClr val="accent4">
            <a:hueOff val="-607889"/>
            <a:satOff val="-3070"/>
            <a:lumOff val="-431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There some better alternatives- called CSS Normalize and CSS Reset.</a:t>
          </a:r>
        </a:p>
      </dsp:txBody>
      <dsp:txXfrm>
        <a:off x="15992" y="1863174"/>
        <a:ext cx="10874141" cy="295616"/>
      </dsp:txXfrm>
    </dsp:sp>
    <dsp:sp modelId="{21CF0AF5-51C2-4653-9B8D-5EE9358810AE}">
      <dsp:nvSpPr>
        <dsp:cNvPr id="0" name=""/>
        <dsp:cNvSpPr/>
      </dsp:nvSpPr>
      <dsp:spPr>
        <a:xfrm>
          <a:off x="0" y="2215102"/>
          <a:ext cx="10906125" cy="327600"/>
        </a:xfrm>
        <a:prstGeom prst="roundRect">
          <a:avLst/>
        </a:prstGeom>
        <a:solidFill>
          <a:schemeClr val="accent4">
            <a:hueOff val="-759862"/>
            <a:satOff val="-3838"/>
            <a:lumOff val="-539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a:t>They are both small stylesheets that can add to your project.</a:t>
          </a:r>
        </a:p>
      </dsp:txBody>
      <dsp:txXfrm>
        <a:off x="15992" y="2231094"/>
        <a:ext cx="10874141" cy="295616"/>
      </dsp:txXfrm>
    </dsp:sp>
    <dsp:sp modelId="{F21A6F95-10B5-4A9D-81CF-5684C90B336D}">
      <dsp:nvSpPr>
        <dsp:cNvPr id="0" name=""/>
        <dsp:cNvSpPr/>
      </dsp:nvSpPr>
      <dsp:spPr>
        <a:xfrm>
          <a:off x="0" y="2583022"/>
          <a:ext cx="10906125" cy="327600"/>
        </a:xfrm>
        <a:prstGeom prst="roundRect">
          <a:avLst/>
        </a:prstGeom>
        <a:solidFill>
          <a:schemeClr val="accent4">
            <a:hueOff val="-911834"/>
            <a:satOff val="-4605"/>
            <a:lumOff val="-647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The goal of both of these is to provide consistent base styling across browsers, but each take a little bit of a different approach.</a:t>
          </a:r>
        </a:p>
      </dsp:txBody>
      <dsp:txXfrm>
        <a:off x="15992" y="2599014"/>
        <a:ext cx="10874141" cy="29561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CD7357-35A1-4CF2-918C-5E3B379889AB}">
      <dsp:nvSpPr>
        <dsp:cNvPr id="0" name=""/>
        <dsp:cNvSpPr/>
      </dsp:nvSpPr>
      <dsp:spPr>
        <a:xfrm>
          <a:off x="817959" y="0"/>
          <a:ext cx="9270206" cy="3286125"/>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AB604A-99E2-490B-9249-409E05C210FF}">
      <dsp:nvSpPr>
        <dsp:cNvPr id="0" name=""/>
        <dsp:cNvSpPr/>
      </dsp:nvSpPr>
      <dsp:spPr>
        <a:xfrm>
          <a:off x="11715"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CSS Reset stylesheets is meant to completely wipe out all built-In styling for HTML elements.</a:t>
          </a:r>
        </a:p>
      </dsp:txBody>
      <dsp:txXfrm>
        <a:off x="75881" y="1050003"/>
        <a:ext cx="3382076" cy="1186118"/>
      </dsp:txXfrm>
    </dsp:sp>
    <dsp:sp modelId="{717C6223-7E64-4C88-BDF3-93B2116BA894}">
      <dsp:nvSpPr>
        <dsp:cNvPr id="0" name=""/>
        <dsp:cNvSpPr/>
      </dsp:nvSpPr>
      <dsp:spPr>
        <a:xfrm>
          <a:off x="3697858"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The Normalize stylesheet also removes browser inconsistencies for HTML elements but instead of removing everything like CSS Reset, Normalize CSS will keep some of the useful defaults.</a:t>
          </a:r>
        </a:p>
      </dsp:txBody>
      <dsp:txXfrm>
        <a:off x="3762024" y="1050003"/>
        <a:ext cx="3382076" cy="1186118"/>
      </dsp:txXfrm>
    </dsp:sp>
    <dsp:sp modelId="{B5FDFDA4-0B6D-4BD3-ACC3-A1C18685F93F}">
      <dsp:nvSpPr>
        <dsp:cNvPr id="0" name=""/>
        <dsp:cNvSpPr/>
      </dsp:nvSpPr>
      <dsp:spPr>
        <a:xfrm>
          <a:off x="7384000" y="985837"/>
          <a:ext cx="3510408" cy="1314450"/>
        </a:xfrm>
        <a:prstGeom prst="roundRect">
          <a:avLst/>
        </a:prstGeom>
        <a:solidFill>
          <a:schemeClr val="lt1">
            <a:hueOff val="0"/>
            <a:satOff val="0"/>
            <a:lumOff val="0"/>
            <a:alphaOff val="0"/>
          </a:schemeClr>
        </a:solidFill>
        <a:ln w="25400" cap="rnd" cmpd="sng" algn="ctr">
          <a:solidFill>
            <a:schemeClr val="accent4">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Normalize was created to make built in browser styling more consistent across all browsers.</a:t>
          </a:r>
        </a:p>
      </dsp:txBody>
      <dsp:txXfrm>
        <a:off x="7448166" y="1050003"/>
        <a:ext cx="3382076" cy="11861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0.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1 129,'0'-5,"5"-2,8-6,6 1,6 1,4 3,2 3,2 2,0 2,6 0,1 2,-1-1,-1 1,-8-6,-2-2,-2 0,1 2,6 1,3 2,6 0,2 2,-2 0,-2 0,-3 0,-2 0,-2 1,-1-1,0 0,-1 0,6 0,-4-5,-2-3,-1 2,0 0,0 2,1 2,5 0,8 2,2 0,3 0,0 0,-4 1,-4-1,-4 0,-2 0,3 0,7 0,0 0,-2 0,3 0,4 0,-1 6,-3 1,1 0,-2-2,2-1,-1-1,-9 3,0 2,0-1,-2 4,-1-1,-1-1,0-2,-2-3,1-2,0-1,-1 0,1-2,-1 1,1-1,0 1,5 0,2 0,5-1,0 1,-1 0,-4 0,-2 0,-2 0,4 0,0 0,4 0,7 6,-1 1,-3 0,2-2,-3-1,-3-1,-3-2,-3 0,-2-1,-2-1,5 1,7 0,1 0,-2-1,9 1,5 0,-1 0,-4 0,-1 0,7 0,0 0,0 0,-4 0,4 0,5 0,1 6,-5 1,-7 0,-1-2,-4-1,-5-1,2-2,-7 5,-5 1,-1 0,-2-2,0 4,7 0,1-1,1-2,-2-2,0-2,-2-1,4-1,2 0,-1 0,3-1,1 1,3 0,0 0,2-1,-1 1,2 0,3 0,-1 0,-5 0,-4 0,-4 0,-3 0,-2 1,-1-1,-1 0,5 0,2-6,0-1,-1 0,-2 2,-1 1,-1 1,0 2,-2 0,1 1,-1 1,1-6,5-2,2 0,-1 2,-1 1,-1-4,-2 0,-1 0,-6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34.593"/>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1 256,'5'0,"7"0,3-5,2-2,5 0,4 1,3 2,1 2,2 1,1 0,5-4,1-2,1 0,-3 2,-1 1,-7-3,2-2,2 2,-5-4,-2 0,0 2,1 3,1 1,2 3,0 1,2-4,-1-2,1 0,0 2,0 2,0-5,0 0,-6-5,-1 1,0 1,1 3,2 4,7-5,2 1,1 1,0 2,-2 1,-2 3,-1 0,0 1,-1 0,0 0,-1 1,0-1,1 0,0 0,-1 0,1 0,0 0,-1 0,1 0,5 0,2 0,0 0,-2 0,-1 0,-2 0,4 0,-4 6,-2 1,-2 0,0 4,5 0,-3 3,-1 0,-1-2,0-4,0-3,0-3,1-1,1-1,-1 0,1-1,5 1,2-1,5 1,-5 5,-3 2,2 0,6-2,1-1,3-1,0-2,-4 0,-4-1,-3-1,-2 1,-2 0,-1 0,-1 5,5 2,2 0,0-2,-1-1,-1-1,-8-2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7:25:42.279"/>
    </inkml:context>
    <inkml:brush xml:id="br0">
      <inkml:brushProperty name="width" value="0.3" units="cm"/>
      <inkml:brushProperty name="height" value="0.6" units="cm"/>
      <inkml:brushProperty name="color" value="#A2D762"/>
      <inkml:brushProperty name="tip" value="rectangle"/>
      <inkml:brushProperty name="rasterOp" value="maskPen"/>
      <inkml:brushProperty name="ignorePressure" value="1"/>
    </inkml:brush>
  </inkml:definitions>
  <inkml:trace contextRef="#ctx0" brushRef="#br0">1 320,'5'-5,"8"-2,6 0,6 1,4 2,2 2,2 1,0 0,0 1,0 0,0-5,-1-2,0-5,0 0,0 1,-1 3,6 3,2 2,0 2,-2 1,-1 0,-2 0,-1 1,-1-6,0-2,0 0,-1-3,0-1,1 1,0 4,-6-4,-2-5,1 0,1 2,2 4,2 3,-5-3,-1 1,1 1,1 1,2 3,2-4,0-1,2 1,0 2,-6-4,-1 0,0 1,7 2,3 2,2 2,-1 1,-1 1,-1 0,-1 1,0-1,-1 0,0 1,-1-1,1 0,-1 0,1 0,0 0,-1 0,1 0,0 0,0 0,-1 0,1 0,0 5,0 2,-1 0,1-1,0 3,0 1,-1-2,1-2,0-2,0-2,-1-1,1-1,0 0,0 0,-1-1,1 1,0-1,-6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35.488"/>
    </inkml:context>
    <inkml:brush xml:id="br0">
      <inkml:brushProperty name="width" value="0.1" units="cm"/>
      <inkml:brushProperty name="height" value="0.1" units="cm"/>
      <inkml:brushProperty name="color" value="#008C3A"/>
      <inkml:brushProperty name="ignorePressure" value="1"/>
    </inkml:brush>
  </inkml:definitions>
  <inkml:trace contextRef="#ctx0" brushRef="#br0">0 490,'5'0,"8"0,6 0,6 0,4-5,-3-8,0-1,-6-4,1-4,1-3,3-4,2-7,7-3,-1 0,-2 1,-1 1,-4 2,-3 7,1 8,-3 2,-6-1,0 3,3 3,-2-1,-3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7.582"/>
    </inkml:context>
    <inkml:brush xml:id="br0">
      <inkml:brushProperty name="width" value="0.1" units="cm"/>
      <inkml:brushProperty name="height" value="0.1" units="cm"/>
      <inkml:brushProperty name="color" value="#008C3A"/>
      <inkml:brushProperty name="ignorePressure" value="1"/>
    </inkml:brush>
  </inkml:definitions>
  <inkml:trace contextRef="#ctx0" brushRef="#br0">1 0,'0'0,"0"0,0 0,0 0,0 0,0 0,0 0,0 0,0 0,0 0,0 0,0 0,0 0,0 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49.178"/>
    </inkml:context>
    <inkml:brush xml:id="br0">
      <inkml:brushProperty name="width" value="0.1" units="cm"/>
      <inkml:brushProperty name="height" value="0.1" units="cm"/>
      <inkml:brushProperty name="color" value="#008C3A"/>
      <inkml:brushProperty name="ignorePressure" value="1"/>
    </inkml:brush>
  </inkml:definitions>
  <inkml:trace contextRef="#ctx0" brushRef="#br0">0 382,'0'0,"0"0,0 0,0 0,0 0,0 0,0 0,0 0,0 0,0 0,0 0,6 6,1 1,0 5,4 1,0 3,-2-1,3 3,0 3,3-2,-2-4,-2 1,2-3,-1 3,-2-2,1-4,0-3,-2 3,-3-1,-2-1,-2-3,4-1,2-3,-2 0,-1-1,4 0,0-1,4 1,0 0,-2-6,2-1,5 0,4-4,4-6,3-5,2-4,1-3,0-8,1-2,5-1,2 2,-1 1,-2 8,-7 2,-2 7,-2 1,-5-2,0 3,1-1,-3 3,1-2,2 3,3-2,3-3,-4 2,-1-2,2 3,2 4,-10 4,-6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0.863"/>
    </inkml:context>
    <inkml:brush xml:id="br0">
      <inkml:brushProperty name="width" value="0.1" units="cm"/>
      <inkml:brushProperty name="height" value="0.1" units="cm"/>
      <inkml:brushProperty name="color" value="#008C3A"/>
      <inkml:brushProperty name="ignorePressure" value="1"/>
    </inkml:brush>
  </inkml:definitions>
  <inkml:trace contextRef="#ctx0" brushRef="#br0">0 766,'0'0,"0"0,0 0,0 0,0 0,0 0,0 0,0 0,0 0,0 0,0 0,0 0,0 0,0 0,0 0,0 0,0 0,0 0,0 0,5 0,3 0,-2 5,5 2,0 5,4 1,-1-2,3 2,-2 0,-3-4,-4 4,-3-2,3-2,0-3,-1-2,-3-2,5 4,0 1,-1 0,-3-2,-1-2,-2-1,-1-1,-1 0,0-1,0-1,5 1,2 0,-1-1,0-4,3-2,0-6,-1-5,4-5,4-4,6-9,-1-3,1-6,2-6,2-5,3-4,2-2,0 3,1 2,0 4,0 7,-5 5,-2 4,-5 3,-1 2,-3 7,-5 2,1 4,-1 6,-2 0,-4 2,-1 3,-3 3,0 2,-1 1,-1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51.992"/>
    </inkml:context>
    <inkml:brush xml:id="br0">
      <inkml:brushProperty name="width" value="0.1" units="cm"/>
      <inkml:brushProperty name="height" value="0.1" units="cm"/>
      <inkml:brushProperty name="color" value="#008C3A"/>
      <inkml:brushProperty name="ignorePressure" value="1"/>
    </inkml:brush>
  </inkml:definitions>
  <inkml:trace contextRef="#ctx0" brushRef="#br0">1 343,'0'0,"0"0,0 0,0 0,0 0,0 0,0 0,0 0,0 0,0 0,0 0,0 0,0 0,0 0,0 0,0 0,0 0,0 0,0 5,0 2,0 0,5 4,2 6,6-1,-1 3,4-2,0 2,-4-3,2-4,-2 2,3-2,-1 2,-4 0,-2-4,2 3,-1-2,-1-2,-3-2,4-3,0-2,-1-2,-3 0,-1 0,-2-1,-1 1,-1-1,5 1,2 0,-1 0,5-6,0-1,3-5,0-6,-3 0,3-2,3-4,0 3,2 0,3-3,-2-2,1-2,-4-2,2 5,-3 0,1 5,-2 1,-4 3,-3 4,2-1,-1 2,4-3,-1 1,-2 3,3-2,-1 0,2-2,0 0,2-2,4-4,4-4,-2 2,-4 5,-7 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18-01-05T09:16:15.854"/>
    </inkml:context>
    <inkml:brush xml:id="br0">
      <inkml:brushProperty name="width" value="0.1" units="cm"/>
      <inkml:brushProperty name="height" value="0.1" units="cm"/>
      <inkml:brushProperty name="color" value="#008C3A"/>
      <inkml:brushProperty name="ignorePressure" value="1"/>
    </inkml:brush>
  </inkml:definitions>
  <inkml:trace contextRef="#ctx0" brushRef="#br0">4543 446</inkml:trace>
  <inkml:trace contextRef="#ctx0" brushRef="#br0" timeOffset="-5823.0882">733 827</inkml:trace>
  <inkml:trace contextRef="#ctx0" brushRef="#br0" timeOffset="-8691.763">1971 764,'6'0,"6"0,2 0</inkml:trace>
  <inkml:trace contextRef="#ctx0" brushRef="#br0" timeOffset="-1375.6843">733 700,'5'0,"8"0,6 0,6 0,-1 6,0 1,2 0,1-2,3-1,0-1,1-2,1-1,0 0,0 0,0 0,0 0,0-1,0 1,0 0,0 0,-1 0,1 0,0 0,0 0,-1 0,1 0,0 0,0 0,-1 0,1 0,0 0,0 0,-1 0,1 0,0 0,0 0,-1 0,1 0,0 0,0 0,-1 0,1 0,0 0,0 0,-1 0,1 0,0 0,0 0,-1 0,1 0,0 0,0 0,-1 0,1 0,0 0,0 0,-1 0,1 0,0 0,0 0,-1 0,1 0,0 0,0 0,-1 0,1 0,0 0,0 0,-1 0,1 0,0 0,0-5,-1-3,1-4,0-1,0 3,-1 2,1 3,0 2,0 1,-1 2,1 0,0 1,0-1,-1 1,1-1,0 0,0 1,-1-1,1 0,0 0,0 0,-1 0,1 0,0 0,0 0,-1-1,1 1,0 0,0 0,-1 0,1 0,0 0,0 1,-1-1,1 0,0 0,0 0,-1 0,1 0,-6 0</inkml:trace>
  <inkml:trace contextRef="#ctx0" brushRef="#br0" timeOffset="52746.6642">4162 161,'0'0,"0"0,0 0,0 0,0 0,0 0,0 0,0 0,0 0,0 0,0 0,0 0,0 0,0 0,0 0,0 0,0 0,0 0,0 0,0 5,0 2,0 0,0-2,0 5,0-1,0 5,0-1,0-2,0 2,0-1,0 3,0-1,0-3,0 2,0-2,0 4,0-1,0-4,0 3,0-1,0 3,0-2,0-2,0 2,0-2,0 4,0-1,0 2,0-2,0-2,0 1,0-1,0 3,0-2,0 3,0-1,0 2,0-2,0-4,0 2,0-1,0 3,0-2,0-2,0-4,0 3,0 0,0-3,0-1,0-3,0-1,0 4,0 1,0 0,0-2,0-2,0-1,0 0,0-2,0 0,0 5,0 2,0-1,0 0,0-3,0 0,0-2,0 0,0-1,0-1,0 1,0 0,0 0,0-1</inkml:trace>
  <inkml:trace contextRef="#ctx0" brushRef="#br0" timeOffset="54993.3656">4035 97,'0'0,"0"0,0 0,0 0,0 0,0 0,0 0,0 0,0 0,0 0,0 0,0 0,0 0,0 0,0 0,0 0,0 0,0 0,0 0,0 0,0 0,0 0,0 0,-5 0,-8 0,-1 0,-4-5,2-3,-3 2,-3 0,2 2,0 2,-3 0,-3 2,3 0,0 0,-1 0,-2 1,-2-1,-2 0,-1 0,-1 0,6 0,-5 0,-1-5,-2-2,1 0,-6 1,4 2,3 2,1 1,1 0,-1 1,1 0,-1 1,0-1,-6 0,-2 0,0 0,2 1,1-1,2 0,-4 0,-2-6,2-1,1 0,1 2,2 1,7 1,2 2,0 0,-1 1,-1 1,3-1,1 0,-1 0,-2 1,-2-1,-2 0,5 0,0 0,-5 0,2 0,-6 0,4 0,-4 0,4 0,-4 0,-2 0,0 0,1 0,6 0,3 0,0 0,0 0,-2 0,-1 0,-2 5,0 2,0 0,-1-1,0-2,0-2,0-1,-5 0,-2 4,0 2,2 0,-4-2,5-1,3-2,2 5,-5 0,-1 0,0-2,1-1,-4-2,-1-1,1-1,2 0,-3 0,0 5,1 2,-3 0,1-2,-5-1,2 4,2 0,-1-1,0-1,-3-2,2-2,2-1,4-1,3 0,2 0,-4-1,-1 1,1 0,6 0,5-1,0 1,5 0,1 0,4 0,-1 0,-2 0,2 0,4 0,-1 1,2-1,4 0,2 0,-2 0,0 0,2 0,2 0,2 0,1 0,1 0,1 0,0 0,1 0,-1 0,0 0,1 0,-1 0,0 5,0 2,0 0,0-2,0-1,0-1,0-2,0 5,0 1,0 0,0-2,0 4,0 0,0-1,0 4,0-1,0 3,0 5,0-1,5 2,2-2,6 1,-1 2,-1-2,2 2,0-4,-3 1,2-2,-1 1,-2-2,3-4,-1 2,-2-1,2 2,0-1,4-2,-2 2,-2 4,2-1,-1 3,3-3,-2 2,-2-2,-3 1,-4-1,4-5,0 2,4-1,0 2,-2 0,-2-4,2-3,0-2,-2 3,3 0,0-2,-3-1,4 4,-1 0,-2-1,-2-2,2-3,0-1,-1 5,3 0,0 0,-3-2,4-2,-1 0,4-2,-2-1,-2 0,2 0,-1-1,3 1,-1 0,-4 0,3 0,-1-1,-3 1,-2 0,-4 0,-1 0,4 0,1 0,0 0,-2 1,-2-1,-1 0,-1 0,0 0,-1 0,-1 0,1 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2771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9456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30292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539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94995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4875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27939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1197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760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3847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3237498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042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384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354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094119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1/6/2018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4263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1/6/2018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21378758"/>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customXml" Target="../ink/ink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customXml" Target="../ink/ink9.xml"/><Relationship Id="rId3" Type="http://schemas.openxmlformats.org/officeDocument/2006/relationships/customXml" Target="../ink/ink4.xml"/><Relationship Id="rId7" Type="http://schemas.openxmlformats.org/officeDocument/2006/relationships/customXml" Target="../ink/ink6.xml"/><Relationship Id="rId12"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8.xml"/><Relationship Id="rId5" Type="http://schemas.openxmlformats.org/officeDocument/2006/relationships/customXml" Target="../ink/ink5.xml"/><Relationship Id="rId10" Type="http://schemas.openxmlformats.org/officeDocument/2006/relationships/image" Target="../media/image10.png"/><Relationship Id="rId4" Type="http://schemas.openxmlformats.org/officeDocument/2006/relationships/image" Target="../media/image7.png"/><Relationship Id="rId9" Type="http://schemas.openxmlformats.org/officeDocument/2006/relationships/customXml" Target="../ink/ink7.xml"/><Relationship Id="rId1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w3.org/TR/css-fonts-3/#propdef-font-style" TargetMode="External"/><Relationship Id="rId2" Type="http://schemas.openxmlformats.org/officeDocument/2006/relationships/hyperlink" Target="https://www.w3.org/TR/css-fonts-3/#font-weight-prop" TargetMode="External"/><Relationship Id="rId1" Type="http://schemas.openxmlformats.org/officeDocument/2006/relationships/slideLayout" Target="../slideLayouts/slideLayout2.xml"/><Relationship Id="rId4" Type="http://schemas.openxmlformats.org/officeDocument/2006/relationships/hyperlink" Target="https://www.w3.org/TR/css-fonts-3/#propdef-font-size" TargetMode="Externa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cssref/css_websafe_fonts.as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25">
            <a:extLst>
              <a:ext uri="{FF2B5EF4-FFF2-40B4-BE49-F238E27FC236}">
                <a16:creationId xmlns:a16="http://schemas.microsoft.com/office/drawing/2014/main" id="{C310626D-5743-49D4-8F7D-88C4F8F0577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Isosceles Triangle 17">
            <a:extLst>
              <a:ext uri="{FF2B5EF4-FFF2-40B4-BE49-F238E27FC236}">
                <a16:creationId xmlns:a16="http://schemas.microsoft.com/office/drawing/2014/main" id="{3C195FC1-B568-4C72-9902-34CB35DDD7A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25">
            <a:extLst>
              <a:ext uri="{FF2B5EF4-FFF2-40B4-BE49-F238E27FC236}">
                <a16:creationId xmlns:a16="http://schemas.microsoft.com/office/drawing/2014/main" id="{9D2E8756-2465-473A-BA2A-2DB1D622474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9CE31-1190-4E8F-8FD1-0BA69A950346}"/>
              </a:ext>
            </a:extLst>
          </p:cNvPr>
          <p:cNvSpPr>
            <a:spLocks noGrp="1"/>
          </p:cNvSpPr>
          <p:nvPr>
            <p:ph type="ctrTitle"/>
          </p:nvPr>
        </p:nvSpPr>
        <p:spPr>
          <a:xfrm>
            <a:off x="4419136" y="1020871"/>
            <a:ext cx="6960759" cy="2849671"/>
          </a:xfrm>
        </p:spPr>
        <p:txBody>
          <a:bodyPr>
            <a:normAutofit/>
          </a:bodyPr>
          <a:lstStyle/>
          <a:p>
            <a:pPr algn="l"/>
            <a:r>
              <a:rPr lang="en-US" sz="6000">
                <a:solidFill>
                  <a:srgbClr val="FFFFFF"/>
                </a:solidFill>
              </a:rPr>
              <a:t>Introduction to CSS</a:t>
            </a:r>
          </a:p>
        </p:txBody>
      </p:sp>
      <p:sp>
        <p:nvSpPr>
          <p:cNvPr id="3" name="Subtitle 2">
            <a:extLst>
              <a:ext uri="{FF2B5EF4-FFF2-40B4-BE49-F238E27FC236}">
                <a16:creationId xmlns:a16="http://schemas.microsoft.com/office/drawing/2014/main" id="{55A42604-5252-4A39-B5F8-982891ADDCC6}"/>
              </a:ext>
            </a:extLst>
          </p:cNvPr>
          <p:cNvSpPr>
            <a:spLocks noGrp="1"/>
          </p:cNvSpPr>
          <p:nvPr>
            <p:ph type="subTitle" idx="1"/>
          </p:nvPr>
        </p:nvSpPr>
        <p:spPr>
          <a:xfrm>
            <a:off x="4548104" y="3962088"/>
            <a:ext cx="6112077" cy="1186108"/>
          </a:xfrm>
        </p:spPr>
        <p:txBody>
          <a:bodyPr>
            <a:normAutofit/>
          </a:bodyPr>
          <a:lstStyle/>
          <a:p>
            <a:pPr algn="l"/>
            <a:r>
              <a:rPr lang="en-US">
                <a:solidFill>
                  <a:srgbClr val="FFFFFF">
                    <a:alpha val="70000"/>
                  </a:srgbClr>
                </a:solidFill>
              </a:rPr>
              <a:t>From: Lynda.com</a:t>
            </a:r>
          </a:p>
        </p:txBody>
      </p:sp>
    </p:spTree>
    <p:extLst>
      <p:ext uri="{BB962C8B-B14F-4D97-AF65-F5344CB8AC3E}">
        <p14:creationId xmlns:p14="http://schemas.microsoft.com/office/powerpoint/2010/main" val="6346720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ABF38-DBFA-446C-B3C8-4AD8C792CE08}"/>
              </a:ext>
            </a:extLst>
          </p:cNvPr>
          <p:cNvSpPr>
            <a:spLocks noGrp="1"/>
          </p:cNvSpPr>
          <p:nvPr>
            <p:ph type="title"/>
          </p:nvPr>
        </p:nvSpPr>
        <p:spPr>
          <a:xfrm>
            <a:off x="677334" y="609600"/>
            <a:ext cx="8596668" cy="647700"/>
          </a:xfrm>
        </p:spPr>
        <p:txBody>
          <a:bodyPr/>
          <a:lstStyle/>
          <a:p>
            <a:r>
              <a:rPr lang="en-US" dirty="0"/>
              <a:t>Class and ID Selector</a:t>
            </a:r>
          </a:p>
        </p:txBody>
      </p:sp>
      <p:sp>
        <p:nvSpPr>
          <p:cNvPr id="3" name="Content Placeholder 2">
            <a:extLst>
              <a:ext uri="{FF2B5EF4-FFF2-40B4-BE49-F238E27FC236}">
                <a16:creationId xmlns:a16="http://schemas.microsoft.com/office/drawing/2014/main" id="{109A5BD3-1C82-4DD0-ACB0-B835F089F1BE}"/>
              </a:ext>
            </a:extLst>
          </p:cNvPr>
          <p:cNvSpPr>
            <a:spLocks noGrp="1"/>
          </p:cNvSpPr>
          <p:nvPr>
            <p:ph idx="1"/>
          </p:nvPr>
        </p:nvSpPr>
        <p:spPr/>
        <p:txBody>
          <a:bodyPr/>
          <a:lstStyle/>
          <a:p>
            <a:r>
              <a:rPr lang="en-US" dirty="0"/>
              <a:t>One of the strengths of CSS that we have talked about is its ability to cascade, to combine CSS from multiple sources, enable inheritance of styles from parent to child theme.</a:t>
            </a:r>
          </a:p>
          <a:p>
            <a:r>
              <a:rPr lang="en-US" dirty="0"/>
              <a:t>IDs can only be used once on a page, their scope is more specific and they can override class based styles.</a:t>
            </a:r>
          </a:p>
          <a:p>
            <a:r>
              <a:rPr lang="en-US" dirty="0"/>
              <a:t>Example:</a:t>
            </a:r>
          </a:p>
          <a:p>
            <a:pPr lvl="3"/>
            <a:r>
              <a:rPr lang="en-US" dirty="0">
                <a:solidFill>
                  <a:srgbClr val="FF0000"/>
                </a:solidFill>
              </a:rPr>
              <a:t>HTML: &lt;div id=“content” class=“main”&gt; </a:t>
            </a:r>
            <a:r>
              <a:rPr lang="en-US" dirty="0" err="1">
                <a:solidFill>
                  <a:srgbClr val="FF0000"/>
                </a:solidFill>
              </a:rPr>
              <a:t>Lopem</a:t>
            </a:r>
            <a:r>
              <a:rPr lang="en-US" dirty="0">
                <a:solidFill>
                  <a:srgbClr val="FF0000"/>
                </a:solidFill>
              </a:rPr>
              <a:t> ipsum &lt;/div&gt;</a:t>
            </a:r>
          </a:p>
          <a:p>
            <a:pPr lvl="3"/>
            <a:r>
              <a:rPr lang="en-US" dirty="0">
                <a:solidFill>
                  <a:srgbClr val="FF0000"/>
                </a:solidFill>
              </a:rPr>
              <a:t>CSS:  #content { </a:t>
            </a:r>
            <a:r>
              <a:rPr lang="en-US" dirty="0" err="1">
                <a:solidFill>
                  <a:srgbClr val="FF0000"/>
                </a:solidFill>
              </a:rPr>
              <a:t>color:green</a:t>
            </a:r>
            <a:r>
              <a:rPr lang="en-US" dirty="0">
                <a:solidFill>
                  <a:srgbClr val="FF0000"/>
                </a:solidFill>
              </a:rPr>
              <a:t> }</a:t>
            </a:r>
          </a:p>
          <a:p>
            <a:pPr lvl="3"/>
            <a:r>
              <a:rPr lang="en-US" dirty="0">
                <a:solidFill>
                  <a:srgbClr val="FF0000"/>
                </a:solidFill>
              </a:rPr>
              <a:t>CSS: .main { color: red}</a:t>
            </a:r>
          </a:p>
        </p:txBody>
      </p:sp>
    </p:spTree>
    <p:extLst>
      <p:ext uri="{BB962C8B-B14F-4D97-AF65-F5344CB8AC3E}">
        <p14:creationId xmlns:p14="http://schemas.microsoft.com/office/powerpoint/2010/main" val="2502690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31EC3-D179-4130-A94E-A65EAAC84E78}"/>
              </a:ext>
            </a:extLst>
          </p:cNvPr>
          <p:cNvSpPr>
            <a:spLocks noGrp="1"/>
          </p:cNvSpPr>
          <p:nvPr>
            <p:ph type="title"/>
          </p:nvPr>
        </p:nvSpPr>
        <p:spPr>
          <a:xfrm>
            <a:off x="677334" y="609600"/>
            <a:ext cx="8596668" cy="739140"/>
          </a:xfrm>
        </p:spPr>
        <p:txBody>
          <a:bodyPr/>
          <a:lstStyle/>
          <a:p>
            <a:r>
              <a:rPr lang="en-US" dirty="0"/>
              <a:t>Descendant Selector </a:t>
            </a:r>
          </a:p>
        </p:txBody>
      </p:sp>
      <p:sp>
        <p:nvSpPr>
          <p:cNvPr id="3" name="Content Placeholder 2">
            <a:extLst>
              <a:ext uri="{FF2B5EF4-FFF2-40B4-BE49-F238E27FC236}">
                <a16:creationId xmlns:a16="http://schemas.microsoft.com/office/drawing/2014/main" id="{029B3639-DDEE-404B-8F92-AC700F1BA1B1}"/>
              </a:ext>
            </a:extLst>
          </p:cNvPr>
          <p:cNvSpPr>
            <a:spLocks noGrp="1"/>
          </p:cNvSpPr>
          <p:nvPr>
            <p:ph idx="1"/>
          </p:nvPr>
        </p:nvSpPr>
        <p:spPr>
          <a:xfrm>
            <a:off x="677334" y="1488613"/>
            <a:ext cx="8596668" cy="4100657"/>
          </a:xfrm>
        </p:spPr>
        <p:txBody>
          <a:bodyPr/>
          <a:lstStyle/>
          <a:p>
            <a:r>
              <a:rPr lang="en-US" dirty="0"/>
              <a:t>It allows you to target  an element based on where it’s found within another element.</a:t>
            </a:r>
          </a:p>
          <a:p>
            <a:r>
              <a:rPr lang="en-US" dirty="0"/>
              <a:t>You simply string the selector together , separating them with white space.</a:t>
            </a:r>
          </a:p>
          <a:p>
            <a:r>
              <a:rPr lang="en-US" dirty="0"/>
              <a:t>The parent selectors are added first, followed by each successive nested selector.</a:t>
            </a:r>
          </a:p>
          <a:p>
            <a:r>
              <a:rPr lang="en-US" dirty="0"/>
              <a:t>Example:</a:t>
            </a:r>
          </a:p>
          <a:p>
            <a:pPr marL="0" indent="0">
              <a:buNone/>
            </a:pPr>
            <a:r>
              <a:rPr lang="en-US" dirty="0"/>
              <a:t>				</a:t>
            </a:r>
            <a:r>
              <a:rPr lang="en-US" dirty="0">
                <a:solidFill>
                  <a:srgbClr val="FF0000"/>
                </a:solidFill>
              </a:rPr>
              <a:t>CSS : div p a { </a:t>
            </a:r>
            <a:r>
              <a:rPr lang="en-US" dirty="0" err="1">
                <a:solidFill>
                  <a:srgbClr val="FF0000"/>
                </a:solidFill>
              </a:rPr>
              <a:t>color:green</a:t>
            </a:r>
            <a:r>
              <a:rPr lang="en-US" dirty="0">
                <a:solidFill>
                  <a:srgbClr val="FF0000"/>
                </a:solidFill>
              </a:rPr>
              <a:t>;  }</a:t>
            </a:r>
          </a:p>
          <a:p>
            <a:pPr marL="0" indent="0">
              <a:buNone/>
            </a:pPr>
            <a:r>
              <a:rPr lang="en-US" dirty="0">
                <a:solidFill>
                  <a:schemeClr val="tx1"/>
                </a:solidFill>
              </a:rPr>
              <a:t>The browser would find any anchor elements inside of a paragraph element , which is also inside div element.</a:t>
            </a:r>
          </a:p>
          <a:p>
            <a:pPr marL="0" indent="0">
              <a:buNone/>
            </a:pPr>
            <a:r>
              <a:rPr lang="en-US" dirty="0">
                <a:solidFill>
                  <a:schemeClr val="tx1"/>
                </a:solidFill>
              </a:rPr>
              <a:t>Descendant Selectors can apply to any nested element, no matter how deep it’s found within the page structure.</a:t>
            </a:r>
          </a:p>
          <a:p>
            <a:pPr marL="0" indent="0">
              <a:buNone/>
            </a:pPr>
            <a:endParaRPr lang="en-US" dirty="0">
              <a:solidFill>
                <a:schemeClr val="tx1"/>
              </a:solidFill>
            </a:endParaRPr>
          </a:p>
          <a:p>
            <a:pPr marL="0" indent="0">
              <a:buNone/>
            </a:pPr>
            <a:endParaRPr lang="en-US" dirty="0">
              <a:solidFill>
                <a:schemeClr val="tx1"/>
              </a:solidFill>
            </a:endParaRPr>
          </a:p>
        </p:txBody>
      </p:sp>
    </p:spTree>
    <p:extLst>
      <p:ext uri="{BB962C8B-B14F-4D97-AF65-F5344CB8AC3E}">
        <p14:creationId xmlns:p14="http://schemas.microsoft.com/office/powerpoint/2010/main" val="225985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C9BB6-87EF-4A32-A264-DD3AE66A85F9}"/>
              </a:ext>
            </a:extLst>
          </p:cNvPr>
          <p:cNvSpPr>
            <a:spLocks noGrp="1"/>
          </p:cNvSpPr>
          <p:nvPr>
            <p:ph type="title"/>
          </p:nvPr>
        </p:nvSpPr>
        <p:spPr>
          <a:xfrm>
            <a:off x="677334" y="609600"/>
            <a:ext cx="8596668" cy="739140"/>
          </a:xfrm>
        </p:spPr>
        <p:txBody>
          <a:bodyPr/>
          <a:lstStyle/>
          <a:p>
            <a:r>
              <a:rPr lang="en-US" dirty="0"/>
              <a:t>Group selectors</a:t>
            </a:r>
          </a:p>
        </p:txBody>
      </p:sp>
      <p:sp>
        <p:nvSpPr>
          <p:cNvPr id="3" name="Content Placeholder 2">
            <a:extLst>
              <a:ext uri="{FF2B5EF4-FFF2-40B4-BE49-F238E27FC236}">
                <a16:creationId xmlns:a16="http://schemas.microsoft.com/office/drawing/2014/main" id="{AC6F5981-0173-4EE9-B62A-E3BF939B933B}"/>
              </a:ext>
            </a:extLst>
          </p:cNvPr>
          <p:cNvSpPr>
            <a:spLocks noGrp="1"/>
          </p:cNvSpPr>
          <p:nvPr>
            <p:ph idx="1"/>
          </p:nvPr>
        </p:nvSpPr>
        <p:spPr>
          <a:xfrm>
            <a:off x="677334" y="1657669"/>
            <a:ext cx="8596668" cy="3005771"/>
          </a:xfrm>
        </p:spPr>
        <p:txBody>
          <a:bodyPr/>
          <a:lstStyle/>
          <a:p>
            <a:r>
              <a:rPr lang="en-US" dirty="0"/>
              <a:t>This will make writing styles more efficient.</a:t>
            </a:r>
          </a:p>
          <a:p>
            <a:r>
              <a:rPr lang="en-US" dirty="0"/>
              <a:t>Instead of writing 3 separate selectors, you could simply write one group selector.</a:t>
            </a:r>
          </a:p>
          <a:p>
            <a:r>
              <a:rPr lang="en-US" dirty="0"/>
              <a:t>Example:</a:t>
            </a:r>
          </a:p>
          <a:p>
            <a:pPr marL="1371600" lvl="3" indent="0">
              <a:buNone/>
            </a:pPr>
            <a:r>
              <a:rPr lang="en-US" dirty="0">
                <a:solidFill>
                  <a:srgbClr val="FF0000"/>
                </a:solidFill>
              </a:rPr>
              <a:t>h1, p , .content </a:t>
            </a:r>
          </a:p>
          <a:p>
            <a:pPr marL="1371600" lvl="3" indent="0">
              <a:buNone/>
            </a:pPr>
            <a:r>
              <a:rPr lang="en-US" dirty="0">
                <a:solidFill>
                  <a:srgbClr val="FF0000"/>
                </a:solidFill>
              </a:rPr>
              <a:t>{</a:t>
            </a:r>
          </a:p>
          <a:p>
            <a:pPr marL="1371600" lvl="3" indent="0">
              <a:buNone/>
            </a:pPr>
            <a:r>
              <a:rPr lang="en-US" dirty="0" err="1">
                <a:solidFill>
                  <a:srgbClr val="FF0000"/>
                </a:solidFill>
              </a:rPr>
              <a:t>font-family:Arial</a:t>
            </a:r>
            <a:r>
              <a:rPr lang="en-US" dirty="0">
                <a:solidFill>
                  <a:srgbClr val="FF0000"/>
                </a:solidFill>
              </a:rPr>
              <a:t>;</a:t>
            </a:r>
          </a:p>
          <a:p>
            <a:pPr marL="1371600" lvl="3" indent="0">
              <a:buNone/>
            </a:pPr>
            <a:r>
              <a:rPr lang="en-US" dirty="0">
                <a:solidFill>
                  <a:srgbClr val="FF0000"/>
                </a:solidFill>
              </a:rPr>
              <a:t>}</a:t>
            </a:r>
          </a:p>
        </p:txBody>
      </p:sp>
    </p:spTree>
    <p:extLst>
      <p:ext uri="{BB962C8B-B14F-4D97-AF65-F5344CB8AC3E}">
        <p14:creationId xmlns:p14="http://schemas.microsoft.com/office/powerpoint/2010/main" val="2756426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32A0DBD2-2E85-41A0-B69E-179723D54BF6}"/>
              </a:ext>
            </a:extLst>
          </p:cNvPr>
          <p:cNvSpPr>
            <a:spLocks noGrp="1"/>
          </p:cNvSpPr>
          <p:nvPr>
            <p:ph type="title"/>
          </p:nvPr>
        </p:nvSpPr>
        <p:spPr>
          <a:xfrm>
            <a:off x="1286933" y="609600"/>
            <a:ext cx="10197494" cy="1099457"/>
          </a:xfrm>
        </p:spPr>
        <p:txBody>
          <a:bodyPr>
            <a:normAutofit/>
          </a:bodyPr>
          <a:lstStyle/>
          <a:p>
            <a:r>
              <a:rPr lang="en-US"/>
              <a:t>Tips for working with CSS and HTML</a:t>
            </a:r>
            <a:endParaRPr lang="en-US" dirty="0"/>
          </a:p>
        </p:txBody>
      </p:sp>
      <p:graphicFrame>
        <p:nvGraphicFramePr>
          <p:cNvPr id="27" name="Content Placeholder 2"/>
          <p:cNvGraphicFramePr>
            <a:graphicFrameLocks noGrp="1"/>
          </p:cNvGraphicFramePr>
          <p:nvPr>
            <p:ph idx="1"/>
            <p:extLst>
              <p:ext uri="{D42A27DB-BD31-4B8C-83A1-F6EECF244321}">
                <p14:modId xmlns:p14="http://schemas.microsoft.com/office/powerpoint/2010/main" val="756160829"/>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00825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9">
            <a:extLst>
              <a:ext uri="{FF2B5EF4-FFF2-40B4-BE49-F238E27FC236}">
                <a16:creationId xmlns:a16="http://schemas.microsoft.com/office/drawing/2014/main" id="{9F4444CE-BC8D-4D61-B303-4C05614E62A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Isosceles Triangle 11">
            <a:extLst>
              <a:ext uri="{FF2B5EF4-FFF2-40B4-BE49-F238E27FC236}">
                <a16:creationId xmlns:a16="http://schemas.microsoft.com/office/drawing/2014/main" id="{73772B81-181F-48B7-8826-4D9686D15DF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Isosceles Triangle 13">
            <a:extLst>
              <a:ext uri="{FF2B5EF4-FFF2-40B4-BE49-F238E27FC236}">
                <a16:creationId xmlns:a16="http://schemas.microsoft.com/office/drawing/2014/main" id="{B2205F6E-03C6-4E92-877C-E2482F6599AA}"/>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BAFFDAA-6CDB-4FA7-890C-B8AC811570FA}"/>
              </a:ext>
            </a:extLst>
          </p:cNvPr>
          <p:cNvSpPr>
            <a:spLocks noGrp="1"/>
          </p:cNvSpPr>
          <p:nvPr>
            <p:ph type="title"/>
          </p:nvPr>
        </p:nvSpPr>
        <p:spPr>
          <a:xfrm>
            <a:off x="1286933" y="609600"/>
            <a:ext cx="10197494" cy="1099457"/>
          </a:xfrm>
        </p:spPr>
        <p:txBody>
          <a:bodyPr>
            <a:normAutofit/>
          </a:bodyPr>
          <a:lstStyle/>
          <a:p>
            <a:r>
              <a:rPr lang="en-US"/>
              <a:t>CSS Resources to practice</a:t>
            </a:r>
            <a:endParaRPr lang="en-US" dirty="0"/>
          </a:p>
        </p:txBody>
      </p:sp>
      <p:graphicFrame>
        <p:nvGraphicFramePr>
          <p:cNvPr id="52" name="Content Placeholder 2"/>
          <p:cNvGraphicFramePr>
            <a:graphicFrameLocks noGrp="1"/>
          </p:cNvGraphicFramePr>
          <p:nvPr>
            <p:ph idx="1"/>
            <p:extLst>
              <p:ext uri="{D42A27DB-BD31-4B8C-83A1-F6EECF244321}">
                <p14:modId xmlns:p14="http://schemas.microsoft.com/office/powerpoint/2010/main" val="549259928"/>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52229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descr="A screenshot of a cell phone&#10;&#10;Description generated with very high confidence">
            <a:extLst>
              <a:ext uri="{FF2B5EF4-FFF2-40B4-BE49-F238E27FC236}">
                <a16:creationId xmlns:a16="http://schemas.microsoft.com/office/drawing/2014/main" id="{D3F6AAE7-EF01-459E-97CC-517B74D4C60D}"/>
              </a:ext>
            </a:extLst>
          </p:cNvPr>
          <p:cNvPicPr>
            <a:picLocks noChangeAspect="1"/>
          </p:cNvPicPr>
          <p:nvPr/>
        </p:nvPicPr>
        <p:blipFill>
          <a:blip r:embed="rId2"/>
          <a:stretch>
            <a:fillRect/>
          </a:stretch>
        </p:blipFill>
        <p:spPr>
          <a:xfrm>
            <a:off x="542925" y="1955752"/>
            <a:ext cx="5772150" cy="3880773"/>
          </a:xfrm>
          <a:prstGeom prst="rect">
            <a:avLst/>
          </a:prstGeom>
        </p:spPr>
      </p:pic>
      <p:sp>
        <p:nvSpPr>
          <p:cNvPr id="2" name="Title 1">
            <a:extLst>
              <a:ext uri="{FF2B5EF4-FFF2-40B4-BE49-F238E27FC236}">
                <a16:creationId xmlns:a16="http://schemas.microsoft.com/office/drawing/2014/main" id="{E72B7049-C04D-498E-9C09-B61AC8CC76EB}"/>
              </a:ext>
            </a:extLst>
          </p:cNvPr>
          <p:cNvSpPr>
            <a:spLocks noGrp="1"/>
          </p:cNvSpPr>
          <p:nvPr>
            <p:ph type="title"/>
          </p:nvPr>
        </p:nvSpPr>
        <p:spPr>
          <a:xfrm>
            <a:off x="677334" y="609600"/>
            <a:ext cx="8596668" cy="1039432"/>
          </a:xfrm>
        </p:spPr>
        <p:txBody>
          <a:bodyPr anchor="t">
            <a:normAutofit/>
          </a:bodyPr>
          <a:lstStyle/>
          <a:p>
            <a:r>
              <a:rPr lang="en-US" dirty="0"/>
              <a:t>Checking Browser Support – W3C</a:t>
            </a:r>
          </a:p>
        </p:txBody>
      </p:sp>
      <p:sp>
        <p:nvSpPr>
          <p:cNvPr id="3" name="Content Placeholder 2">
            <a:extLst>
              <a:ext uri="{FF2B5EF4-FFF2-40B4-BE49-F238E27FC236}">
                <a16:creationId xmlns:a16="http://schemas.microsoft.com/office/drawing/2014/main" id="{594076C3-081D-44D5-9FF5-2183AB0B0ACB}"/>
              </a:ext>
            </a:extLst>
          </p:cNvPr>
          <p:cNvSpPr>
            <a:spLocks noGrp="1"/>
          </p:cNvSpPr>
          <p:nvPr>
            <p:ph idx="1"/>
          </p:nvPr>
        </p:nvSpPr>
        <p:spPr>
          <a:xfrm>
            <a:off x="6416039" y="2160589"/>
            <a:ext cx="2927185" cy="3880773"/>
          </a:xfrm>
        </p:spPr>
        <p:txBody>
          <a:bodyPr>
            <a:normAutofit/>
          </a:bodyPr>
          <a:lstStyle/>
          <a:p>
            <a:r>
              <a:rPr lang="en-US" sz="1500"/>
              <a:t>Here, we will see how you can know whether a particular bit of CSS is both currently recommended by the W3C and what browser support looks like for it.</a:t>
            </a:r>
          </a:p>
          <a:p>
            <a:r>
              <a:rPr lang="en-US" sz="1500"/>
              <a:t>So first one is w3c.org website.</a:t>
            </a:r>
          </a:p>
          <a:p>
            <a:r>
              <a:rPr lang="en-US" sz="1500"/>
              <a:t>You can find out the most current state of CSS.</a:t>
            </a:r>
          </a:p>
          <a:p>
            <a:endParaRPr lang="en-US" sz="1500"/>
          </a:p>
        </p:txBody>
      </p:sp>
      <mc:AlternateContent xmlns:mc="http://schemas.openxmlformats.org/markup-compatibility/2006" xmlns:p14="http://schemas.microsoft.com/office/powerpoint/2010/main">
        <mc:Choice Requires="p14">
          <p:contentPart p14:bwMode="auto" r:id="rId3">
            <p14:nvContentPartPr>
              <p14:cNvPr id="18" name="Ink 17">
                <a:extLst>
                  <a:ext uri="{FF2B5EF4-FFF2-40B4-BE49-F238E27FC236}">
                    <a16:creationId xmlns:a16="http://schemas.microsoft.com/office/drawing/2014/main" id="{ACAE9C04-C3A1-4672-A2B2-612BC0699A2F}"/>
                  </a:ext>
                </a:extLst>
              </p14:cNvPr>
              <p14:cNvContentPartPr/>
              <p14:nvPr/>
            </p14:nvContentPartPr>
            <p14:xfrm>
              <a:off x="1005570" y="3131010"/>
              <a:ext cx="2308320" cy="81720"/>
            </p14:xfrm>
          </p:contentPart>
        </mc:Choice>
        <mc:Fallback xmlns="">
          <p:pic>
            <p:nvPicPr>
              <p:cNvPr id="18" name="Ink 17">
                <a:extLst>
                  <a:ext uri="{FF2B5EF4-FFF2-40B4-BE49-F238E27FC236}">
                    <a16:creationId xmlns:a16="http://schemas.microsoft.com/office/drawing/2014/main" id="{ACAE9C04-C3A1-4672-A2B2-612BC0699A2F}"/>
                  </a:ext>
                </a:extLst>
              </p:cNvPr>
              <p:cNvPicPr/>
              <p:nvPr/>
            </p:nvPicPr>
            <p:blipFill>
              <a:blip r:embed="rId4"/>
              <a:stretch>
                <a:fillRect/>
              </a:stretch>
            </p:blipFill>
            <p:spPr>
              <a:xfrm>
                <a:off x="951930" y="3022894"/>
                <a:ext cx="2415960" cy="298314"/>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90609665-CBF0-488F-9489-106510CCEFFF}"/>
                  </a:ext>
                </a:extLst>
              </p14:cNvPr>
              <p14:cNvContentPartPr/>
              <p14:nvPr/>
            </p14:nvContentPartPr>
            <p14:xfrm>
              <a:off x="1611450" y="1988010"/>
              <a:ext cx="1187640" cy="92520"/>
            </p14:xfrm>
          </p:contentPart>
        </mc:Choice>
        <mc:Fallback xmlns="">
          <p:pic>
            <p:nvPicPr>
              <p:cNvPr id="19" name="Ink 18">
                <a:extLst>
                  <a:ext uri="{FF2B5EF4-FFF2-40B4-BE49-F238E27FC236}">
                    <a16:creationId xmlns:a16="http://schemas.microsoft.com/office/drawing/2014/main" id="{90609665-CBF0-488F-9489-106510CCEFFF}"/>
                  </a:ext>
                </a:extLst>
              </p:cNvPr>
              <p:cNvPicPr/>
              <p:nvPr/>
            </p:nvPicPr>
            <p:blipFill>
              <a:blip r:embed="rId6"/>
              <a:stretch>
                <a:fillRect/>
              </a:stretch>
            </p:blipFill>
            <p:spPr>
              <a:xfrm>
                <a:off x="1557450" y="1880370"/>
                <a:ext cx="12952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836EFC94-C33E-409F-90F5-E9ACB4986411}"/>
                  </a:ext>
                </a:extLst>
              </p14:cNvPr>
              <p14:cNvContentPartPr/>
              <p14:nvPr/>
            </p14:nvContentPartPr>
            <p14:xfrm>
              <a:off x="959850" y="3519450"/>
              <a:ext cx="959040" cy="115200"/>
            </p14:xfrm>
          </p:contentPart>
        </mc:Choice>
        <mc:Fallback xmlns="">
          <p:pic>
            <p:nvPicPr>
              <p:cNvPr id="20" name="Ink 19">
                <a:extLst>
                  <a:ext uri="{FF2B5EF4-FFF2-40B4-BE49-F238E27FC236}">
                    <a16:creationId xmlns:a16="http://schemas.microsoft.com/office/drawing/2014/main" id="{836EFC94-C33E-409F-90F5-E9ACB4986411}"/>
                  </a:ext>
                </a:extLst>
              </p:cNvPr>
              <p:cNvPicPr/>
              <p:nvPr/>
            </p:nvPicPr>
            <p:blipFill>
              <a:blip r:embed="rId8"/>
              <a:stretch>
                <a:fillRect/>
              </a:stretch>
            </p:blipFill>
            <p:spPr>
              <a:xfrm>
                <a:off x="906210" y="3411810"/>
                <a:ext cx="1066680" cy="330840"/>
              </a:xfrm>
              <a:prstGeom prst="rect">
                <a:avLst/>
              </a:prstGeom>
            </p:spPr>
          </p:pic>
        </mc:Fallback>
      </mc:AlternateContent>
    </p:spTree>
    <p:extLst>
      <p:ext uri="{BB962C8B-B14F-4D97-AF65-F5344CB8AC3E}">
        <p14:creationId xmlns:p14="http://schemas.microsoft.com/office/powerpoint/2010/main" val="3613241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A843E36B-F11F-4C3C-8EDA-98CE3F6A8C0B}"/>
              </a:ext>
            </a:extLst>
          </p:cNvPr>
          <p:cNvPicPr>
            <a:picLocks noChangeAspect="1"/>
          </p:cNvPicPr>
          <p:nvPr/>
        </p:nvPicPr>
        <p:blipFill>
          <a:blip r:embed="rId2"/>
          <a:stretch>
            <a:fillRect/>
          </a:stretch>
        </p:blipFill>
        <p:spPr>
          <a:xfrm>
            <a:off x="3166111" y="1354313"/>
            <a:ext cx="6026015" cy="3914775"/>
          </a:xfrm>
          <a:prstGeom prst="rect">
            <a:avLst/>
          </a:prstGeom>
        </p:spPr>
      </p:pic>
      <p:sp>
        <p:nvSpPr>
          <p:cNvPr id="2" name="Title 1">
            <a:extLst>
              <a:ext uri="{FF2B5EF4-FFF2-40B4-BE49-F238E27FC236}">
                <a16:creationId xmlns:a16="http://schemas.microsoft.com/office/drawing/2014/main" id="{1E7CA512-D18A-44C1-87B4-5D3E2F2FEA98}"/>
              </a:ext>
            </a:extLst>
          </p:cNvPr>
          <p:cNvSpPr>
            <a:spLocks noGrp="1"/>
          </p:cNvSpPr>
          <p:nvPr>
            <p:ph type="title"/>
          </p:nvPr>
        </p:nvSpPr>
        <p:spPr>
          <a:xfrm>
            <a:off x="595458" y="287688"/>
            <a:ext cx="8596668" cy="783875"/>
          </a:xfrm>
        </p:spPr>
        <p:txBody>
          <a:bodyPr anchor="t">
            <a:normAutofit/>
          </a:bodyPr>
          <a:lstStyle/>
          <a:p>
            <a:r>
              <a:rPr lang="en-US" dirty="0" err="1"/>
              <a:t>caniuse</a:t>
            </a:r>
            <a:endParaRPr lang="en-US" dirty="0"/>
          </a:p>
        </p:txBody>
      </p:sp>
      <p:sp>
        <p:nvSpPr>
          <p:cNvPr id="3" name="Content Placeholder 2">
            <a:extLst>
              <a:ext uri="{FF2B5EF4-FFF2-40B4-BE49-F238E27FC236}">
                <a16:creationId xmlns:a16="http://schemas.microsoft.com/office/drawing/2014/main" id="{3C71F91A-4DBC-4C2E-94BA-72E05D29A1E5}"/>
              </a:ext>
            </a:extLst>
          </p:cNvPr>
          <p:cNvSpPr>
            <a:spLocks noGrp="1"/>
          </p:cNvSpPr>
          <p:nvPr>
            <p:ph idx="1"/>
          </p:nvPr>
        </p:nvSpPr>
        <p:spPr>
          <a:xfrm>
            <a:off x="595459" y="1354313"/>
            <a:ext cx="2404415" cy="3749323"/>
          </a:xfrm>
        </p:spPr>
        <p:txBody>
          <a:bodyPr>
            <a:normAutofit/>
          </a:bodyPr>
          <a:lstStyle/>
          <a:p>
            <a:r>
              <a:rPr lang="en-US" dirty="0"/>
              <a:t>It’s basically a tool that visually shows browser support for front-end web technologies such as CSS, HTML and JavaScript on both desktop and mobile web browsers.</a:t>
            </a:r>
          </a:p>
          <a:p>
            <a:endParaRPr lang="en-US" dirty="0"/>
          </a:p>
          <a:p>
            <a:endParaRPr lang="en-US" dirty="0"/>
          </a:p>
        </p:txBody>
      </p:sp>
    </p:spTree>
    <p:extLst>
      <p:ext uri="{BB962C8B-B14F-4D97-AF65-F5344CB8AC3E}">
        <p14:creationId xmlns:p14="http://schemas.microsoft.com/office/powerpoint/2010/main" val="3458010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5BAF2983-8D78-4C4F-97CB-1C703F10200D}"/>
              </a:ext>
            </a:extLst>
          </p:cNvPr>
          <p:cNvPicPr>
            <a:picLocks noChangeAspect="1"/>
          </p:cNvPicPr>
          <p:nvPr/>
        </p:nvPicPr>
        <p:blipFill rotWithShape="1">
          <a:blip r:embed="rId2"/>
          <a:srcRect l="2529" r="18893"/>
          <a:stretch/>
        </p:blipFill>
        <p:spPr>
          <a:xfrm>
            <a:off x="677334" y="1628775"/>
            <a:ext cx="5980641" cy="4412918"/>
          </a:xfrm>
          <a:prstGeom prst="rect">
            <a:avLst/>
          </a:prstGeom>
        </p:spPr>
      </p:pic>
      <p:sp>
        <p:nvSpPr>
          <p:cNvPr id="2" name="Title 1">
            <a:extLst>
              <a:ext uri="{FF2B5EF4-FFF2-40B4-BE49-F238E27FC236}">
                <a16:creationId xmlns:a16="http://schemas.microsoft.com/office/drawing/2014/main" id="{B407C6D4-17C5-4ACF-9D38-62E8D1C2E6B6}"/>
              </a:ext>
            </a:extLst>
          </p:cNvPr>
          <p:cNvSpPr>
            <a:spLocks noGrp="1"/>
          </p:cNvSpPr>
          <p:nvPr>
            <p:ph type="title"/>
          </p:nvPr>
        </p:nvSpPr>
        <p:spPr>
          <a:xfrm>
            <a:off x="677334" y="609600"/>
            <a:ext cx="8596668" cy="1320800"/>
          </a:xfrm>
        </p:spPr>
        <p:txBody>
          <a:bodyPr anchor="t">
            <a:normAutofit/>
          </a:bodyPr>
          <a:lstStyle/>
          <a:p>
            <a:r>
              <a:rPr lang="en-US" dirty="0" err="1"/>
              <a:t>QuirksMode</a:t>
            </a:r>
            <a:endParaRPr lang="en-US" dirty="0"/>
          </a:p>
        </p:txBody>
      </p:sp>
      <p:sp>
        <p:nvSpPr>
          <p:cNvPr id="3" name="Content Placeholder 2">
            <a:extLst>
              <a:ext uri="{FF2B5EF4-FFF2-40B4-BE49-F238E27FC236}">
                <a16:creationId xmlns:a16="http://schemas.microsoft.com/office/drawing/2014/main" id="{839897CC-DBFF-48AB-9367-2F477C3A599C}"/>
              </a:ext>
            </a:extLst>
          </p:cNvPr>
          <p:cNvSpPr>
            <a:spLocks noGrp="1"/>
          </p:cNvSpPr>
          <p:nvPr>
            <p:ph idx="1"/>
          </p:nvPr>
        </p:nvSpPr>
        <p:spPr>
          <a:xfrm>
            <a:off x="6793487" y="1628775"/>
            <a:ext cx="2934714" cy="3880773"/>
          </a:xfrm>
        </p:spPr>
        <p:txBody>
          <a:bodyPr>
            <a:normAutofit/>
          </a:bodyPr>
          <a:lstStyle/>
          <a:p>
            <a:r>
              <a:rPr lang="en-US" dirty="0"/>
              <a:t>You can click on anything from the table of contents and get a quick glance of whether or not support is common.</a:t>
            </a:r>
          </a:p>
          <a:p>
            <a:endParaRPr lang="en-US" dirty="0"/>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F49A5CD0-488E-4CE1-98F3-D6726E758102}"/>
                  </a:ext>
                </a:extLst>
              </p14:cNvPr>
              <p14:cNvContentPartPr/>
              <p14:nvPr/>
            </p14:nvContentPartPr>
            <p14:xfrm>
              <a:off x="2503170" y="3869730"/>
              <a:ext cx="200880" cy="176760"/>
            </p14:xfrm>
          </p:contentPart>
        </mc:Choice>
        <mc:Fallback xmlns="">
          <p:pic>
            <p:nvPicPr>
              <p:cNvPr id="23" name="Ink 22">
                <a:extLst>
                  <a:ext uri="{FF2B5EF4-FFF2-40B4-BE49-F238E27FC236}">
                    <a16:creationId xmlns:a16="http://schemas.microsoft.com/office/drawing/2014/main" id="{F49A5CD0-488E-4CE1-98F3-D6726E758102}"/>
                  </a:ext>
                </a:extLst>
              </p:cNvPr>
              <p:cNvPicPr/>
              <p:nvPr/>
            </p:nvPicPr>
            <p:blipFill>
              <a:blip r:embed="rId4"/>
              <a:stretch>
                <a:fillRect/>
              </a:stretch>
            </p:blipFill>
            <p:spPr>
              <a:xfrm>
                <a:off x="2485170" y="3851730"/>
                <a:ext cx="236520" cy="212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5" name="Ink 24">
                <a:extLst>
                  <a:ext uri="{FF2B5EF4-FFF2-40B4-BE49-F238E27FC236}">
                    <a16:creationId xmlns:a16="http://schemas.microsoft.com/office/drawing/2014/main" id="{419669D1-2147-4100-8BDD-B18733712B26}"/>
                  </a:ext>
                </a:extLst>
              </p14:cNvPr>
              <p14:cNvContentPartPr/>
              <p14:nvPr/>
            </p14:nvContentPartPr>
            <p14:xfrm>
              <a:off x="4343130" y="6652170"/>
              <a:ext cx="360" cy="360"/>
            </p14:xfrm>
          </p:contentPart>
        </mc:Choice>
        <mc:Fallback xmlns="">
          <p:pic>
            <p:nvPicPr>
              <p:cNvPr id="25" name="Ink 24">
                <a:extLst>
                  <a:ext uri="{FF2B5EF4-FFF2-40B4-BE49-F238E27FC236}">
                    <a16:creationId xmlns:a16="http://schemas.microsoft.com/office/drawing/2014/main" id="{419669D1-2147-4100-8BDD-B18733712B26}"/>
                  </a:ext>
                </a:extLst>
              </p:cNvPr>
              <p:cNvPicPr/>
              <p:nvPr/>
            </p:nvPicPr>
            <p:blipFill>
              <a:blip r:embed="rId6"/>
              <a:stretch>
                <a:fillRect/>
              </a:stretch>
            </p:blipFill>
            <p:spPr>
              <a:xfrm>
                <a:off x="4325490" y="6634170"/>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6" name="Ink 25">
                <a:extLst>
                  <a:ext uri="{FF2B5EF4-FFF2-40B4-BE49-F238E27FC236}">
                    <a16:creationId xmlns:a16="http://schemas.microsoft.com/office/drawing/2014/main" id="{9C98C06E-7155-45EE-8BA1-4FC0BDB30F0B}"/>
                  </a:ext>
                </a:extLst>
              </p14:cNvPr>
              <p14:cNvContentPartPr/>
              <p14:nvPr/>
            </p14:nvContentPartPr>
            <p14:xfrm>
              <a:off x="2491650" y="4411530"/>
              <a:ext cx="378360" cy="230040"/>
            </p14:xfrm>
          </p:contentPart>
        </mc:Choice>
        <mc:Fallback xmlns="">
          <p:pic>
            <p:nvPicPr>
              <p:cNvPr id="26" name="Ink 25">
                <a:extLst>
                  <a:ext uri="{FF2B5EF4-FFF2-40B4-BE49-F238E27FC236}">
                    <a16:creationId xmlns:a16="http://schemas.microsoft.com/office/drawing/2014/main" id="{9C98C06E-7155-45EE-8BA1-4FC0BDB30F0B}"/>
                  </a:ext>
                </a:extLst>
              </p:cNvPr>
              <p:cNvPicPr/>
              <p:nvPr/>
            </p:nvPicPr>
            <p:blipFill>
              <a:blip r:embed="rId8"/>
              <a:stretch>
                <a:fillRect/>
              </a:stretch>
            </p:blipFill>
            <p:spPr>
              <a:xfrm>
                <a:off x="2473650" y="4393530"/>
                <a:ext cx="414000" cy="265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7" name="Ink 26">
                <a:extLst>
                  <a:ext uri="{FF2B5EF4-FFF2-40B4-BE49-F238E27FC236}">
                    <a16:creationId xmlns:a16="http://schemas.microsoft.com/office/drawing/2014/main" id="{92F8FD5D-15AD-4C27-9F77-BA34F4FEA414}"/>
                  </a:ext>
                </a:extLst>
              </p14:cNvPr>
              <p14:cNvContentPartPr/>
              <p14:nvPr/>
            </p14:nvContentPartPr>
            <p14:xfrm>
              <a:off x="2091690" y="4902210"/>
              <a:ext cx="264240" cy="333360"/>
            </p14:xfrm>
          </p:contentPart>
        </mc:Choice>
        <mc:Fallback xmlns="">
          <p:pic>
            <p:nvPicPr>
              <p:cNvPr id="27" name="Ink 26">
                <a:extLst>
                  <a:ext uri="{FF2B5EF4-FFF2-40B4-BE49-F238E27FC236}">
                    <a16:creationId xmlns:a16="http://schemas.microsoft.com/office/drawing/2014/main" id="{92F8FD5D-15AD-4C27-9F77-BA34F4FEA414}"/>
                  </a:ext>
                </a:extLst>
              </p:cNvPr>
              <p:cNvPicPr/>
              <p:nvPr/>
            </p:nvPicPr>
            <p:blipFill>
              <a:blip r:embed="rId10"/>
              <a:stretch>
                <a:fillRect/>
              </a:stretch>
            </p:blipFill>
            <p:spPr>
              <a:xfrm>
                <a:off x="2073690" y="4884570"/>
                <a:ext cx="29988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8" name="Ink 27">
                <a:extLst>
                  <a:ext uri="{FF2B5EF4-FFF2-40B4-BE49-F238E27FC236}">
                    <a16:creationId xmlns:a16="http://schemas.microsoft.com/office/drawing/2014/main" id="{EC7B9E5B-E12A-4411-88D7-070180B9728E}"/>
                  </a:ext>
                </a:extLst>
              </p14:cNvPr>
              <p14:cNvContentPartPr/>
              <p14:nvPr/>
            </p14:nvContentPartPr>
            <p14:xfrm>
              <a:off x="2102850" y="5591610"/>
              <a:ext cx="272160" cy="215640"/>
            </p14:xfrm>
          </p:contentPart>
        </mc:Choice>
        <mc:Fallback xmlns="">
          <p:pic>
            <p:nvPicPr>
              <p:cNvPr id="28" name="Ink 27">
                <a:extLst>
                  <a:ext uri="{FF2B5EF4-FFF2-40B4-BE49-F238E27FC236}">
                    <a16:creationId xmlns:a16="http://schemas.microsoft.com/office/drawing/2014/main" id="{EC7B9E5B-E12A-4411-88D7-070180B9728E}"/>
                  </a:ext>
                </a:extLst>
              </p:cNvPr>
              <p:cNvPicPr/>
              <p:nvPr/>
            </p:nvPicPr>
            <p:blipFill>
              <a:blip r:embed="rId12"/>
              <a:stretch>
                <a:fillRect/>
              </a:stretch>
            </p:blipFill>
            <p:spPr>
              <a:xfrm>
                <a:off x="2085210" y="5573970"/>
                <a:ext cx="307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36" name="Ink 35">
                <a:extLst>
                  <a:ext uri="{FF2B5EF4-FFF2-40B4-BE49-F238E27FC236}">
                    <a16:creationId xmlns:a16="http://schemas.microsoft.com/office/drawing/2014/main" id="{C1FE2004-E7E0-49C5-9987-86B636191F4D}"/>
                  </a:ext>
                </a:extLst>
              </p14:cNvPr>
              <p14:cNvContentPartPr/>
              <p14:nvPr/>
            </p14:nvContentPartPr>
            <p14:xfrm>
              <a:off x="2056410" y="3474090"/>
              <a:ext cx="1635840" cy="333000"/>
            </p14:xfrm>
          </p:contentPart>
        </mc:Choice>
        <mc:Fallback xmlns="">
          <p:pic>
            <p:nvPicPr>
              <p:cNvPr id="36" name="Ink 35">
                <a:extLst>
                  <a:ext uri="{FF2B5EF4-FFF2-40B4-BE49-F238E27FC236}">
                    <a16:creationId xmlns:a16="http://schemas.microsoft.com/office/drawing/2014/main" id="{C1FE2004-E7E0-49C5-9987-86B636191F4D}"/>
                  </a:ext>
                </a:extLst>
              </p:cNvPr>
              <p:cNvPicPr/>
              <p:nvPr/>
            </p:nvPicPr>
            <p:blipFill>
              <a:blip r:embed="rId14"/>
              <a:stretch>
                <a:fillRect/>
              </a:stretch>
            </p:blipFill>
            <p:spPr>
              <a:xfrm>
                <a:off x="2038766" y="3456090"/>
                <a:ext cx="1671488" cy="368640"/>
              </a:xfrm>
              <a:prstGeom prst="rect">
                <a:avLst/>
              </a:prstGeom>
            </p:spPr>
          </p:pic>
        </mc:Fallback>
      </mc:AlternateContent>
    </p:spTree>
    <p:extLst>
      <p:ext uri="{BB962C8B-B14F-4D97-AF65-F5344CB8AC3E}">
        <p14:creationId xmlns:p14="http://schemas.microsoft.com/office/powerpoint/2010/main" val="22594068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generated with very high confidence">
            <a:extLst>
              <a:ext uri="{FF2B5EF4-FFF2-40B4-BE49-F238E27FC236}">
                <a16:creationId xmlns:a16="http://schemas.microsoft.com/office/drawing/2014/main" id="{52ECA902-93AD-4924-BABA-CB3C87A0D259}"/>
              </a:ext>
            </a:extLst>
          </p:cNvPr>
          <p:cNvPicPr>
            <a:picLocks noChangeAspect="1"/>
          </p:cNvPicPr>
          <p:nvPr/>
        </p:nvPicPr>
        <p:blipFill rotWithShape="1">
          <a:blip r:embed="rId2"/>
          <a:srcRect r="21422"/>
          <a:stretch/>
        </p:blipFill>
        <p:spPr>
          <a:xfrm>
            <a:off x="677334" y="1543050"/>
            <a:ext cx="5423429" cy="4498643"/>
          </a:xfrm>
          <a:prstGeom prst="rect">
            <a:avLst/>
          </a:prstGeom>
        </p:spPr>
      </p:pic>
      <p:sp>
        <p:nvSpPr>
          <p:cNvPr id="2" name="Title 1">
            <a:extLst>
              <a:ext uri="{FF2B5EF4-FFF2-40B4-BE49-F238E27FC236}">
                <a16:creationId xmlns:a16="http://schemas.microsoft.com/office/drawing/2014/main" id="{28557DBA-B2D3-4A94-B58E-ED03296D6402}"/>
              </a:ext>
            </a:extLst>
          </p:cNvPr>
          <p:cNvSpPr>
            <a:spLocks noGrp="1"/>
          </p:cNvSpPr>
          <p:nvPr>
            <p:ph type="title"/>
          </p:nvPr>
        </p:nvSpPr>
        <p:spPr>
          <a:xfrm>
            <a:off x="677334" y="609600"/>
            <a:ext cx="8596668" cy="1320800"/>
          </a:xfrm>
        </p:spPr>
        <p:txBody>
          <a:bodyPr anchor="t">
            <a:normAutofit/>
          </a:bodyPr>
          <a:lstStyle/>
          <a:p>
            <a:r>
              <a:rPr lang="en-US" dirty="0"/>
              <a:t>Browser Stack</a:t>
            </a:r>
          </a:p>
        </p:txBody>
      </p:sp>
      <p:sp>
        <p:nvSpPr>
          <p:cNvPr id="3" name="Content Placeholder 2">
            <a:extLst>
              <a:ext uri="{FF2B5EF4-FFF2-40B4-BE49-F238E27FC236}">
                <a16:creationId xmlns:a16="http://schemas.microsoft.com/office/drawing/2014/main" id="{7322111B-D17B-4B9D-A632-4FBB6B4E00E4}"/>
              </a:ext>
            </a:extLst>
          </p:cNvPr>
          <p:cNvSpPr>
            <a:spLocks noGrp="1"/>
          </p:cNvSpPr>
          <p:nvPr>
            <p:ph idx="1"/>
          </p:nvPr>
        </p:nvSpPr>
        <p:spPr>
          <a:xfrm>
            <a:off x="6336287" y="1771651"/>
            <a:ext cx="2934714" cy="4269712"/>
          </a:xfrm>
        </p:spPr>
        <p:txBody>
          <a:bodyPr>
            <a:normAutofit/>
          </a:bodyPr>
          <a:lstStyle/>
          <a:p>
            <a:r>
              <a:rPr lang="en-US" dirty="0"/>
              <a:t>It is really a cool service that will take a screenshot of your homepage or any page from your site from various browser simulations and let you see visually see the differences.</a:t>
            </a:r>
          </a:p>
          <a:p>
            <a:endParaRPr lang="en-US" dirty="0"/>
          </a:p>
        </p:txBody>
      </p:sp>
    </p:spTree>
    <p:extLst>
      <p:ext uri="{BB962C8B-B14F-4D97-AF65-F5344CB8AC3E}">
        <p14:creationId xmlns:p14="http://schemas.microsoft.com/office/powerpoint/2010/main" val="313377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 name="Rectangle 60">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77" name="Group 62">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64" name="Straight Connector 63">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66"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Isosceles Triangle 67">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2" name="Isosceles Triangle 71">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78" name="Rectangle 73">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F71BE6-B912-4764-A8D3-79F3FA43EDA5}"/>
              </a:ext>
            </a:extLst>
          </p:cNvPr>
          <p:cNvSpPr>
            <a:spLocks noGrp="1"/>
          </p:cNvSpPr>
          <p:nvPr>
            <p:ph type="title"/>
          </p:nvPr>
        </p:nvSpPr>
        <p:spPr>
          <a:xfrm>
            <a:off x="677334" y="4765972"/>
            <a:ext cx="8596668" cy="1320800"/>
          </a:xfrm>
        </p:spPr>
        <p:txBody>
          <a:bodyPr anchor="ctr">
            <a:normAutofit/>
          </a:bodyPr>
          <a:lstStyle/>
          <a:p>
            <a:pPr>
              <a:lnSpc>
                <a:spcPct val="90000"/>
              </a:lnSpc>
            </a:pPr>
            <a:r>
              <a:rPr lang="en-US" sz="3100">
                <a:solidFill>
                  <a:schemeClr val="bg1"/>
                </a:solidFill>
              </a:rPr>
              <a:t>CSS Concept 1 - CSS Normalization and Resets</a:t>
            </a:r>
            <a:br>
              <a:rPr lang="en-US" sz="3100">
                <a:solidFill>
                  <a:schemeClr val="bg1"/>
                </a:solidFill>
              </a:rPr>
            </a:br>
            <a:endParaRPr lang="en-US" sz="3100">
              <a:solidFill>
                <a:schemeClr val="bg1"/>
              </a:solidFill>
            </a:endParaRPr>
          </a:p>
        </p:txBody>
      </p:sp>
      <p:graphicFrame>
        <p:nvGraphicFramePr>
          <p:cNvPr id="38" name="Content Placeholder 2"/>
          <p:cNvGraphicFramePr>
            <a:graphicFrameLocks noGrp="1"/>
          </p:cNvGraphicFramePr>
          <p:nvPr>
            <p:ph idx="1"/>
            <p:extLst>
              <p:ext uri="{D42A27DB-BD31-4B8C-83A1-F6EECF244321}">
                <p14:modId xmlns:p14="http://schemas.microsoft.com/office/powerpoint/2010/main" val="3107187194"/>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8828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DAAC1D-5B6F-4D62-AFCE-F60EC0C51CB4}"/>
              </a:ext>
            </a:extLst>
          </p:cNvPr>
          <p:cNvSpPr>
            <a:spLocks noGrp="1"/>
          </p:cNvSpPr>
          <p:nvPr>
            <p:ph type="title"/>
          </p:nvPr>
        </p:nvSpPr>
        <p:spPr>
          <a:xfrm>
            <a:off x="652481" y="1382486"/>
            <a:ext cx="3547581" cy="4093028"/>
          </a:xfrm>
        </p:spPr>
        <p:txBody>
          <a:bodyPr anchor="ctr">
            <a:normAutofit/>
          </a:bodyPr>
          <a:lstStyle/>
          <a:p>
            <a:r>
              <a:rPr lang="en-US" sz="4400"/>
              <a:t>What is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21628999"/>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4876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BD11ECC6-8551-4768-8DFD-CD41AF420A3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1"/>
            <a:ext cx="12192000" cy="228599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nvGrpSpPr>
          <p:cNvPr id="42" name="Group 11">
            <a:extLst>
              <a:ext uri="{FF2B5EF4-FFF2-40B4-BE49-F238E27FC236}">
                <a16:creationId xmlns:a16="http://schemas.microsoft.com/office/drawing/2014/main" id="{93657592-CA60-4F45-B1A0-88AA77242087}"/>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25267" y="-8467"/>
            <a:ext cx="4766733" cy="6866467"/>
            <a:chOff x="7425267" y="-8467"/>
            <a:chExt cx="4766733" cy="6866467"/>
          </a:xfrm>
        </p:grpSpPr>
        <p:cxnSp>
          <p:nvCxnSpPr>
            <p:cNvPr id="13" name="Straight Connector 12">
              <a:extLst>
                <a:ext uri="{FF2B5EF4-FFF2-40B4-BE49-F238E27FC236}">
                  <a16:creationId xmlns:a16="http://schemas.microsoft.com/office/drawing/2014/main" id="{6F47E2B4-7DA9-4312-A1F0-C48388B236A6}"/>
                </a:ext>
              </a:extLst>
            </p:cNvPr>
            <p:cNvCxnSpPr>
              <a:cxnSpLocks/>
            </p:cNvCxnSpPr>
            <p:nvPr>
              <p:extLst>
                <p:ext uri="{386F3935-93C4-4BCD-93E2-E3B085C9AB24}">
                  <p16:designElem xmlns:p16="http://schemas.microsoft.com/office/powerpoint/2015/main" val="1"/>
                </p:ext>
              </p:extLst>
            </p:nvPr>
          </p:nvCxnSpPr>
          <p:spPr>
            <a:xfrm>
              <a:off x="10196547" y="4572001"/>
              <a:ext cx="393665" cy="2285999"/>
            </a:xfrm>
            <a:prstGeom prst="line">
              <a:avLst/>
            </a:prstGeom>
            <a:ln w="9525">
              <a:solidFill>
                <a:srgbClr val="BFBFBF">
                  <a:alpha val="70000"/>
                </a:srgbClr>
              </a:solidFill>
            </a:ln>
          </p:spPr>
          <p:style>
            <a:lnRef idx="2">
              <a:schemeClr val="accent1"/>
            </a:lnRef>
            <a:fillRef idx="0">
              <a:schemeClr val="accent1"/>
            </a:fillRef>
            <a:effectRef idx="1">
              <a:schemeClr val="accent1"/>
            </a:effectRef>
            <a:fontRef idx="minor">
              <a:schemeClr val="tx1"/>
            </a:fontRef>
          </p:style>
        </p:cxnSp>
        <p:cxnSp>
          <p:nvCxnSpPr>
            <p:cNvPr id="43" name="Straight Connector 13">
              <a:extLst>
                <a:ext uri="{FF2B5EF4-FFF2-40B4-BE49-F238E27FC236}">
                  <a16:creationId xmlns:a16="http://schemas.microsoft.com/office/drawing/2014/main" id="{35B274F7-039F-4BFC-AA98-B51B1D6CB692}"/>
                </a:ext>
              </a:extLst>
            </p:cNvPr>
            <p:cNvCxnSpPr>
              <a:cxnSpLocks/>
            </p:cNvCxnSpPr>
            <p:nvPr>
              <p:extLst>
                <p:ext uri="{386F3935-93C4-4BCD-93E2-E3B085C9AB24}">
                  <p16:designElem xmlns:p16="http://schemas.microsoft.com/office/powerpoint/2015/main" val="1"/>
                </p:ext>
              </p:extLst>
            </p:nvPr>
          </p:nvCxnSpPr>
          <p:spPr>
            <a:xfrm flipH="1">
              <a:off x="7425267" y="4572001"/>
              <a:ext cx="3383073" cy="2285999"/>
            </a:xfrm>
            <a:prstGeom prst="line">
              <a:avLst/>
            </a:prstGeom>
            <a:ln w="9525">
              <a:solidFill>
                <a:srgbClr val="BFBFBF">
                  <a:alpha val="69804"/>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11A31103-C703-46C9-9D26-497A1ACD50AF}"/>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382F955F-FC22-44B8-BDCF-B77580323B70}"/>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F567692-F087-479A-8931-BD2869C3E4E6}"/>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7">
              <a:extLst>
                <a:ext uri="{FF2B5EF4-FFF2-40B4-BE49-F238E27FC236}">
                  <a16:creationId xmlns:a16="http://schemas.microsoft.com/office/drawing/2014/main" id="{49B3E4CD-0738-4B9D-A14F-1E8694DDF895}"/>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4753B851-AD90-4CCD-85D0-65AA6567DF3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9">
              <a:extLst>
                <a:ext uri="{FF2B5EF4-FFF2-40B4-BE49-F238E27FC236}">
                  <a16:creationId xmlns:a16="http://schemas.microsoft.com/office/drawing/2014/main" id="{EBF14868-A190-4E21-9522-8977C474C97E}"/>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BCBB4922-76EE-442B-A649-09873DCE79DA}"/>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47" name="Rectangle 22">
            <a:extLst>
              <a:ext uri="{FF2B5EF4-FFF2-40B4-BE49-F238E27FC236}">
                <a16:creationId xmlns:a16="http://schemas.microsoft.com/office/drawing/2014/main" id="{8E2EB503-A017-4457-A105-53638C97DEB8}"/>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61EFE1-0D09-4150-A990-A3C80D6026F5}"/>
              </a:ext>
            </a:extLst>
          </p:cNvPr>
          <p:cNvSpPr>
            <a:spLocks noGrp="1"/>
          </p:cNvSpPr>
          <p:nvPr>
            <p:ph type="title"/>
          </p:nvPr>
        </p:nvSpPr>
        <p:spPr>
          <a:xfrm>
            <a:off x="677334" y="4765972"/>
            <a:ext cx="8596668" cy="1320800"/>
          </a:xfrm>
        </p:spPr>
        <p:txBody>
          <a:bodyPr anchor="ctr">
            <a:normAutofit/>
          </a:bodyPr>
          <a:lstStyle/>
          <a:p>
            <a:r>
              <a:rPr lang="en-US" sz="4400">
                <a:solidFill>
                  <a:schemeClr val="bg1"/>
                </a:solidFill>
              </a:rPr>
              <a:t>CSS Reset  &amp; CSS Normalize</a:t>
            </a:r>
          </a:p>
        </p:txBody>
      </p:sp>
      <p:graphicFrame>
        <p:nvGraphicFramePr>
          <p:cNvPr id="48" name="Content Placeholder 2"/>
          <p:cNvGraphicFramePr>
            <a:graphicFrameLocks noGrp="1"/>
          </p:cNvGraphicFramePr>
          <p:nvPr>
            <p:ph idx="1"/>
            <p:extLst>
              <p:ext uri="{D42A27DB-BD31-4B8C-83A1-F6EECF244321}">
                <p14:modId xmlns:p14="http://schemas.microsoft.com/office/powerpoint/2010/main" val="1828963125"/>
              </p:ext>
            </p:extLst>
          </p:nvPr>
        </p:nvGraphicFramePr>
        <p:xfrm>
          <a:off x="642938" y="642938"/>
          <a:ext cx="10906125" cy="3286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72535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5" name="Rectangle 54">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61"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Isosceles Triangle 68">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1" name="Freeform: Shape 70">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05A46D-46C4-43D3-999E-C6754DCA9653}"/>
              </a:ext>
            </a:extLst>
          </p:cNvPr>
          <p:cNvSpPr>
            <a:spLocks noGrp="1"/>
          </p:cNvSpPr>
          <p:nvPr>
            <p:ph type="title"/>
          </p:nvPr>
        </p:nvSpPr>
        <p:spPr>
          <a:xfrm>
            <a:off x="677334" y="609599"/>
            <a:ext cx="3272867" cy="5545667"/>
          </a:xfrm>
        </p:spPr>
        <p:txBody>
          <a:bodyPr anchor="ctr">
            <a:normAutofit/>
          </a:bodyPr>
          <a:lstStyle/>
          <a:p>
            <a:r>
              <a:rPr lang="en-US" dirty="0">
                <a:solidFill>
                  <a:schemeClr val="tx1">
                    <a:lumMod val="85000"/>
                    <a:lumOff val="15000"/>
                  </a:schemeClr>
                </a:solidFill>
              </a:rPr>
              <a:t>CSS Concept 2- Working With Fonts</a:t>
            </a:r>
          </a:p>
        </p:txBody>
      </p:sp>
      <p:sp>
        <p:nvSpPr>
          <p:cNvPr id="3" name="Content Placeholder 2">
            <a:extLst>
              <a:ext uri="{FF2B5EF4-FFF2-40B4-BE49-F238E27FC236}">
                <a16:creationId xmlns:a16="http://schemas.microsoft.com/office/drawing/2014/main" id="{030F4EEE-DBFA-4ABE-9ADB-502900E3C20F}"/>
              </a:ext>
            </a:extLst>
          </p:cNvPr>
          <p:cNvSpPr>
            <a:spLocks noGrp="1"/>
          </p:cNvSpPr>
          <p:nvPr>
            <p:ph idx="1"/>
          </p:nvPr>
        </p:nvSpPr>
        <p:spPr>
          <a:xfrm>
            <a:off x="5514975" y="609600"/>
            <a:ext cx="6112405" cy="5545667"/>
          </a:xfrm>
        </p:spPr>
        <p:txBody>
          <a:bodyPr anchor="ctr">
            <a:noAutofit/>
          </a:bodyPr>
          <a:lstStyle/>
          <a:p>
            <a:r>
              <a:rPr lang="en-US" sz="2400" dirty="0">
                <a:solidFill>
                  <a:schemeClr val="tx2">
                    <a:lumMod val="10000"/>
                  </a:schemeClr>
                </a:solidFill>
                <a:latin typeface="Times New Roman" panose="02020603050405020304" pitchFamily="18" charset="0"/>
                <a:cs typeface="Times New Roman" panose="02020603050405020304" pitchFamily="18" charset="0"/>
              </a:rPr>
              <a:t>Basic Font Properties:</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Family (font-family)</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weight (font-weight)</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Style (font-style)</a:t>
            </a:r>
          </a:p>
          <a:p>
            <a:pPr lvl="3"/>
            <a:r>
              <a:rPr lang="en-US" sz="2400" dirty="0">
                <a:solidFill>
                  <a:schemeClr val="tx2">
                    <a:lumMod val="10000"/>
                  </a:schemeClr>
                </a:solidFill>
                <a:latin typeface="Times New Roman" panose="02020603050405020304" pitchFamily="18" charset="0"/>
                <a:cs typeface="Times New Roman" panose="02020603050405020304" pitchFamily="18" charset="0"/>
              </a:rPr>
              <a:t>Font Size (font-size)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Font Family:</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Specifies the font for an element.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Is a prioritized list of elements</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Includes fallback font</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Example:</a:t>
            </a:r>
          </a:p>
          <a:p>
            <a:pPr marL="114300" indent="0">
              <a:buNone/>
            </a:pPr>
            <a:r>
              <a:rPr lang="en-US" sz="2400" dirty="0">
                <a:solidFill>
                  <a:schemeClr val="tx2">
                    <a:lumMod val="10000"/>
                  </a:schemeClr>
                </a:solidFill>
                <a:latin typeface="Times New Roman" panose="02020603050405020304" pitchFamily="18" charset="0"/>
                <a:cs typeface="Times New Roman" panose="02020603050405020304" pitchFamily="18" charset="0"/>
              </a:rPr>
              <a:t>			p { font-family: “Times New Roman”, “Times”, “	serif”  }</a:t>
            </a:r>
          </a:p>
        </p:txBody>
      </p:sp>
    </p:spTree>
    <p:extLst>
      <p:ext uri="{BB962C8B-B14F-4D97-AF65-F5344CB8AC3E}">
        <p14:creationId xmlns:p14="http://schemas.microsoft.com/office/powerpoint/2010/main" val="895508914"/>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3E980-892A-49B3-8241-4B3AFB165533}"/>
              </a:ext>
            </a:extLst>
          </p:cNvPr>
          <p:cNvSpPr>
            <a:spLocks noGrp="1"/>
          </p:cNvSpPr>
          <p:nvPr>
            <p:ph type="title"/>
          </p:nvPr>
        </p:nvSpPr>
        <p:spPr>
          <a:xfrm>
            <a:off x="677334" y="609600"/>
            <a:ext cx="8596668" cy="556591"/>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C31C4F40-9AC6-422E-92F5-C3FBE48EB6CF}"/>
              </a:ext>
            </a:extLst>
          </p:cNvPr>
          <p:cNvSpPr>
            <a:spLocks noGrp="1"/>
          </p:cNvSpPr>
          <p:nvPr>
            <p:ph idx="1"/>
          </p:nvPr>
        </p:nvSpPr>
        <p:spPr>
          <a:xfrm>
            <a:off x="677334" y="1073425"/>
            <a:ext cx="8596668" cy="4967937"/>
          </a:xfrm>
        </p:spPr>
        <p:txBody>
          <a:bodyPr/>
          <a:lstStyle/>
          <a:p>
            <a:r>
              <a:rPr lang="en-US" dirty="0"/>
              <a:t>Font Weight:</a:t>
            </a:r>
          </a:p>
          <a:p>
            <a:pPr lvl="2"/>
            <a:r>
              <a:rPr lang="en-US" dirty="0"/>
              <a:t>It specifies the weight of the font.</a:t>
            </a:r>
          </a:p>
          <a:p>
            <a:pPr lvl="2"/>
            <a:r>
              <a:rPr lang="en-US" dirty="0"/>
              <a:t> p {   font-weight :bold;  }</a:t>
            </a:r>
          </a:p>
          <a:p>
            <a:pPr lvl="2"/>
            <a:r>
              <a:rPr lang="en-US" dirty="0"/>
              <a:t>Check out the font weight property option from this link :  </a:t>
            </a:r>
          </a:p>
          <a:p>
            <a:pPr marL="914400" lvl="2" indent="0">
              <a:buNone/>
            </a:pPr>
            <a:r>
              <a:rPr lang="en-US" dirty="0">
                <a:hlinkClick r:id="rId2"/>
              </a:rPr>
              <a:t>https://www.w3.org/TR/css-fonts-3/#font-weight-prop</a:t>
            </a:r>
            <a:r>
              <a:rPr lang="en-US" dirty="0"/>
              <a:t> .   </a:t>
            </a:r>
          </a:p>
          <a:p>
            <a:pPr marL="400050" indent="-285750">
              <a:buFont typeface="Wingdings" panose="05000000000000000000" pitchFamily="2" charset="2"/>
              <a:buChar char="q"/>
            </a:pPr>
            <a:r>
              <a:rPr lang="en-US" dirty="0"/>
              <a:t>Font Style:</a:t>
            </a:r>
          </a:p>
          <a:p>
            <a:pPr marL="1200150" lvl="2">
              <a:buFont typeface="Wingdings" panose="05000000000000000000" pitchFamily="2" charset="2"/>
              <a:buChar char="q"/>
            </a:pPr>
            <a:r>
              <a:rPr lang="en-US" dirty="0"/>
              <a:t>It specifies the style of the font.</a:t>
            </a:r>
          </a:p>
          <a:p>
            <a:pPr marL="1200150" lvl="2">
              <a:buFont typeface="Wingdings" panose="05000000000000000000" pitchFamily="2" charset="2"/>
              <a:buChar char="q"/>
            </a:pPr>
            <a:r>
              <a:rPr lang="en-US" dirty="0"/>
              <a:t>Check the font style properties options from this link : </a:t>
            </a:r>
          </a:p>
          <a:p>
            <a:pPr marL="971550" lvl="2" indent="0">
              <a:buNone/>
            </a:pPr>
            <a:r>
              <a:rPr lang="en-US" dirty="0"/>
              <a:t> </a:t>
            </a:r>
            <a:r>
              <a:rPr lang="en-US" dirty="0">
                <a:hlinkClick r:id="rId3"/>
              </a:rPr>
              <a:t>https://www.w3.org/TR/css-fonts-3/#propdef-font-style</a:t>
            </a:r>
            <a:r>
              <a:rPr lang="en-US" dirty="0"/>
              <a:t> .</a:t>
            </a:r>
          </a:p>
          <a:p>
            <a:pPr marL="457200" indent="-285750">
              <a:buFont typeface="Wingdings" panose="05000000000000000000" pitchFamily="2" charset="2"/>
              <a:buChar char="§"/>
            </a:pPr>
            <a:r>
              <a:rPr lang="en-US" dirty="0"/>
              <a:t>Font Size:</a:t>
            </a:r>
          </a:p>
          <a:p>
            <a:pPr marL="1257300" lvl="2">
              <a:buFont typeface="Wingdings" panose="05000000000000000000" pitchFamily="2" charset="2"/>
              <a:buChar char="§"/>
            </a:pPr>
            <a:r>
              <a:rPr lang="en-US" dirty="0"/>
              <a:t>It specifies the size of the font.</a:t>
            </a:r>
          </a:p>
          <a:p>
            <a:pPr marL="1257300" lvl="2">
              <a:buFont typeface="Wingdings" panose="05000000000000000000" pitchFamily="2" charset="2"/>
              <a:buChar char="§"/>
            </a:pPr>
            <a:r>
              <a:rPr lang="en-US" dirty="0"/>
              <a:t>Check out the examples and option from this link: </a:t>
            </a:r>
          </a:p>
          <a:p>
            <a:pPr marL="1028700" lvl="2" indent="0">
              <a:buNone/>
            </a:pPr>
            <a:r>
              <a:rPr lang="en-US" dirty="0">
                <a:hlinkClick r:id="rId4"/>
              </a:rPr>
              <a:t>https://www.w3.org/TR/css-fonts-3/#propdef-font-size</a:t>
            </a:r>
            <a:r>
              <a:rPr lang="en-US" dirty="0"/>
              <a:t> .</a:t>
            </a:r>
          </a:p>
        </p:txBody>
      </p:sp>
    </p:spTree>
    <p:extLst>
      <p:ext uri="{BB962C8B-B14F-4D97-AF65-F5344CB8AC3E}">
        <p14:creationId xmlns:p14="http://schemas.microsoft.com/office/powerpoint/2010/main" val="3041624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588E0-DFAC-43C5-8144-3D01083C113C}"/>
              </a:ext>
            </a:extLst>
          </p:cNvPr>
          <p:cNvSpPr>
            <a:spLocks noGrp="1"/>
          </p:cNvSpPr>
          <p:nvPr>
            <p:ph type="title"/>
          </p:nvPr>
        </p:nvSpPr>
        <p:spPr>
          <a:xfrm>
            <a:off x="677334" y="472081"/>
            <a:ext cx="8596668" cy="689113"/>
          </a:xfrm>
        </p:spPr>
        <p:txBody>
          <a:bodyPr/>
          <a:lstStyle/>
          <a:p>
            <a:r>
              <a:rPr lang="en-US" dirty="0"/>
              <a:t>System Fonts and Web Fonts</a:t>
            </a:r>
          </a:p>
        </p:txBody>
      </p:sp>
      <p:sp>
        <p:nvSpPr>
          <p:cNvPr id="3" name="Content Placeholder 2">
            <a:extLst>
              <a:ext uri="{FF2B5EF4-FFF2-40B4-BE49-F238E27FC236}">
                <a16:creationId xmlns:a16="http://schemas.microsoft.com/office/drawing/2014/main" id="{115A4EAB-E23D-4305-99F1-2940B003FE5F}"/>
              </a:ext>
            </a:extLst>
          </p:cNvPr>
          <p:cNvSpPr>
            <a:spLocks noGrp="1"/>
          </p:cNvSpPr>
          <p:nvPr>
            <p:ph idx="1"/>
          </p:nvPr>
        </p:nvSpPr>
        <p:spPr>
          <a:xfrm>
            <a:off x="677334" y="1161195"/>
            <a:ext cx="8596668" cy="4880168"/>
          </a:xfrm>
        </p:spPr>
        <p:txBody>
          <a:bodyPr/>
          <a:lstStyle/>
          <a:p>
            <a:r>
              <a:rPr lang="en-US" dirty="0"/>
              <a:t>System fonts are limited set of small fonts that come pre-installed on almost every machine.</a:t>
            </a:r>
          </a:p>
          <a:p>
            <a:r>
              <a:rPr lang="en-US" dirty="0"/>
              <a:t>CSS also gives ability to display fonts that are not in client machine.</a:t>
            </a:r>
          </a:p>
          <a:p>
            <a:r>
              <a:rPr lang="en-US" dirty="0"/>
              <a:t>These are called web fonts(</a:t>
            </a:r>
            <a:r>
              <a:rPr lang="en-US" dirty="0">
                <a:hlinkClick r:id="rId2"/>
              </a:rPr>
              <a:t>https://www.w3schools.com/cssref/css_websafe_fonts.asp</a:t>
            </a:r>
            <a:r>
              <a:rPr lang="en-US" dirty="0"/>
              <a:t>) </a:t>
            </a:r>
          </a:p>
          <a:p>
            <a:r>
              <a:rPr lang="en-US" dirty="0"/>
              <a:t>They are external style sheets that you need to bring that you need to bring into the project.</a:t>
            </a:r>
          </a:p>
          <a:p>
            <a:r>
              <a:rPr lang="en-US" dirty="0"/>
              <a:t>Ways to incorporate the web fonts:</a:t>
            </a:r>
          </a:p>
          <a:p>
            <a:pPr lvl="2"/>
            <a:r>
              <a:rPr lang="en-US" dirty="0"/>
              <a:t>@font-face</a:t>
            </a:r>
          </a:p>
          <a:p>
            <a:pPr lvl="2"/>
            <a:r>
              <a:rPr lang="en-US" dirty="0"/>
              <a:t>@import</a:t>
            </a:r>
          </a:p>
          <a:p>
            <a:pPr lvl="2"/>
            <a:r>
              <a:rPr lang="en-US" dirty="0"/>
              <a:t>Link to stylesheet</a:t>
            </a:r>
          </a:p>
          <a:p>
            <a:pPr lvl="2"/>
            <a:r>
              <a:rPr lang="en-US" dirty="0"/>
              <a:t>Load via JavaScript</a:t>
            </a:r>
          </a:p>
          <a:p>
            <a:pPr lvl="2"/>
            <a:endParaRPr lang="en-US" dirty="0"/>
          </a:p>
        </p:txBody>
      </p:sp>
    </p:spTree>
    <p:extLst>
      <p:ext uri="{BB962C8B-B14F-4D97-AF65-F5344CB8AC3E}">
        <p14:creationId xmlns:p14="http://schemas.microsoft.com/office/powerpoint/2010/main" val="30280260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very high confidence">
            <a:extLst>
              <a:ext uri="{FF2B5EF4-FFF2-40B4-BE49-F238E27FC236}">
                <a16:creationId xmlns:a16="http://schemas.microsoft.com/office/drawing/2014/main" id="{3C1D07FA-A313-4DAF-8DD7-DA991B5F483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522E02B8-0A3F-4FC2-8664-E673B4BD2789}"/>
              </a:ext>
            </a:extLst>
          </p:cNvPr>
          <p:cNvSpPr>
            <a:spLocks noGrp="1"/>
          </p:cNvSpPr>
          <p:nvPr>
            <p:ph type="title"/>
          </p:nvPr>
        </p:nvSpPr>
        <p:spPr>
          <a:xfrm>
            <a:off x="677334" y="609600"/>
            <a:ext cx="8596668" cy="1320800"/>
          </a:xfrm>
        </p:spPr>
        <p:txBody>
          <a:bodyPr anchor="t">
            <a:normAutofit/>
          </a:bodyPr>
          <a:lstStyle/>
          <a:p>
            <a:r>
              <a:rPr lang="en-US" dirty="0"/>
              <a:t>CSS Concept 3 – Box Model</a:t>
            </a:r>
          </a:p>
        </p:txBody>
      </p:sp>
      <p:sp>
        <p:nvSpPr>
          <p:cNvPr id="3" name="Content Placeholder 2">
            <a:extLst>
              <a:ext uri="{FF2B5EF4-FFF2-40B4-BE49-F238E27FC236}">
                <a16:creationId xmlns:a16="http://schemas.microsoft.com/office/drawing/2014/main" id="{F6ED4A84-E0B6-4C81-AA29-0D8455F57536}"/>
              </a:ext>
            </a:extLst>
          </p:cNvPr>
          <p:cNvSpPr>
            <a:spLocks noGrp="1"/>
          </p:cNvSpPr>
          <p:nvPr>
            <p:ph idx="1"/>
          </p:nvPr>
        </p:nvSpPr>
        <p:spPr>
          <a:xfrm>
            <a:off x="6416039" y="2160589"/>
            <a:ext cx="2927185" cy="3880773"/>
          </a:xfrm>
        </p:spPr>
        <p:txBody>
          <a:bodyPr>
            <a:normAutofit/>
          </a:bodyPr>
          <a:lstStyle/>
          <a:p>
            <a:r>
              <a:rPr lang="en-US" sz="1500" b="1" dirty="0"/>
              <a:t>Box Model refers to the physical properties of an element’s rectangular box</a:t>
            </a:r>
            <a:r>
              <a:rPr lang="en-US" sz="1500" dirty="0"/>
              <a:t>.</a:t>
            </a:r>
          </a:p>
          <a:p>
            <a:r>
              <a:rPr lang="en-US" sz="1500" dirty="0"/>
              <a:t>These are </a:t>
            </a:r>
            <a:r>
              <a:rPr lang="en-US" sz="1500" b="1" dirty="0"/>
              <a:t>margins</a:t>
            </a:r>
            <a:r>
              <a:rPr lang="en-US" sz="1500" dirty="0"/>
              <a:t>, borders, padding and content width and height.</a:t>
            </a:r>
          </a:p>
          <a:p>
            <a:endParaRPr lang="en-US" sz="1500" dirty="0"/>
          </a:p>
          <a:p>
            <a:endParaRPr lang="en-US" sz="1500" dirty="0"/>
          </a:p>
        </p:txBody>
      </p:sp>
    </p:spTree>
    <p:extLst>
      <p:ext uri="{BB962C8B-B14F-4D97-AF65-F5344CB8AC3E}">
        <p14:creationId xmlns:p14="http://schemas.microsoft.com/office/powerpoint/2010/main" val="913559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C8E5-29EB-48BC-9668-7E2E7AF15E8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D2C1FA4-B03A-490F-A65B-CA2BC68EB9CE}"/>
              </a:ext>
            </a:extLst>
          </p:cNvPr>
          <p:cNvPicPr>
            <a:picLocks noGrp="1" noChangeAspect="1"/>
          </p:cNvPicPr>
          <p:nvPr>
            <p:ph idx="1"/>
          </p:nvPr>
        </p:nvPicPr>
        <p:blipFill>
          <a:blip r:embed="rId2"/>
          <a:stretch>
            <a:fillRect/>
          </a:stretch>
        </p:blipFill>
        <p:spPr>
          <a:xfrm>
            <a:off x="557213" y="460375"/>
            <a:ext cx="8829675" cy="2682875"/>
          </a:xfrm>
        </p:spPr>
      </p:pic>
      <p:pic>
        <p:nvPicPr>
          <p:cNvPr id="7" name="Picture 6" descr="A screenshot of a cell phone&#10;&#10;Description generated with very high confidence">
            <a:extLst>
              <a:ext uri="{FF2B5EF4-FFF2-40B4-BE49-F238E27FC236}">
                <a16:creationId xmlns:a16="http://schemas.microsoft.com/office/drawing/2014/main" id="{08094968-1E46-491F-BA88-67F2182DC203}"/>
              </a:ext>
            </a:extLst>
          </p:cNvPr>
          <p:cNvPicPr>
            <a:picLocks noChangeAspect="1"/>
          </p:cNvPicPr>
          <p:nvPr/>
        </p:nvPicPr>
        <p:blipFill>
          <a:blip r:embed="rId3"/>
          <a:stretch>
            <a:fillRect/>
          </a:stretch>
        </p:blipFill>
        <p:spPr>
          <a:xfrm>
            <a:off x="991660" y="3292475"/>
            <a:ext cx="8829676" cy="2900362"/>
          </a:xfrm>
          <a:prstGeom prst="rect">
            <a:avLst/>
          </a:prstGeom>
        </p:spPr>
      </p:pic>
    </p:spTree>
    <p:extLst>
      <p:ext uri="{BB962C8B-B14F-4D97-AF65-F5344CB8AC3E}">
        <p14:creationId xmlns:p14="http://schemas.microsoft.com/office/powerpoint/2010/main" val="1526077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4317-A782-432B-A7B0-185B23CA6B40}"/>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542F3402-FBAD-49DB-BF06-22C83604E4C6}"/>
              </a:ext>
            </a:extLst>
          </p:cNvPr>
          <p:cNvPicPr>
            <a:picLocks noGrp="1" noChangeAspect="1"/>
          </p:cNvPicPr>
          <p:nvPr>
            <p:ph idx="1"/>
          </p:nvPr>
        </p:nvPicPr>
        <p:blipFill>
          <a:blip r:embed="rId2"/>
          <a:stretch>
            <a:fillRect/>
          </a:stretch>
        </p:blipFill>
        <p:spPr>
          <a:xfrm>
            <a:off x="677334" y="609600"/>
            <a:ext cx="8596667" cy="5432425"/>
          </a:xfrm>
        </p:spPr>
      </p:pic>
    </p:spTree>
    <p:extLst>
      <p:ext uri="{BB962C8B-B14F-4D97-AF65-F5344CB8AC3E}">
        <p14:creationId xmlns:p14="http://schemas.microsoft.com/office/powerpoint/2010/main" val="3213573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96C-405C-4696-AFEE-B841DD011258}"/>
              </a:ext>
            </a:extLst>
          </p:cNvPr>
          <p:cNvSpPr>
            <a:spLocks noGrp="1"/>
          </p:cNvSpPr>
          <p:nvPr>
            <p:ph type="title"/>
          </p:nvPr>
        </p:nvSpPr>
        <p:spPr/>
        <p:txBody>
          <a:bodyPr/>
          <a:lstStyle/>
          <a:p>
            <a:endParaRPr lang="en-US"/>
          </a:p>
        </p:txBody>
      </p:sp>
      <p:pic>
        <p:nvPicPr>
          <p:cNvPr id="5" name="Content Placeholder 4" descr="A screenshot of a cell phone&#10;&#10;Description generated with very high confidence">
            <a:extLst>
              <a:ext uri="{FF2B5EF4-FFF2-40B4-BE49-F238E27FC236}">
                <a16:creationId xmlns:a16="http://schemas.microsoft.com/office/drawing/2014/main" id="{83707C5B-EF82-42C7-B789-4A15A3E916DB}"/>
              </a:ext>
            </a:extLst>
          </p:cNvPr>
          <p:cNvPicPr>
            <a:picLocks noGrp="1" noChangeAspect="1"/>
          </p:cNvPicPr>
          <p:nvPr>
            <p:ph idx="1"/>
          </p:nvPr>
        </p:nvPicPr>
        <p:blipFill>
          <a:blip r:embed="rId2"/>
          <a:stretch>
            <a:fillRect/>
          </a:stretch>
        </p:blipFill>
        <p:spPr>
          <a:xfrm>
            <a:off x="677334" y="609600"/>
            <a:ext cx="8596668" cy="5432425"/>
          </a:xfrm>
        </p:spPr>
      </p:pic>
    </p:spTree>
    <p:extLst>
      <p:ext uri="{BB962C8B-B14F-4D97-AF65-F5344CB8AC3E}">
        <p14:creationId xmlns:p14="http://schemas.microsoft.com/office/powerpoint/2010/main" val="3803008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B721F-BC72-4F58-99F9-55F1D247165A}"/>
              </a:ext>
            </a:extLst>
          </p:cNvPr>
          <p:cNvSpPr>
            <a:spLocks noGrp="1"/>
          </p:cNvSpPr>
          <p:nvPr>
            <p:ph type="title"/>
          </p:nvPr>
        </p:nvSpPr>
        <p:spPr>
          <a:xfrm>
            <a:off x="677334" y="609600"/>
            <a:ext cx="8596668" cy="702365"/>
          </a:xfrm>
        </p:spPr>
        <p:txBody>
          <a:bodyPr/>
          <a:lstStyle/>
          <a:p>
            <a:r>
              <a:rPr lang="en-US" dirty="0"/>
              <a:t>CSS Concept 4 –Padding and Margins</a:t>
            </a:r>
          </a:p>
        </p:txBody>
      </p:sp>
      <p:sp>
        <p:nvSpPr>
          <p:cNvPr id="3" name="Content Placeholder 2">
            <a:extLst>
              <a:ext uri="{FF2B5EF4-FFF2-40B4-BE49-F238E27FC236}">
                <a16:creationId xmlns:a16="http://schemas.microsoft.com/office/drawing/2014/main" id="{96EF265A-0A9A-46D6-8E10-B9CA3DD3BDD5}"/>
              </a:ext>
            </a:extLst>
          </p:cNvPr>
          <p:cNvSpPr>
            <a:spLocks noGrp="1"/>
          </p:cNvSpPr>
          <p:nvPr>
            <p:ph idx="1"/>
          </p:nvPr>
        </p:nvSpPr>
        <p:spPr>
          <a:xfrm>
            <a:off x="677334" y="1491354"/>
            <a:ext cx="8596668" cy="4757046"/>
          </a:xfrm>
        </p:spPr>
        <p:txBody>
          <a:bodyPr/>
          <a:lstStyle/>
          <a:p>
            <a:r>
              <a:rPr lang="en-US" dirty="0"/>
              <a:t>Padding is that space inside the elements that hold the contents of an element away from its edge.</a:t>
            </a:r>
          </a:p>
          <a:p>
            <a:r>
              <a:rPr lang="en-US" dirty="0"/>
              <a:t>Padding Syntax:</a:t>
            </a:r>
          </a:p>
          <a:p>
            <a:pPr lvl="3"/>
            <a:r>
              <a:rPr lang="en-US" dirty="0"/>
              <a:t>Individual Properties:</a:t>
            </a:r>
          </a:p>
          <a:p>
            <a:pPr lvl="6"/>
            <a:r>
              <a:rPr lang="en-US" dirty="0"/>
              <a:t> padding-top: //values;</a:t>
            </a:r>
          </a:p>
          <a:p>
            <a:pPr marL="2743200" lvl="6" indent="0">
              <a:buNone/>
            </a:pPr>
            <a:r>
              <a:rPr lang="en-US" dirty="0"/>
              <a:t>      padding-right://values;</a:t>
            </a:r>
          </a:p>
          <a:p>
            <a:pPr marL="2743200" lvl="6" indent="0">
              <a:buNone/>
            </a:pPr>
            <a:r>
              <a:rPr lang="en-US" dirty="0"/>
              <a:t>      padding –bottom://values;</a:t>
            </a:r>
          </a:p>
          <a:p>
            <a:pPr marL="2743200" lvl="6" indent="0">
              <a:buNone/>
            </a:pPr>
            <a:r>
              <a:rPr lang="en-US" dirty="0"/>
              <a:t>      padding-left://values;</a:t>
            </a:r>
          </a:p>
          <a:p>
            <a:pPr marL="1371600" lvl="3" indent="0">
              <a:buNone/>
            </a:pPr>
            <a:r>
              <a:rPr lang="en-US" b="1" dirty="0">
                <a:solidFill>
                  <a:srgbClr val="FF0000"/>
                </a:solidFill>
              </a:rPr>
              <a:t>The sequence should be – top right bottom left</a:t>
            </a:r>
          </a:p>
          <a:p>
            <a:pPr marL="400050" indent="-285750">
              <a:buFont typeface="Wingdings" panose="05000000000000000000" pitchFamily="2" charset="2"/>
              <a:buChar char="v"/>
            </a:pPr>
            <a:r>
              <a:rPr lang="en-US" dirty="0"/>
              <a:t>Short Notation:</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t>
            </a:r>
            <a:r>
              <a:rPr lang="en-US" dirty="0">
                <a:solidFill>
                  <a:srgbClr val="FF0000"/>
                </a:solidFill>
              </a:rPr>
              <a:t>20px</a:t>
            </a:r>
            <a:r>
              <a:rPr lang="en-US" dirty="0"/>
              <a:t>(right)</a:t>
            </a:r>
            <a:r>
              <a:rPr lang="en-US" dirty="0">
                <a:solidFill>
                  <a:srgbClr val="FF0000"/>
                </a:solidFill>
              </a:rPr>
              <a:t> 15px</a:t>
            </a:r>
            <a:r>
              <a:rPr lang="en-US" dirty="0"/>
              <a:t>(bottom) </a:t>
            </a:r>
            <a:r>
              <a:rPr lang="en-US" dirty="0">
                <a:solidFill>
                  <a:srgbClr val="FF0000"/>
                </a:solidFill>
              </a:rPr>
              <a:t>10px</a:t>
            </a:r>
            <a:r>
              <a:rPr lang="en-US" dirty="0"/>
              <a:t>(left)</a:t>
            </a:r>
          </a:p>
          <a:p>
            <a:pPr marL="1200150" lvl="2">
              <a:buFont typeface="Wingdings" panose="05000000000000000000" pitchFamily="2" charset="2"/>
              <a:buChar char="v"/>
            </a:pPr>
            <a:r>
              <a:rPr lang="en-US" dirty="0"/>
              <a:t>padding: </a:t>
            </a:r>
            <a:r>
              <a:rPr lang="en-US" dirty="0">
                <a:solidFill>
                  <a:srgbClr val="FF0000"/>
                </a:solidFill>
              </a:rPr>
              <a:t>10p</a:t>
            </a:r>
            <a:r>
              <a:rPr lang="en-US" dirty="0"/>
              <a:t>x(top)  </a:t>
            </a:r>
            <a:r>
              <a:rPr lang="en-US" dirty="0">
                <a:solidFill>
                  <a:srgbClr val="FF0000"/>
                </a:solidFill>
              </a:rPr>
              <a:t>20px</a:t>
            </a:r>
            <a:r>
              <a:rPr lang="en-US" dirty="0"/>
              <a:t>(right and left) </a:t>
            </a:r>
            <a:r>
              <a:rPr lang="en-US" dirty="0">
                <a:solidFill>
                  <a:srgbClr val="FF0000"/>
                </a:solidFill>
              </a:rPr>
              <a:t>10px</a:t>
            </a:r>
            <a:r>
              <a:rPr lang="en-US" dirty="0"/>
              <a:t>(bottom)</a:t>
            </a:r>
          </a:p>
          <a:p>
            <a:pPr marL="1200150" lvl="2">
              <a:buFont typeface="Wingdings" panose="05000000000000000000" pitchFamily="2" charset="2"/>
              <a:buChar char="v"/>
            </a:pPr>
            <a:r>
              <a:rPr lang="en-US" dirty="0"/>
              <a:t>padding: </a:t>
            </a:r>
            <a:r>
              <a:rPr lang="en-US" dirty="0">
                <a:solidFill>
                  <a:srgbClr val="FF0000"/>
                </a:solidFill>
              </a:rPr>
              <a:t>10px</a:t>
            </a:r>
            <a:r>
              <a:rPr lang="en-US" dirty="0"/>
              <a:t>(top and bottom) </a:t>
            </a:r>
            <a:r>
              <a:rPr lang="en-US" dirty="0">
                <a:solidFill>
                  <a:srgbClr val="FF0000"/>
                </a:solidFill>
              </a:rPr>
              <a:t>20px</a:t>
            </a:r>
            <a:r>
              <a:rPr lang="en-US" dirty="0"/>
              <a:t> (right and left side)</a:t>
            </a:r>
          </a:p>
          <a:p>
            <a:pPr marL="1200150" lvl="2">
              <a:buFont typeface="Wingdings" panose="05000000000000000000" pitchFamily="2" charset="2"/>
              <a:buChar char="v"/>
            </a:pPr>
            <a:r>
              <a:rPr lang="en-US" dirty="0"/>
              <a:t>padding: </a:t>
            </a:r>
            <a:r>
              <a:rPr lang="en-US" dirty="0">
                <a:solidFill>
                  <a:srgbClr val="FF0000"/>
                </a:solidFill>
              </a:rPr>
              <a:t>10px</a:t>
            </a:r>
            <a:r>
              <a:rPr lang="en-US" dirty="0"/>
              <a:t> (apply to all sides) </a:t>
            </a:r>
          </a:p>
        </p:txBody>
      </p:sp>
    </p:spTree>
    <p:extLst>
      <p:ext uri="{BB962C8B-B14F-4D97-AF65-F5344CB8AC3E}">
        <p14:creationId xmlns:p14="http://schemas.microsoft.com/office/powerpoint/2010/main" val="12774959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B7B7A-F665-4A3D-BCF8-0E74E017FEA8}"/>
              </a:ext>
            </a:extLst>
          </p:cNvPr>
          <p:cNvSpPr>
            <a:spLocks noGrp="1"/>
          </p:cNvSpPr>
          <p:nvPr>
            <p:ph type="title"/>
          </p:nvPr>
        </p:nvSpPr>
        <p:spPr>
          <a:xfrm>
            <a:off x="677334" y="609600"/>
            <a:ext cx="8596668" cy="596348"/>
          </a:xfrm>
        </p:spPr>
        <p:txBody>
          <a:bodyPr>
            <a:normAutofit fontScale="90000"/>
          </a:bodyPr>
          <a:lstStyle/>
          <a:p>
            <a:r>
              <a:rPr lang="en-US" dirty="0"/>
              <a:t>Margins</a:t>
            </a:r>
          </a:p>
        </p:txBody>
      </p:sp>
      <p:sp>
        <p:nvSpPr>
          <p:cNvPr id="3" name="Content Placeholder 2">
            <a:extLst>
              <a:ext uri="{FF2B5EF4-FFF2-40B4-BE49-F238E27FC236}">
                <a16:creationId xmlns:a16="http://schemas.microsoft.com/office/drawing/2014/main" id="{D4211DC6-8EBE-4EF4-96A1-D480645502E6}"/>
              </a:ext>
            </a:extLst>
          </p:cNvPr>
          <p:cNvSpPr>
            <a:spLocks noGrp="1"/>
          </p:cNvSpPr>
          <p:nvPr>
            <p:ph idx="1"/>
          </p:nvPr>
        </p:nvSpPr>
        <p:spPr>
          <a:xfrm>
            <a:off x="677334" y="1266552"/>
            <a:ext cx="8596668" cy="4981848"/>
          </a:xfrm>
        </p:spPr>
        <p:txBody>
          <a:bodyPr>
            <a:normAutofit fontScale="92500" lnSpcReduction="20000"/>
          </a:bodyPr>
          <a:lstStyle/>
          <a:p>
            <a:r>
              <a:rPr lang="en-US" dirty="0"/>
              <a:t>It represent the space between elements.</a:t>
            </a:r>
          </a:p>
          <a:p>
            <a:r>
              <a:rPr lang="en-US" dirty="0"/>
              <a:t>Values are not calculated as part of an element’s total width.</a:t>
            </a:r>
          </a:p>
          <a:p>
            <a:r>
              <a:rPr lang="en-US" dirty="0"/>
              <a:t>Most elements have default margin you must account for when structuring your layout.</a:t>
            </a:r>
          </a:p>
          <a:p>
            <a:r>
              <a:rPr lang="en-US" dirty="0"/>
              <a:t>Margin Syntax is same as padding:</a:t>
            </a:r>
          </a:p>
          <a:p>
            <a:pPr lvl="3"/>
            <a:r>
              <a:rPr lang="en-US" sz="1500" dirty="0"/>
              <a:t>Individual Properties:</a:t>
            </a:r>
          </a:p>
          <a:p>
            <a:pPr lvl="6"/>
            <a:r>
              <a:rPr lang="en-US" sz="1500" dirty="0"/>
              <a:t> margin-top: //values;</a:t>
            </a:r>
          </a:p>
          <a:p>
            <a:pPr marL="2743200" lvl="6" indent="0">
              <a:buNone/>
            </a:pPr>
            <a:r>
              <a:rPr lang="en-US" sz="1500" dirty="0"/>
              <a:t>      margin-right://values;</a:t>
            </a:r>
          </a:p>
          <a:p>
            <a:pPr marL="2743200" lvl="6" indent="0">
              <a:buNone/>
            </a:pPr>
            <a:r>
              <a:rPr lang="en-US" sz="1500" dirty="0"/>
              <a:t>      margin–bottom://values;</a:t>
            </a:r>
          </a:p>
          <a:p>
            <a:pPr marL="2743200" lvl="6" indent="0">
              <a:buNone/>
            </a:pPr>
            <a:r>
              <a:rPr lang="en-US" sz="1500" dirty="0"/>
              <a:t>      margin-left://values;</a:t>
            </a:r>
          </a:p>
          <a:p>
            <a:pPr marL="1371600" lvl="3" indent="0">
              <a:buNone/>
            </a:pPr>
            <a:r>
              <a:rPr lang="en-US" sz="1500" b="1" dirty="0">
                <a:solidFill>
                  <a:srgbClr val="FF0000"/>
                </a:solidFill>
              </a:rPr>
              <a:t>The sequence should be – top right bottom left</a:t>
            </a:r>
          </a:p>
          <a:p>
            <a:pPr marL="400050" indent="-285750">
              <a:buFont typeface="Wingdings" panose="05000000000000000000" pitchFamily="2" charset="2"/>
              <a:buChar char="v"/>
            </a:pPr>
            <a:r>
              <a:rPr lang="en-US" sz="1500" dirty="0"/>
              <a:t>Short Notation:</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t>
            </a:r>
            <a:r>
              <a:rPr lang="en-US" sz="1500" dirty="0">
                <a:solidFill>
                  <a:srgbClr val="FF0000"/>
                </a:solidFill>
              </a:rPr>
              <a:t>20px</a:t>
            </a:r>
            <a:r>
              <a:rPr lang="en-US" sz="1500" dirty="0"/>
              <a:t>(right)</a:t>
            </a:r>
            <a:r>
              <a:rPr lang="en-US" sz="1500" dirty="0">
                <a:solidFill>
                  <a:srgbClr val="FF0000"/>
                </a:solidFill>
              </a:rPr>
              <a:t> 15px</a:t>
            </a:r>
            <a:r>
              <a:rPr lang="en-US" sz="1500" dirty="0"/>
              <a:t>(bottom) </a:t>
            </a:r>
            <a:r>
              <a:rPr lang="en-US" sz="1500" dirty="0">
                <a:solidFill>
                  <a:srgbClr val="FF0000"/>
                </a:solidFill>
              </a:rPr>
              <a:t>10px</a:t>
            </a:r>
            <a:r>
              <a:rPr lang="en-US" sz="1500" dirty="0"/>
              <a:t>(left)</a:t>
            </a:r>
          </a:p>
          <a:p>
            <a:pPr marL="1200150" lvl="2">
              <a:buFont typeface="Wingdings" panose="05000000000000000000" pitchFamily="2" charset="2"/>
              <a:buChar char="v"/>
            </a:pPr>
            <a:r>
              <a:rPr lang="en-US" sz="1500" dirty="0"/>
              <a:t>margin: </a:t>
            </a:r>
            <a:r>
              <a:rPr lang="en-US" sz="1500" dirty="0">
                <a:solidFill>
                  <a:srgbClr val="FF0000"/>
                </a:solidFill>
              </a:rPr>
              <a:t>10p</a:t>
            </a:r>
            <a:r>
              <a:rPr lang="en-US" sz="1500" dirty="0"/>
              <a:t>x(top)  </a:t>
            </a:r>
            <a:r>
              <a:rPr lang="en-US" sz="1500" dirty="0">
                <a:solidFill>
                  <a:srgbClr val="FF0000"/>
                </a:solidFill>
              </a:rPr>
              <a:t>20px</a:t>
            </a:r>
            <a:r>
              <a:rPr lang="en-US" sz="1500" dirty="0"/>
              <a:t>(right and left) </a:t>
            </a:r>
            <a:r>
              <a:rPr lang="en-US" sz="1500" dirty="0">
                <a:solidFill>
                  <a:srgbClr val="FF0000"/>
                </a:solidFill>
              </a:rPr>
              <a:t>10px</a:t>
            </a:r>
            <a:r>
              <a:rPr lang="en-US" sz="1500" dirty="0"/>
              <a:t>(bottom)</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(top and bottom) </a:t>
            </a:r>
            <a:r>
              <a:rPr lang="en-US" sz="1500" dirty="0">
                <a:solidFill>
                  <a:srgbClr val="FF0000"/>
                </a:solidFill>
              </a:rPr>
              <a:t>20px</a:t>
            </a:r>
            <a:r>
              <a:rPr lang="en-US" sz="1500" dirty="0"/>
              <a:t> (right and left side)</a:t>
            </a:r>
          </a:p>
          <a:p>
            <a:pPr marL="1200150" lvl="2">
              <a:buFont typeface="Wingdings" panose="05000000000000000000" pitchFamily="2" charset="2"/>
              <a:buChar char="v"/>
            </a:pPr>
            <a:r>
              <a:rPr lang="en-US" sz="1500" dirty="0"/>
              <a:t>margin: </a:t>
            </a:r>
            <a:r>
              <a:rPr lang="en-US" sz="1500" dirty="0">
                <a:solidFill>
                  <a:srgbClr val="FF0000"/>
                </a:solidFill>
              </a:rPr>
              <a:t>10px</a:t>
            </a:r>
            <a:r>
              <a:rPr lang="en-US" sz="1500" dirty="0"/>
              <a:t> (apply to all sides) </a:t>
            </a:r>
          </a:p>
          <a:p>
            <a:pPr lvl="4"/>
            <a:endParaRPr lang="en-US" dirty="0"/>
          </a:p>
          <a:p>
            <a:pPr lvl="2"/>
            <a:endParaRPr lang="en-US" dirty="0"/>
          </a:p>
          <a:p>
            <a:endParaRPr lang="en-US" dirty="0"/>
          </a:p>
          <a:p>
            <a:endParaRPr lang="en-US" dirty="0"/>
          </a:p>
        </p:txBody>
      </p:sp>
    </p:spTree>
    <p:extLst>
      <p:ext uri="{BB962C8B-B14F-4D97-AF65-F5344CB8AC3E}">
        <p14:creationId xmlns:p14="http://schemas.microsoft.com/office/powerpoint/2010/main" val="2896427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37">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2" name="Group 39">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41" name="Straight Connector 40">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44">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3" name="Rectangle 50">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D274F-7537-49E7-8A0B-A9CE2136EA8E}"/>
              </a:ext>
            </a:extLst>
          </p:cNvPr>
          <p:cNvSpPr>
            <a:spLocks noGrp="1"/>
          </p:cNvSpPr>
          <p:nvPr>
            <p:ph type="title"/>
          </p:nvPr>
        </p:nvSpPr>
        <p:spPr>
          <a:xfrm>
            <a:off x="652481" y="1382486"/>
            <a:ext cx="3547581" cy="4093028"/>
          </a:xfrm>
        </p:spPr>
        <p:txBody>
          <a:bodyPr anchor="ctr">
            <a:normAutofit/>
          </a:bodyPr>
          <a:lstStyle/>
          <a:p>
            <a:r>
              <a:rPr lang="en-US" sz="4400"/>
              <a:t>How to apply CSS to HTML</a:t>
            </a:r>
          </a:p>
        </p:txBody>
      </p:sp>
      <p:graphicFrame>
        <p:nvGraphicFramePr>
          <p:cNvPr id="33" name="Content Placeholder 2"/>
          <p:cNvGraphicFramePr>
            <a:graphicFrameLocks noGrp="1"/>
          </p:cNvGraphicFramePr>
          <p:nvPr>
            <p:ph idx="1"/>
            <p:extLst>
              <p:ext uri="{D42A27DB-BD31-4B8C-83A1-F6EECF244321}">
                <p14:modId xmlns:p14="http://schemas.microsoft.com/office/powerpoint/2010/main" val="3210930272"/>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61362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D6B08-D427-4CA7-B67D-1131D4A15083}"/>
              </a:ext>
            </a:extLst>
          </p:cNvPr>
          <p:cNvSpPr>
            <a:spLocks noGrp="1"/>
          </p:cNvSpPr>
          <p:nvPr>
            <p:ph type="title"/>
          </p:nvPr>
        </p:nvSpPr>
        <p:spPr>
          <a:xfrm>
            <a:off x="677334" y="364435"/>
            <a:ext cx="8596668" cy="702365"/>
          </a:xfrm>
        </p:spPr>
        <p:txBody>
          <a:bodyPr/>
          <a:lstStyle/>
          <a:p>
            <a:r>
              <a:rPr lang="en-US" dirty="0"/>
              <a:t>CSS Concept 5 – Borders and Background</a:t>
            </a:r>
          </a:p>
        </p:txBody>
      </p:sp>
      <p:sp>
        <p:nvSpPr>
          <p:cNvPr id="3" name="Content Placeholder 2">
            <a:extLst>
              <a:ext uri="{FF2B5EF4-FFF2-40B4-BE49-F238E27FC236}">
                <a16:creationId xmlns:a16="http://schemas.microsoft.com/office/drawing/2014/main" id="{4A2E5AC0-64A5-4AA1-AB5B-2255A3EB5DE4}"/>
              </a:ext>
            </a:extLst>
          </p:cNvPr>
          <p:cNvSpPr>
            <a:spLocks noGrp="1"/>
          </p:cNvSpPr>
          <p:nvPr>
            <p:ph idx="1"/>
          </p:nvPr>
        </p:nvSpPr>
        <p:spPr>
          <a:xfrm>
            <a:off x="677334" y="1066799"/>
            <a:ext cx="8596668" cy="5426765"/>
          </a:xfrm>
        </p:spPr>
        <p:txBody>
          <a:bodyPr>
            <a:normAutofit lnSpcReduction="10000"/>
          </a:bodyPr>
          <a:lstStyle/>
          <a:p>
            <a:r>
              <a:rPr lang="en-US" dirty="0"/>
              <a:t>Borders defines the outside edge of elements.</a:t>
            </a:r>
          </a:p>
          <a:p>
            <a:r>
              <a:rPr lang="en-US" dirty="0"/>
              <a:t>Border Syntax:</a:t>
            </a:r>
          </a:p>
          <a:p>
            <a:pPr lvl="3"/>
            <a:r>
              <a:rPr lang="en-US" dirty="0"/>
              <a:t>Name: border</a:t>
            </a:r>
          </a:p>
          <a:p>
            <a:pPr lvl="3"/>
            <a:r>
              <a:rPr lang="en-US" dirty="0"/>
              <a:t>Value: &lt;border-style&gt; || &lt;border-width&gt; || &lt;border-color&gt;</a:t>
            </a:r>
          </a:p>
          <a:p>
            <a:pPr marL="400050" indent="-285750">
              <a:buFont typeface="Wingdings" panose="05000000000000000000" pitchFamily="2" charset="2"/>
              <a:buChar char="Ø"/>
            </a:pPr>
            <a:r>
              <a:rPr lang="en-US" dirty="0"/>
              <a:t> Shorthand Notation:</a:t>
            </a:r>
          </a:p>
          <a:p>
            <a:pPr marL="1657350" lvl="3">
              <a:buFont typeface="Wingdings" panose="05000000000000000000" pitchFamily="2" charset="2"/>
              <a:buChar char="Ø"/>
            </a:pPr>
            <a:r>
              <a:rPr lang="en-US" dirty="0"/>
              <a:t>border-top: 1px solid black</a:t>
            </a:r>
          </a:p>
          <a:p>
            <a:pPr marL="1657350" lvl="3">
              <a:buFont typeface="Wingdings" panose="05000000000000000000" pitchFamily="2" charset="2"/>
              <a:buChar char="Ø"/>
            </a:pPr>
            <a:r>
              <a:rPr lang="en-US" dirty="0"/>
              <a:t>border-right: 1px solid black</a:t>
            </a:r>
          </a:p>
          <a:p>
            <a:pPr marL="1657350" lvl="3">
              <a:buFont typeface="Wingdings" panose="05000000000000000000" pitchFamily="2" charset="2"/>
              <a:buChar char="Ø"/>
            </a:pPr>
            <a:r>
              <a:rPr lang="en-US" dirty="0"/>
              <a:t>border-bottom: 1px solid black</a:t>
            </a:r>
          </a:p>
          <a:p>
            <a:pPr marL="1657350" lvl="3">
              <a:buFont typeface="Wingdings" panose="05000000000000000000" pitchFamily="2" charset="2"/>
              <a:buChar char="Ø"/>
            </a:pPr>
            <a:r>
              <a:rPr lang="en-US" dirty="0"/>
              <a:t>border-left: 1px solid black</a:t>
            </a:r>
          </a:p>
          <a:p>
            <a:pPr marL="400050">
              <a:buFont typeface="Wingdings" panose="05000000000000000000" pitchFamily="2" charset="2"/>
              <a:buChar char="q"/>
            </a:pPr>
            <a:r>
              <a:rPr lang="en-US" dirty="0"/>
              <a:t>Border-Width Calculation:</a:t>
            </a:r>
          </a:p>
          <a:p>
            <a:pPr marL="1200150" lvl="2">
              <a:buFont typeface="Wingdings" panose="05000000000000000000" pitchFamily="2" charset="2"/>
              <a:buChar char="q"/>
            </a:pPr>
            <a:r>
              <a:rPr lang="en-US" dirty="0"/>
              <a:t>p {</a:t>
            </a:r>
          </a:p>
          <a:p>
            <a:pPr marL="971550" lvl="2" indent="0">
              <a:buNone/>
            </a:pPr>
            <a:r>
              <a:rPr lang="en-US" dirty="0"/>
              <a:t> 	padding: 20px;</a:t>
            </a:r>
          </a:p>
          <a:p>
            <a:pPr marL="971550" lvl="2" indent="0">
              <a:buNone/>
            </a:pPr>
            <a:r>
              <a:rPr lang="en-US" dirty="0"/>
              <a:t>	border: 1px solid black;</a:t>
            </a:r>
          </a:p>
          <a:p>
            <a:pPr marL="971550" lvl="2" indent="0">
              <a:buNone/>
            </a:pPr>
            <a:r>
              <a:rPr lang="en-US" dirty="0"/>
              <a:t>        width: 200px;</a:t>
            </a:r>
          </a:p>
          <a:p>
            <a:pPr marL="971550" lvl="2" indent="0">
              <a:buNone/>
            </a:pPr>
            <a:r>
              <a:rPr lang="en-US" dirty="0"/>
              <a:t>        }</a:t>
            </a:r>
          </a:p>
          <a:p>
            <a:pPr marL="971550" lvl="2" indent="0">
              <a:buNone/>
            </a:pPr>
            <a:r>
              <a:rPr lang="en-US" b="1" dirty="0">
                <a:solidFill>
                  <a:srgbClr val="FF0000"/>
                </a:solidFill>
              </a:rPr>
              <a:t> Total Width = 1px + 20px + 200px + 20px +1px</a:t>
            </a:r>
          </a:p>
          <a:p>
            <a:pPr marL="971550" lvl="2" indent="0">
              <a:buNone/>
            </a:pPr>
            <a:endParaRPr lang="en-US" dirty="0"/>
          </a:p>
        </p:txBody>
      </p:sp>
    </p:spTree>
    <p:extLst>
      <p:ext uri="{BB962C8B-B14F-4D97-AF65-F5344CB8AC3E}">
        <p14:creationId xmlns:p14="http://schemas.microsoft.com/office/powerpoint/2010/main" val="40667300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ell phone&#10;&#10;Description generated with high confidence">
            <a:extLst>
              <a:ext uri="{FF2B5EF4-FFF2-40B4-BE49-F238E27FC236}">
                <a16:creationId xmlns:a16="http://schemas.microsoft.com/office/drawing/2014/main" id="{8919D198-2DA5-47FA-95AA-225146FB3C66}"/>
              </a:ext>
            </a:extLst>
          </p:cNvPr>
          <p:cNvPicPr>
            <a:picLocks noChangeAspect="1"/>
          </p:cNvPicPr>
          <p:nvPr/>
        </p:nvPicPr>
        <p:blipFill>
          <a:blip r:embed="rId2"/>
          <a:stretch>
            <a:fillRect/>
          </a:stretch>
        </p:blipFill>
        <p:spPr>
          <a:xfrm>
            <a:off x="817474" y="2159331"/>
            <a:ext cx="5283289" cy="2971849"/>
          </a:xfrm>
          <a:prstGeom prst="rect">
            <a:avLst/>
          </a:prstGeom>
        </p:spPr>
      </p:pic>
      <p:sp>
        <p:nvSpPr>
          <p:cNvPr id="2" name="Title 1">
            <a:extLst>
              <a:ext uri="{FF2B5EF4-FFF2-40B4-BE49-F238E27FC236}">
                <a16:creationId xmlns:a16="http://schemas.microsoft.com/office/drawing/2014/main" id="{16599CCE-91CF-407F-A1B6-15A5C6E3D5CA}"/>
              </a:ext>
            </a:extLst>
          </p:cNvPr>
          <p:cNvSpPr>
            <a:spLocks noGrp="1"/>
          </p:cNvSpPr>
          <p:nvPr>
            <p:ph type="title"/>
          </p:nvPr>
        </p:nvSpPr>
        <p:spPr>
          <a:xfrm>
            <a:off x="677334" y="609600"/>
            <a:ext cx="8596668" cy="1320800"/>
          </a:xfrm>
        </p:spPr>
        <p:txBody>
          <a:bodyPr anchor="t">
            <a:normAutofit/>
          </a:bodyPr>
          <a:lstStyle/>
          <a:p>
            <a:r>
              <a:rPr lang="en-US" dirty="0"/>
              <a:t>Border Styles:</a:t>
            </a:r>
          </a:p>
        </p:txBody>
      </p:sp>
      <p:sp>
        <p:nvSpPr>
          <p:cNvPr id="3" name="Content Placeholder 2">
            <a:extLst>
              <a:ext uri="{FF2B5EF4-FFF2-40B4-BE49-F238E27FC236}">
                <a16:creationId xmlns:a16="http://schemas.microsoft.com/office/drawing/2014/main" id="{8EF30036-FC3D-47A9-B0D8-593CE79C1BC3}"/>
              </a:ext>
            </a:extLst>
          </p:cNvPr>
          <p:cNvSpPr>
            <a:spLocks noGrp="1"/>
          </p:cNvSpPr>
          <p:nvPr>
            <p:ph idx="1"/>
          </p:nvPr>
        </p:nvSpPr>
        <p:spPr>
          <a:xfrm>
            <a:off x="6416039" y="2160589"/>
            <a:ext cx="2927185" cy="3880773"/>
          </a:xfrm>
        </p:spPr>
        <p:txBody>
          <a:bodyPr>
            <a:normAutofit/>
          </a:bodyPr>
          <a:lstStyle/>
          <a:p>
            <a:r>
              <a:rPr lang="en-US" sz="1500"/>
              <a:t>Solid</a:t>
            </a:r>
          </a:p>
          <a:p>
            <a:r>
              <a:rPr lang="en-US" sz="1500"/>
              <a:t>Dotted</a:t>
            </a:r>
          </a:p>
          <a:p>
            <a:r>
              <a:rPr lang="en-US" sz="1500"/>
              <a:t>Dashed</a:t>
            </a:r>
          </a:p>
          <a:p>
            <a:r>
              <a:rPr lang="en-US" sz="1500"/>
              <a:t>Double</a:t>
            </a:r>
          </a:p>
          <a:p>
            <a:r>
              <a:rPr lang="en-US" sz="1500"/>
              <a:t>Groove</a:t>
            </a:r>
          </a:p>
          <a:p>
            <a:r>
              <a:rPr lang="en-US" sz="1500"/>
              <a:t>Ridge</a:t>
            </a:r>
          </a:p>
          <a:p>
            <a:r>
              <a:rPr lang="en-US" sz="1500"/>
              <a:t>Inset</a:t>
            </a:r>
          </a:p>
          <a:p>
            <a:r>
              <a:rPr lang="en-US" sz="1500"/>
              <a:t>Outset </a:t>
            </a:r>
          </a:p>
        </p:txBody>
      </p:sp>
    </p:spTree>
    <p:extLst>
      <p:ext uri="{BB962C8B-B14F-4D97-AF65-F5344CB8AC3E}">
        <p14:creationId xmlns:p14="http://schemas.microsoft.com/office/powerpoint/2010/main" val="682054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045AE-18B3-461B-B429-698E1B9A16BE}"/>
              </a:ext>
            </a:extLst>
          </p:cNvPr>
          <p:cNvSpPr>
            <a:spLocks noGrp="1"/>
          </p:cNvSpPr>
          <p:nvPr>
            <p:ph type="title"/>
          </p:nvPr>
        </p:nvSpPr>
        <p:spPr>
          <a:xfrm>
            <a:off x="677334" y="609600"/>
            <a:ext cx="8596668" cy="516835"/>
          </a:xfrm>
        </p:spPr>
        <p:txBody>
          <a:bodyPr>
            <a:normAutofit fontScale="90000"/>
          </a:bodyPr>
          <a:lstStyle/>
          <a:p>
            <a:r>
              <a:rPr lang="en-US" dirty="0"/>
              <a:t>Border-Color</a:t>
            </a:r>
          </a:p>
        </p:txBody>
      </p:sp>
      <p:sp>
        <p:nvSpPr>
          <p:cNvPr id="3" name="Content Placeholder 2">
            <a:extLst>
              <a:ext uri="{FF2B5EF4-FFF2-40B4-BE49-F238E27FC236}">
                <a16:creationId xmlns:a16="http://schemas.microsoft.com/office/drawing/2014/main" id="{724E885F-1272-4613-8CD5-487B49769BB4}"/>
              </a:ext>
            </a:extLst>
          </p:cNvPr>
          <p:cNvSpPr>
            <a:spLocks noGrp="1"/>
          </p:cNvSpPr>
          <p:nvPr>
            <p:ph idx="1"/>
          </p:nvPr>
        </p:nvSpPr>
        <p:spPr>
          <a:xfrm>
            <a:off x="677334" y="1312450"/>
            <a:ext cx="8596668" cy="4796802"/>
          </a:xfrm>
        </p:spPr>
        <p:txBody>
          <a:bodyPr/>
          <a:lstStyle/>
          <a:p>
            <a:r>
              <a:rPr lang="en-US" dirty="0"/>
              <a:t>This property can be specified independently of foreground and background color.</a:t>
            </a:r>
          </a:p>
          <a:p>
            <a:r>
              <a:rPr lang="en-US" dirty="0"/>
              <a:t>Syntax : </a:t>
            </a:r>
          </a:p>
          <a:p>
            <a:pPr lvl="3"/>
            <a:r>
              <a:rPr lang="en-US" sz="1600" dirty="0"/>
              <a:t>border-color: black</a:t>
            </a:r>
            <a:r>
              <a:rPr lang="en-US" dirty="0"/>
              <a:t>;</a:t>
            </a:r>
          </a:p>
          <a:p>
            <a:pPr marL="1371600" lvl="3" indent="0">
              <a:buNone/>
            </a:pPr>
            <a:endParaRPr lang="en-US" dirty="0"/>
          </a:p>
          <a:p>
            <a:pPr marL="400050" indent="-285750">
              <a:buFont typeface="Wingdings" panose="05000000000000000000" pitchFamily="2" charset="2"/>
              <a:buChar char="q"/>
            </a:pPr>
            <a:r>
              <a:rPr lang="en-US" dirty="0"/>
              <a:t>Outliners:</a:t>
            </a:r>
          </a:p>
          <a:p>
            <a:pPr marL="800100" lvl="1">
              <a:buFont typeface="Wingdings" panose="05000000000000000000" pitchFamily="2" charset="2"/>
              <a:buChar char="q"/>
            </a:pPr>
            <a:r>
              <a:rPr lang="en-US" dirty="0"/>
              <a:t>It always goes around all sides.</a:t>
            </a:r>
          </a:p>
          <a:p>
            <a:pPr marL="800100" lvl="1">
              <a:buFont typeface="Wingdings" panose="05000000000000000000" pitchFamily="2" charset="2"/>
              <a:buChar char="q"/>
            </a:pPr>
            <a:r>
              <a:rPr lang="en-US" dirty="0"/>
              <a:t>It’s not a part of box model, so it won’t effect the position of elements</a:t>
            </a:r>
          </a:p>
          <a:p>
            <a:pPr marL="800100" lvl="1">
              <a:buFont typeface="Wingdings" panose="05000000000000000000" pitchFamily="2" charset="2"/>
              <a:buChar char="q"/>
            </a:pPr>
            <a:r>
              <a:rPr lang="en-US" dirty="0"/>
              <a:t>It is often used for accessibility reasons, to emphasize a link or form field for keyboard users tabbing through a screen.</a:t>
            </a:r>
          </a:p>
          <a:p>
            <a:pPr marL="800100" lvl="1">
              <a:buFont typeface="Wingdings" panose="05000000000000000000" pitchFamily="2" charset="2"/>
              <a:buChar char="q"/>
            </a:pPr>
            <a:r>
              <a:rPr lang="en-US" dirty="0"/>
              <a:t>The outline doesn’t affect the positioning in the way the border would.</a:t>
            </a:r>
          </a:p>
        </p:txBody>
      </p:sp>
    </p:spTree>
    <p:extLst>
      <p:ext uri="{BB962C8B-B14F-4D97-AF65-F5344CB8AC3E}">
        <p14:creationId xmlns:p14="http://schemas.microsoft.com/office/powerpoint/2010/main" val="48336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522A3-4E5D-4880-8002-A69E76BFE96F}"/>
              </a:ext>
            </a:extLst>
          </p:cNvPr>
          <p:cNvSpPr>
            <a:spLocks noGrp="1"/>
          </p:cNvSpPr>
          <p:nvPr>
            <p:ph type="title"/>
          </p:nvPr>
        </p:nvSpPr>
        <p:spPr>
          <a:xfrm>
            <a:off x="677334" y="609600"/>
            <a:ext cx="8596668" cy="636104"/>
          </a:xfrm>
        </p:spPr>
        <p:txBody>
          <a:bodyPr>
            <a:normAutofit fontScale="90000"/>
          </a:bodyPr>
          <a:lstStyle/>
          <a:p>
            <a:r>
              <a:rPr lang="en-US" dirty="0"/>
              <a:t>Backgrounds</a:t>
            </a:r>
          </a:p>
        </p:txBody>
      </p:sp>
      <p:sp>
        <p:nvSpPr>
          <p:cNvPr id="3" name="Content Placeholder 2">
            <a:extLst>
              <a:ext uri="{FF2B5EF4-FFF2-40B4-BE49-F238E27FC236}">
                <a16:creationId xmlns:a16="http://schemas.microsoft.com/office/drawing/2014/main" id="{CA0284B4-673D-4E54-9E3E-6D0AAB436208}"/>
              </a:ext>
            </a:extLst>
          </p:cNvPr>
          <p:cNvSpPr>
            <a:spLocks noGrp="1"/>
          </p:cNvSpPr>
          <p:nvPr>
            <p:ph idx="1"/>
          </p:nvPr>
        </p:nvSpPr>
        <p:spPr>
          <a:xfrm>
            <a:off x="677334" y="1577978"/>
            <a:ext cx="8596668" cy="4670422"/>
          </a:xfrm>
        </p:spPr>
        <p:txBody>
          <a:bodyPr/>
          <a:lstStyle/>
          <a:p>
            <a:r>
              <a:rPr lang="en-US" dirty="0"/>
              <a:t>It add visual sophistication and style to basic content.</a:t>
            </a:r>
          </a:p>
          <a:p>
            <a:r>
              <a:rPr lang="en-US" dirty="0"/>
              <a:t>It extends all the way to the outside edge of an element border.</a:t>
            </a:r>
          </a:p>
          <a:p>
            <a:r>
              <a:rPr lang="en-US" dirty="0"/>
              <a:t>It is typically transparent by default.</a:t>
            </a:r>
          </a:p>
          <a:p>
            <a:r>
              <a:rPr lang="en-US" dirty="0"/>
              <a:t>Background Options:</a:t>
            </a:r>
          </a:p>
          <a:p>
            <a:pPr lvl="1"/>
            <a:r>
              <a:rPr lang="en-US" dirty="0"/>
              <a:t>It can contain solid color, image and gradient</a:t>
            </a:r>
          </a:p>
          <a:p>
            <a:pPr lvl="1"/>
            <a:r>
              <a:rPr lang="en-US" dirty="0"/>
              <a:t>Background-clip</a:t>
            </a:r>
          </a:p>
          <a:p>
            <a:pPr lvl="1"/>
            <a:r>
              <a:rPr lang="en-US" dirty="0"/>
              <a:t>Background-position</a:t>
            </a:r>
          </a:p>
          <a:p>
            <a:pPr lvl="1"/>
            <a:r>
              <a:rPr lang="en-US" dirty="0"/>
              <a:t>Background-repeat</a:t>
            </a:r>
          </a:p>
          <a:p>
            <a:pPr lvl="1"/>
            <a:r>
              <a:rPr lang="en-US" dirty="0"/>
              <a:t>Background-size</a:t>
            </a:r>
          </a:p>
          <a:p>
            <a:pPr marL="457200" lvl="1" indent="0">
              <a:buNone/>
            </a:pPr>
            <a:endParaRPr lang="en-US" dirty="0"/>
          </a:p>
        </p:txBody>
      </p:sp>
    </p:spTree>
    <p:extLst>
      <p:ext uri="{BB962C8B-B14F-4D97-AF65-F5344CB8AC3E}">
        <p14:creationId xmlns:p14="http://schemas.microsoft.com/office/powerpoint/2010/main" val="686273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A36-233C-43AB-B1BB-03B7F777EEC5}"/>
              </a:ext>
            </a:extLst>
          </p:cNvPr>
          <p:cNvSpPr>
            <a:spLocks noGrp="1"/>
          </p:cNvSpPr>
          <p:nvPr>
            <p:ph type="title"/>
          </p:nvPr>
        </p:nvSpPr>
        <p:spPr>
          <a:xfrm>
            <a:off x="677334" y="609600"/>
            <a:ext cx="8596668" cy="636104"/>
          </a:xfrm>
        </p:spPr>
        <p:txBody>
          <a:bodyPr>
            <a:normAutofit fontScale="90000"/>
          </a:bodyPr>
          <a:lstStyle/>
          <a:p>
            <a:r>
              <a:rPr lang="en-US" dirty="0"/>
              <a:t>Working with Colors</a:t>
            </a:r>
          </a:p>
        </p:txBody>
      </p:sp>
      <p:sp>
        <p:nvSpPr>
          <p:cNvPr id="3" name="Content Placeholder 2">
            <a:extLst>
              <a:ext uri="{FF2B5EF4-FFF2-40B4-BE49-F238E27FC236}">
                <a16:creationId xmlns:a16="http://schemas.microsoft.com/office/drawing/2014/main" id="{D10E7500-4985-43A2-97E6-EF07C0F68B3F}"/>
              </a:ext>
            </a:extLst>
          </p:cNvPr>
          <p:cNvSpPr>
            <a:spLocks noGrp="1"/>
          </p:cNvSpPr>
          <p:nvPr>
            <p:ph idx="1"/>
          </p:nvPr>
        </p:nvSpPr>
        <p:spPr>
          <a:xfrm>
            <a:off x="783351" y="1245705"/>
            <a:ext cx="8596668" cy="3856382"/>
          </a:xfrm>
        </p:spPr>
        <p:txBody>
          <a:bodyPr/>
          <a:lstStyle/>
          <a:p>
            <a:r>
              <a:rPr lang="en-US" dirty="0"/>
              <a:t>You can define colors on borders, backgrounds or an element by following options:</a:t>
            </a:r>
          </a:p>
          <a:p>
            <a:pPr lvl="1"/>
            <a:r>
              <a:rPr lang="en-US" dirty="0"/>
              <a:t>RGB values: </a:t>
            </a:r>
            <a:r>
              <a:rPr lang="en-US" dirty="0" err="1"/>
              <a:t>rgb</a:t>
            </a:r>
            <a:r>
              <a:rPr lang="en-US" dirty="0"/>
              <a:t>(255,0,0)</a:t>
            </a:r>
          </a:p>
          <a:p>
            <a:pPr lvl="1"/>
            <a:r>
              <a:rPr lang="en-US" dirty="0"/>
              <a:t>Hexadecimal Notation: #000000 or #000</a:t>
            </a:r>
          </a:p>
          <a:p>
            <a:pPr lvl="6"/>
            <a:r>
              <a:rPr lang="en-US" sz="1600" dirty="0"/>
              <a:t>#ff6600 or #f60</a:t>
            </a:r>
          </a:p>
          <a:p>
            <a:pPr lvl="6"/>
            <a:r>
              <a:rPr lang="en-US" sz="1600" dirty="0"/>
              <a:t>#ff34as</a:t>
            </a:r>
          </a:p>
          <a:p>
            <a:pPr marL="857250" lvl="1" indent="-342900">
              <a:buFont typeface="Wingdings" panose="05000000000000000000" pitchFamily="2" charset="2"/>
              <a:buChar char="Ø"/>
            </a:pPr>
            <a:r>
              <a:rPr lang="en-US" sz="2000" dirty="0"/>
              <a:t>HSL(Hue(0-360), Saturation(0-100%)  and lightness(0-100%) for example: border: { </a:t>
            </a:r>
            <a:r>
              <a:rPr lang="en-US" sz="2000" dirty="0" err="1"/>
              <a:t>hsl</a:t>
            </a:r>
            <a:r>
              <a:rPr lang="en-US" sz="2000" dirty="0"/>
              <a:t>(0,100%,0%);  }</a:t>
            </a:r>
          </a:p>
          <a:p>
            <a:pPr marL="857250" lvl="1" indent="-342900">
              <a:buFont typeface="Wingdings" panose="05000000000000000000" pitchFamily="2" charset="2"/>
              <a:buChar char="Ø"/>
            </a:pPr>
            <a:r>
              <a:rPr lang="en-US" sz="2000" dirty="0"/>
              <a:t>Opacity- to define transparency for example: div { opacity:0.5;  }</a:t>
            </a:r>
          </a:p>
          <a:p>
            <a:pPr marL="857250" lvl="1" indent="-342900">
              <a:buFont typeface="Wingdings" panose="05000000000000000000" pitchFamily="2" charset="2"/>
              <a:buChar char="Ø"/>
            </a:pPr>
            <a:endParaRPr lang="en-US" sz="2000" dirty="0"/>
          </a:p>
        </p:txBody>
      </p:sp>
    </p:spTree>
    <p:extLst>
      <p:ext uri="{BB962C8B-B14F-4D97-AF65-F5344CB8AC3E}">
        <p14:creationId xmlns:p14="http://schemas.microsoft.com/office/powerpoint/2010/main" val="363056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FE46-3424-40D4-8B9E-09BEEB47E961}"/>
              </a:ext>
            </a:extLst>
          </p:cNvPr>
          <p:cNvSpPr>
            <a:spLocks noGrp="1"/>
          </p:cNvSpPr>
          <p:nvPr>
            <p:ph type="title"/>
          </p:nvPr>
        </p:nvSpPr>
        <p:spPr>
          <a:xfrm>
            <a:off x="677334" y="609600"/>
            <a:ext cx="8596668" cy="742122"/>
          </a:xfrm>
        </p:spPr>
        <p:txBody>
          <a:bodyPr/>
          <a:lstStyle/>
          <a:p>
            <a:r>
              <a:rPr lang="en-US"/>
              <a:t>Unit of Measurement</a:t>
            </a:r>
            <a:endParaRPr lang="en-US" dirty="0"/>
          </a:p>
        </p:txBody>
      </p:sp>
      <p:sp>
        <p:nvSpPr>
          <p:cNvPr id="3" name="Content Placeholder 2">
            <a:extLst>
              <a:ext uri="{FF2B5EF4-FFF2-40B4-BE49-F238E27FC236}">
                <a16:creationId xmlns:a16="http://schemas.microsoft.com/office/drawing/2014/main" id="{D5D33D68-4C6C-4B76-B567-4A7260C6C0AE}"/>
              </a:ext>
            </a:extLst>
          </p:cNvPr>
          <p:cNvSpPr>
            <a:spLocks noGrp="1"/>
          </p:cNvSpPr>
          <p:nvPr>
            <p:ph idx="1"/>
          </p:nvPr>
        </p:nvSpPr>
        <p:spPr>
          <a:xfrm>
            <a:off x="677334" y="1617250"/>
            <a:ext cx="8596668" cy="4783550"/>
          </a:xfrm>
        </p:spPr>
        <p:txBody>
          <a:bodyPr/>
          <a:lstStyle/>
          <a:p>
            <a:r>
              <a:rPr lang="en-US" dirty="0" err="1"/>
              <a:t>px</a:t>
            </a:r>
            <a:r>
              <a:rPr lang="en-US" dirty="0"/>
              <a:t>(Pixel)</a:t>
            </a:r>
          </a:p>
          <a:p>
            <a:pPr lvl="3"/>
            <a:r>
              <a:rPr lang="en-US" sz="1600" dirty="0"/>
              <a:t>Absolute(fixed) value</a:t>
            </a:r>
          </a:p>
          <a:p>
            <a:pPr lvl="3"/>
            <a:r>
              <a:rPr lang="en-US" sz="1600" dirty="0"/>
              <a:t>Used to define the height and width values</a:t>
            </a:r>
          </a:p>
          <a:p>
            <a:pPr lvl="3"/>
            <a:r>
              <a:rPr lang="en-US" sz="1600" dirty="0"/>
              <a:t>Example: p { font-size:17px;  }</a:t>
            </a:r>
          </a:p>
          <a:p>
            <a:r>
              <a:rPr lang="en-US" dirty="0" err="1"/>
              <a:t>em</a:t>
            </a:r>
            <a:r>
              <a:rPr lang="en-US" dirty="0"/>
              <a:t> </a:t>
            </a:r>
          </a:p>
          <a:p>
            <a:pPr lvl="3"/>
            <a:r>
              <a:rPr lang="en-US" dirty="0"/>
              <a:t>Relative value(relative to font size of another element)</a:t>
            </a:r>
          </a:p>
          <a:p>
            <a:pPr lvl="3"/>
            <a:r>
              <a:rPr lang="en-US" dirty="0"/>
              <a:t>Value of text as its default size. If someone has their browser ‘s default size is 16 pixels, so if set the body font size to 100%, then that would equals 16 pixel.</a:t>
            </a:r>
          </a:p>
          <a:p>
            <a:pPr lvl="3"/>
            <a:r>
              <a:rPr lang="en-US" dirty="0"/>
              <a:t>Example:  h1 { font-size:3em;  }    here 3em = 300% of 16 pixels</a:t>
            </a:r>
          </a:p>
          <a:p>
            <a:pPr lvl="3"/>
            <a:r>
              <a:rPr lang="en-US" dirty="0"/>
              <a:t>If you set the paragraph tag to be one </a:t>
            </a:r>
            <a:r>
              <a:rPr lang="en-US" dirty="0" err="1"/>
              <a:t>em</a:t>
            </a:r>
            <a:r>
              <a:rPr lang="en-US" dirty="0"/>
              <a:t> which equals 16 pixels</a:t>
            </a:r>
          </a:p>
          <a:p>
            <a:pPr lvl="3"/>
            <a:endParaRPr lang="en-US" dirty="0"/>
          </a:p>
          <a:p>
            <a:pPr lvl="3"/>
            <a:endParaRPr lang="en-US" dirty="0"/>
          </a:p>
        </p:txBody>
      </p:sp>
    </p:spTree>
    <p:extLst>
      <p:ext uri="{BB962C8B-B14F-4D97-AF65-F5344CB8AC3E}">
        <p14:creationId xmlns:p14="http://schemas.microsoft.com/office/powerpoint/2010/main" val="1998336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D30-980B-49F5-B6B5-61B7942BA36D}"/>
              </a:ext>
            </a:extLst>
          </p:cNvPr>
          <p:cNvSpPr>
            <a:spLocks noGrp="1"/>
          </p:cNvSpPr>
          <p:nvPr>
            <p:ph type="title"/>
          </p:nvPr>
        </p:nvSpPr>
        <p:spPr>
          <a:xfrm>
            <a:off x="677334" y="609600"/>
            <a:ext cx="8596668" cy="636104"/>
          </a:xfrm>
        </p:spPr>
        <p:txBody>
          <a:bodyPr>
            <a:normAutofit fontScale="90000"/>
          </a:bodyPr>
          <a:lstStyle/>
          <a:p>
            <a:r>
              <a:rPr lang="en-US" dirty="0"/>
              <a:t>Unit of Measurement</a:t>
            </a:r>
          </a:p>
        </p:txBody>
      </p:sp>
      <p:sp>
        <p:nvSpPr>
          <p:cNvPr id="3" name="Content Placeholder 2">
            <a:extLst>
              <a:ext uri="{FF2B5EF4-FFF2-40B4-BE49-F238E27FC236}">
                <a16:creationId xmlns:a16="http://schemas.microsoft.com/office/drawing/2014/main" id="{927B76CB-C999-43F9-8D5E-32F03B8238F6}"/>
              </a:ext>
            </a:extLst>
          </p:cNvPr>
          <p:cNvSpPr>
            <a:spLocks noGrp="1"/>
          </p:cNvSpPr>
          <p:nvPr>
            <p:ph idx="1"/>
          </p:nvPr>
        </p:nvSpPr>
        <p:spPr>
          <a:xfrm>
            <a:off x="677334" y="1488613"/>
            <a:ext cx="8596668" cy="3880773"/>
          </a:xfrm>
        </p:spPr>
        <p:txBody>
          <a:bodyPr/>
          <a:lstStyle/>
          <a:p>
            <a:r>
              <a:rPr lang="en-US" dirty="0"/>
              <a:t>rem or root </a:t>
            </a:r>
            <a:r>
              <a:rPr lang="en-US" dirty="0" err="1"/>
              <a:t>em</a:t>
            </a:r>
            <a:endParaRPr lang="en-US" dirty="0"/>
          </a:p>
          <a:p>
            <a:pPr lvl="2"/>
            <a:r>
              <a:rPr lang="en-US" dirty="0"/>
              <a:t>Relative value(relative to font-size of root element)</a:t>
            </a:r>
          </a:p>
          <a:p>
            <a:pPr lvl="2"/>
            <a:r>
              <a:rPr lang="en-US" dirty="0"/>
              <a:t>Offers more predictable control then ems</a:t>
            </a:r>
          </a:p>
          <a:p>
            <a:r>
              <a:rPr lang="en-US" dirty="0"/>
              <a:t>% (Percentage)</a:t>
            </a:r>
          </a:p>
          <a:p>
            <a:pPr lvl="2"/>
            <a:r>
              <a:rPr lang="en-US" dirty="0"/>
              <a:t>Used in responsive layouts</a:t>
            </a:r>
          </a:p>
          <a:p>
            <a:pPr lvl="2"/>
            <a:r>
              <a:rPr lang="en-US" dirty="0"/>
              <a:t>Not typically used for font sizing</a:t>
            </a:r>
          </a:p>
        </p:txBody>
      </p:sp>
    </p:spTree>
    <p:extLst>
      <p:ext uri="{BB962C8B-B14F-4D97-AF65-F5344CB8AC3E}">
        <p14:creationId xmlns:p14="http://schemas.microsoft.com/office/powerpoint/2010/main" val="675102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5AE6B0-AC9E-4167-806F-E9DB135FC46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23416A-383B-4FDC-B4C9-D8EDDFE9C043}"/>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267" y="-8467"/>
            <a:ext cx="4766733" cy="6866467"/>
            <a:chOff x="7425267" y="-8467"/>
            <a:chExt cx="4766733" cy="6866467"/>
          </a:xfrm>
        </p:grpSpPr>
        <p:cxnSp>
          <p:nvCxnSpPr>
            <p:cNvPr id="13" name="Straight Connector 12">
              <a:extLst>
                <a:ext uri="{FF2B5EF4-FFF2-40B4-BE49-F238E27FC236}">
                  <a16:creationId xmlns:a16="http://schemas.microsoft.com/office/drawing/2014/main" id="{CB0D29D5-3F7C-4197-821B-6D60A66CC04B}"/>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47FB49A-3541-428A-AADE-682A3C50563D}"/>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D96F53DC-08F1-42C6-B558-B83D54B27664}"/>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AFE48CAF-A51C-463F-A570-ED99439A5CA3}"/>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01F0C48B-50FF-4351-8207-16D09604831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300384B6-5ED6-4F91-A548-B706D837513E}"/>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337AFFAE-C182-463C-9459-8AB3C69D9A29}"/>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510ACF17-C3F0-42BF-BDEB-D079277121E4}"/>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E804EFD0-B84E-476F-9FC6-6C4A42EA0054}"/>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3" name="Rectangle 22">
            <a:extLst>
              <a:ext uri="{FF2B5EF4-FFF2-40B4-BE49-F238E27FC236}">
                <a16:creationId xmlns:a16="http://schemas.microsoft.com/office/drawing/2014/main" id="{87BD1F4E-A66D-4C06-86DA-8D56CA7A3B4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50B61-AA20-4947-AB2C-9421E513F270}"/>
              </a:ext>
            </a:extLst>
          </p:cNvPr>
          <p:cNvSpPr>
            <a:spLocks noGrp="1"/>
          </p:cNvSpPr>
          <p:nvPr>
            <p:ph type="title"/>
          </p:nvPr>
        </p:nvSpPr>
        <p:spPr>
          <a:xfrm>
            <a:off x="652481" y="1382486"/>
            <a:ext cx="3547581" cy="4093028"/>
          </a:xfrm>
        </p:spPr>
        <p:txBody>
          <a:bodyPr anchor="ctr">
            <a:normAutofit/>
          </a:bodyPr>
          <a:lstStyle/>
          <a:p>
            <a:r>
              <a:rPr lang="en-US" sz="4400"/>
              <a:t>Benefits of CSS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4507923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96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EAED-7E6B-4221-BE5D-7FD70FC2A68B}"/>
              </a:ext>
            </a:extLst>
          </p:cNvPr>
          <p:cNvSpPr>
            <a:spLocks noGrp="1"/>
          </p:cNvSpPr>
          <p:nvPr>
            <p:ph type="title"/>
          </p:nvPr>
        </p:nvSpPr>
        <p:spPr/>
        <p:txBody>
          <a:bodyPr/>
          <a:lstStyle/>
          <a:p>
            <a:r>
              <a:rPr lang="en-US" dirty="0"/>
              <a:t>CSS Syntax</a:t>
            </a:r>
          </a:p>
        </p:txBody>
      </p:sp>
      <p:sp>
        <p:nvSpPr>
          <p:cNvPr id="3" name="Content Placeholder 2">
            <a:extLst>
              <a:ext uri="{FF2B5EF4-FFF2-40B4-BE49-F238E27FC236}">
                <a16:creationId xmlns:a16="http://schemas.microsoft.com/office/drawing/2014/main" id="{94C31EE9-29F5-4DAA-A148-B87ACC2E0CF9}"/>
              </a:ext>
            </a:extLst>
          </p:cNvPr>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p </a:t>
            </a:r>
          </a:p>
          <a:p>
            <a:pPr marL="0" indent="0">
              <a:buNone/>
            </a:pPr>
            <a:r>
              <a:rPr lang="en-US" sz="1600" dirty="0">
                <a:latin typeface="Times New Roman" panose="02020603050405020304" pitchFamily="18" charset="0"/>
                <a:cs typeface="Times New Roman" panose="02020603050405020304" pitchFamily="18" charset="0"/>
              </a:rPr>
              <a:t>           {</a:t>
            </a:r>
          </a:p>
          <a:p>
            <a:pPr marL="914400" lvl="2" indent="0">
              <a:buNone/>
            </a:pPr>
            <a:r>
              <a:rPr lang="en-US" sz="1600" dirty="0" err="1">
                <a:latin typeface="Times New Roman" panose="02020603050405020304" pitchFamily="18" charset="0"/>
                <a:cs typeface="Times New Roman" panose="02020603050405020304" pitchFamily="18" charset="0"/>
              </a:rPr>
              <a:t>font-family:Arial</a:t>
            </a: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font:size:10px;</a:t>
            </a:r>
          </a:p>
          <a:p>
            <a:pPr marL="914400" lvl="2" indent="0">
              <a:buNone/>
            </a:pPr>
            <a:r>
              <a:rPr lang="en-US" sz="1600" dirty="0">
                <a:latin typeface="Times New Roman" panose="02020603050405020304" pitchFamily="18" charset="0"/>
                <a:cs typeface="Times New Roman" panose="02020603050405020304" pitchFamily="18" charset="0"/>
              </a:rPr>
              <a:t>}</a:t>
            </a:r>
          </a:p>
          <a:p>
            <a:pPr marL="914400" lvl="2" indent="0">
              <a:buNone/>
            </a:pPr>
            <a:r>
              <a:rPr lang="en-US" sz="1600" dirty="0">
                <a:latin typeface="Times New Roman" panose="02020603050405020304" pitchFamily="18" charset="0"/>
                <a:cs typeface="Times New Roman" panose="02020603050405020304" pitchFamily="18" charset="0"/>
              </a:rPr>
              <a:t>Where p  is selector and  declaration blocks in the </a:t>
            </a:r>
            <a:r>
              <a:rPr lang="en-US" sz="1600">
                <a:latin typeface="Times New Roman" panose="02020603050405020304" pitchFamily="18" charset="0"/>
                <a:cs typeface="Times New Roman" panose="02020603050405020304" pitchFamily="18" charset="0"/>
              </a:rPr>
              <a:t>curly braces.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677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15F2-B5FB-456A-AF20-E5E2D8D343F7}"/>
              </a:ext>
            </a:extLst>
          </p:cNvPr>
          <p:cNvSpPr>
            <a:spLocks noGrp="1"/>
          </p:cNvSpPr>
          <p:nvPr>
            <p:ph type="title"/>
          </p:nvPr>
        </p:nvSpPr>
        <p:spPr>
          <a:xfrm>
            <a:off x="677334" y="609600"/>
            <a:ext cx="8596668" cy="567690"/>
          </a:xfrm>
        </p:spPr>
        <p:txBody>
          <a:bodyPr>
            <a:normAutofit fontScale="90000"/>
          </a:bodyPr>
          <a:lstStyle/>
          <a:p>
            <a:r>
              <a:rPr lang="en-US" dirty="0"/>
              <a:t>CSS Selectors</a:t>
            </a:r>
          </a:p>
        </p:txBody>
      </p:sp>
      <p:sp>
        <p:nvSpPr>
          <p:cNvPr id="3" name="Content Placeholder 2">
            <a:extLst>
              <a:ext uri="{FF2B5EF4-FFF2-40B4-BE49-F238E27FC236}">
                <a16:creationId xmlns:a16="http://schemas.microsoft.com/office/drawing/2014/main" id="{E721AF98-532E-487D-8570-9F23454BD186}"/>
              </a:ext>
            </a:extLst>
          </p:cNvPr>
          <p:cNvSpPr>
            <a:spLocks noGrp="1"/>
          </p:cNvSpPr>
          <p:nvPr>
            <p:ph idx="1"/>
          </p:nvPr>
        </p:nvSpPr>
        <p:spPr>
          <a:xfrm>
            <a:off x="677334" y="1592899"/>
            <a:ext cx="8596668" cy="3880773"/>
          </a:xfrm>
        </p:spPr>
        <p:txBody>
          <a:bodyPr/>
          <a:lstStyle/>
          <a:p>
            <a:r>
              <a:rPr lang="en-US" dirty="0"/>
              <a:t>Selectors are used to target HTML elements.</a:t>
            </a:r>
          </a:p>
          <a:p>
            <a:pPr marL="0" indent="0">
              <a:buNone/>
            </a:pPr>
            <a:endParaRPr lang="en-US" dirty="0"/>
          </a:p>
          <a:p>
            <a:pPr marL="0" indent="0">
              <a:buNone/>
            </a:pPr>
            <a:r>
              <a:rPr lang="en-US" dirty="0"/>
              <a:t>Types of selectors:</a:t>
            </a:r>
          </a:p>
          <a:p>
            <a:r>
              <a:rPr lang="en-US" dirty="0"/>
              <a:t>Elements Selector</a:t>
            </a:r>
          </a:p>
          <a:p>
            <a:r>
              <a:rPr lang="en-US" dirty="0"/>
              <a:t>Class Selector</a:t>
            </a:r>
          </a:p>
          <a:p>
            <a:r>
              <a:rPr lang="en-US" dirty="0"/>
              <a:t>ID Selector</a:t>
            </a:r>
          </a:p>
          <a:p>
            <a:r>
              <a:rPr lang="en-US" dirty="0"/>
              <a:t>Descendant Selector</a:t>
            </a:r>
          </a:p>
        </p:txBody>
      </p:sp>
    </p:spTree>
    <p:extLst>
      <p:ext uri="{BB962C8B-B14F-4D97-AF65-F5344CB8AC3E}">
        <p14:creationId xmlns:p14="http://schemas.microsoft.com/office/powerpoint/2010/main" val="371695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18DA-B90E-4BF0-9C5D-8B70AA513D56}"/>
              </a:ext>
            </a:extLst>
          </p:cNvPr>
          <p:cNvSpPr>
            <a:spLocks noGrp="1"/>
          </p:cNvSpPr>
          <p:nvPr>
            <p:ph type="title"/>
          </p:nvPr>
        </p:nvSpPr>
        <p:spPr>
          <a:xfrm>
            <a:off x="677334" y="609600"/>
            <a:ext cx="8596668" cy="659130"/>
          </a:xfrm>
        </p:spPr>
        <p:txBody>
          <a:bodyPr/>
          <a:lstStyle/>
          <a:p>
            <a:r>
              <a:rPr lang="en-US" dirty="0"/>
              <a:t>Element Selector</a:t>
            </a:r>
          </a:p>
        </p:txBody>
      </p:sp>
      <p:sp>
        <p:nvSpPr>
          <p:cNvPr id="3" name="Content Placeholder 2">
            <a:extLst>
              <a:ext uri="{FF2B5EF4-FFF2-40B4-BE49-F238E27FC236}">
                <a16:creationId xmlns:a16="http://schemas.microsoft.com/office/drawing/2014/main" id="{DE286015-7BAC-4654-B2F2-E0ABCB95BCBB}"/>
              </a:ext>
            </a:extLst>
          </p:cNvPr>
          <p:cNvSpPr>
            <a:spLocks noGrp="1"/>
          </p:cNvSpPr>
          <p:nvPr>
            <p:ph idx="1"/>
          </p:nvPr>
        </p:nvSpPr>
        <p:spPr>
          <a:xfrm>
            <a:off x="677334" y="1536068"/>
            <a:ext cx="8596668" cy="3880773"/>
          </a:xfrm>
        </p:spPr>
        <p:txBody>
          <a:bodyPr/>
          <a:lstStyle/>
          <a:p>
            <a:r>
              <a:rPr lang="en-US" dirty="0"/>
              <a:t>Element selector is global in nature.</a:t>
            </a:r>
          </a:p>
          <a:p>
            <a:r>
              <a:rPr lang="en-US" dirty="0"/>
              <a:t>They are going to effect every element of that type</a:t>
            </a:r>
          </a:p>
          <a:p>
            <a:r>
              <a:rPr lang="en-US" dirty="0"/>
              <a:t>You simply need to know what the tag is for a given element in order to style it.</a:t>
            </a:r>
          </a:p>
          <a:p>
            <a:r>
              <a:rPr lang="en-US" dirty="0"/>
              <a:t>For example: to style paragraph, you will use </a:t>
            </a:r>
            <a:r>
              <a:rPr lang="en-US"/>
              <a:t>the P. </a:t>
            </a:r>
            <a:r>
              <a:rPr lang="en-US" dirty="0"/>
              <a:t>For heading ones, you will use H1.</a:t>
            </a:r>
          </a:p>
          <a:p>
            <a:pPr marL="0" indent="0">
              <a:buNone/>
            </a:pPr>
            <a:r>
              <a:rPr lang="en-US" dirty="0"/>
              <a:t>     </a:t>
            </a:r>
            <a:r>
              <a:rPr lang="en-US" dirty="0">
                <a:solidFill>
                  <a:srgbClr val="FF0000"/>
                </a:solidFill>
              </a:rPr>
              <a:t>p { font-size:14px;  }</a:t>
            </a:r>
          </a:p>
          <a:p>
            <a:pPr marL="0" indent="0">
              <a:buNone/>
            </a:pPr>
            <a:r>
              <a:rPr lang="en-US" dirty="0">
                <a:solidFill>
                  <a:srgbClr val="FF0000"/>
                </a:solidFill>
              </a:rPr>
              <a:t>     h1 { font-size:12px;  }</a:t>
            </a:r>
          </a:p>
        </p:txBody>
      </p:sp>
    </p:spTree>
    <p:extLst>
      <p:ext uri="{BB962C8B-B14F-4D97-AF65-F5344CB8AC3E}">
        <p14:creationId xmlns:p14="http://schemas.microsoft.com/office/powerpoint/2010/main" val="2973068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8969-11F0-42E6-942F-FE3A27B46887}"/>
              </a:ext>
            </a:extLst>
          </p:cNvPr>
          <p:cNvSpPr>
            <a:spLocks noGrp="1"/>
          </p:cNvSpPr>
          <p:nvPr>
            <p:ph type="title"/>
          </p:nvPr>
        </p:nvSpPr>
        <p:spPr>
          <a:xfrm>
            <a:off x="677334" y="609600"/>
            <a:ext cx="8596668" cy="773430"/>
          </a:xfrm>
        </p:spPr>
        <p:txBody>
          <a:bodyPr/>
          <a:lstStyle/>
          <a:p>
            <a:r>
              <a:rPr lang="en-US" dirty="0"/>
              <a:t>Class Selector</a:t>
            </a:r>
          </a:p>
        </p:txBody>
      </p:sp>
      <p:sp>
        <p:nvSpPr>
          <p:cNvPr id="3" name="Content Placeholder 2">
            <a:extLst>
              <a:ext uri="{FF2B5EF4-FFF2-40B4-BE49-F238E27FC236}">
                <a16:creationId xmlns:a16="http://schemas.microsoft.com/office/drawing/2014/main" id="{B76E8979-742C-4E9F-9386-D616637F9B36}"/>
              </a:ext>
            </a:extLst>
          </p:cNvPr>
          <p:cNvSpPr>
            <a:spLocks noGrp="1"/>
          </p:cNvSpPr>
          <p:nvPr>
            <p:ph idx="1"/>
          </p:nvPr>
        </p:nvSpPr>
        <p:spPr>
          <a:xfrm>
            <a:off x="677334" y="1691959"/>
            <a:ext cx="8596668" cy="3880773"/>
          </a:xfrm>
        </p:spPr>
        <p:txBody>
          <a:bodyPr/>
          <a:lstStyle/>
          <a:p>
            <a:r>
              <a:rPr lang="en-US" dirty="0"/>
              <a:t>Classes are HTML attributes that can be set on any HTML element.</a:t>
            </a:r>
          </a:p>
          <a:p>
            <a:r>
              <a:rPr lang="en-US" dirty="0"/>
              <a:t>You can name the class anything  you want and you can use it on as many elements and as many times on a page as you need. This makes CSS classes pretty popular.</a:t>
            </a:r>
          </a:p>
          <a:p>
            <a:pPr marL="0" indent="0">
              <a:buNone/>
            </a:pPr>
            <a:r>
              <a:rPr lang="en-US" dirty="0"/>
              <a:t>    Example:</a:t>
            </a:r>
          </a:p>
          <a:p>
            <a:pPr lvl="4"/>
            <a:r>
              <a:rPr lang="en-US" dirty="0">
                <a:solidFill>
                  <a:srgbClr val="FF0000"/>
                </a:solidFill>
              </a:rPr>
              <a:t>HTML : &lt;p class=“error”&gt;</a:t>
            </a:r>
            <a:r>
              <a:rPr lang="en-US" dirty="0" err="1">
                <a:solidFill>
                  <a:srgbClr val="FF0000"/>
                </a:solidFill>
              </a:rPr>
              <a:t>oOps</a:t>
            </a:r>
            <a:r>
              <a:rPr lang="en-US" dirty="0">
                <a:solidFill>
                  <a:srgbClr val="FF0000"/>
                </a:solidFill>
              </a:rPr>
              <a:t> &lt;/p&gt;</a:t>
            </a:r>
          </a:p>
          <a:p>
            <a:pPr lvl="4"/>
            <a:r>
              <a:rPr lang="en-US" dirty="0">
                <a:solidFill>
                  <a:srgbClr val="FF0000"/>
                </a:solidFill>
              </a:rPr>
              <a:t>CSS : .error { </a:t>
            </a:r>
            <a:r>
              <a:rPr lang="en-US" dirty="0" err="1">
                <a:solidFill>
                  <a:srgbClr val="FF0000"/>
                </a:solidFill>
              </a:rPr>
              <a:t>color:red</a:t>
            </a:r>
            <a:r>
              <a:rPr lang="en-US" dirty="0">
                <a:solidFill>
                  <a:srgbClr val="FF0000"/>
                </a:solidFill>
              </a:rPr>
              <a:t> ; }</a:t>
            </a:r>
          </a:p>
        </p:txBody>
      </p:sp>
    </p:spTree>
    <p:extLst>
      <p:ext uri="{BB962C8B-B14F-4D97-AF65-F5344CB8AC3E}">
        <p14:creationId xmlns:p14="http://schemas.microsoft.com/office/powerpoint/2010/main" val="228944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41E9-8BD2-44EB-B28E-5CF446A5B61E}"/>
              </a:ext>
            </a:extLst>
          </p:cNvPr>
          <p:cNvSpPr>
            <a:spLocks noGrp="1"/>
          </p:cNvSpPr>
          <p:nvPr>
            <p:ph type="title"/>
          </p:nvPr>
        </p:nvSpPr>
        <p:spPr>
          <a:xfrm>
            <a:off x="677334" y="609600"/>
            <a:ext cx="8596668" cy="601980"/>
          </a:xfrm>
        </p:spPr>
        <p:txBody>
          <a:bodyPr>
            <a:normAutofit fontScale="90000"/>
          </a:bodyPr>
          <a:lstStyle/>
          <a:p>
            <a:r>
              <a:rPr lang="en-US" dirty="0"/>
              <a:t>ID Selector</a:t>
            </a:r>
          </a:p>
        </p:txBody>
      </p:sp>
      <p:sp>
        <p:nvSpPr>
          <p:cNvPr id="3" name="Content Placeholder 2">
            <a:extLst>
              <a:ext uri="{FF2B5EF4-FFF2-40B4-BE49-F238E27FC236}">
                <a16:creationId xmlns:a16="http://schemas.microsoft.com/office/drawing/2014/main" id="{7250A3D6-1804-44A1-893E-1A620BCD62E6}"/>
              </a:ext>
            </a:extLst>
          </p:cNvPr>
          <p:cNvSpPr>
            <a:spLocks noGrp="1"/>
          </p:cNvSpPr>
          <p:nvPr>
            <p:ph idx="1"/>
          </p:nvPr>
        </p:nvSpPr>
        <p:spPr>
          <a:xfrm>
            <a:off x="677334" y="1558609"/>
            <a:ext cx="8596668" cy="3880773"/>
          </a:xfrm>
        </p:spPr>
        <p:txBody>
          <a:bodyPr/>
          <a:lstStyle/>
          <a:p>
            <a:r>
              <a:rPr lang="en-US" dirty="0"/>
              <a:t>They are similar to class selectors in that they represent an HTML attribute.</a:t>
            </a:r>
          </a:p>
          <a:p>
            <a:r>
              <a:rPr lang="en-US" dirty="0"/>
              <a:t>They differ from classes in one very important aspect </a:t>
            </a:r>
          </a:p>
          <a:p>
            <a:r>
              <a:rPr lang="en-US" dirty="0"/>
              <a:t>They must be unique to a page.</a:t>
            </a:r>
          </a:p>
          <a:p>
            <a:r>
              <a:rPr lang="en-US" dirty="0"/>
              <a:t>If you assign an ID to a page element, no other element  on that page may have that specific ID</a:t>
            </a:r>
          </a:p>
          <a:p>
            <a:r>
              <a:rPr lang="en-US" dirty="0"/>
              <a:t>ID are identified as pound symbol. </a:t>
            </a:r>
          </a:p>
          <a:p>
            <a:r>
              <a:rPr lang="en-US" dirty="0"/>
              <a:t>Example:</a:t>
            </a:r>
          </a:p>
          <a:p>
            <a:pPr lvl="2"/>
            <a:r>
              <a:rPr lang="en-US" dirty="0">
                <a:solidFill>
                  <a:srgbClr val="FF0000"/>
                </a:solidFill>
              </a:rPr>
              <a:t>HTML: &lt;div id=“content”&gt; </a:t>
            </a:r>
            <a:r>
              <a:rPr lang="en-US" dirty="0" err="1">
                <a:solidFill>
                  <a:srgbClr val="FF0000"/>
                </a:solidFill>
              </a:rPr>
              <a:t>Lopem</a:t>
            </a:r>
            <a:r>
              <a:rPr lang="en-US" dirty="0">
                <a:solidFill>
                  <a:srgbClr val="FF0000"/>
                </a:solidFill>
              </a:rPr>
              <a:t> Ipsum &lt;/div&gt;</a:t>
            </a:r>
          </a:p>
          <a:p>
            <a:pPr lvl="2"/>
            <a:r>
              <a:rPr lang="en-US" dirty="0">
                <a:solidFill>
                  <a:srgbClr val="FF0000"/>
                </a:solidFill>
              </a:rPr>
              <a:t>CSS : #content { </a:t>
            </a:r>
            <a:r>
              <a:rPr lang="en-US" dirty="0" err="1">
                <a:solidFill>
                  <a:srgbClr val="FF0000"/>
                </a:solidFill>
              </a:rPr>
              <a:t>color:green</a:t>
            </a:r>
            <a:r>
              <a:rPr lang="en-US" dirty="0">
                <a:solidFill>
                  <a:srgbClr val="FF0000"/>
                </a:solidFill>
              </a:rPr>
              <a:t>;  }</a:t>
            </a:r>
          </a:p>
        </p:txBody>
      </p:sp>
    </p:spTree>
    <p:extLst>
      <p:ext uri="{BB962C8B-B14F-4D97-AF65-F5344CB8AC3E}">
        <p14:creationId xmlns:p14="http://schemas.microsoft.com/office/powerpoint/2010/main" val="298423378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1404</TotalTime>
  <Words>1970</Words>
  <Application>Microsoft Office PowerPoint</Application>
  <PresentationFormat>Widescreen</PresentationFormat>
  <Paragraphs>252</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Times New Roman</vt:lpstr>
      <vt:lpstr>Trebuchet MS</vt:lpstr>
      <vt:lpstr>Wingdings</vt:lpstr>
      <vt:lpstr>Wingdings 3</vt:lpstr>
      <vt:lpstr>Facet</vt:lpstr>
      <vt:lpstr>Introduction to CSS</vt:lpstr>
      <vt:lpstr>What is CSS</vt:lpstr>
      <vt:lpstr>How to apply CSS to HTML</vt:lpstr>
      <vt:lpstr>Benefits of CSS</vt:lpstr>
      <vt:lpstr>CSS Syntax</vt:lpstr>
      <vt:lpstr>CSS Selectors</vt:lpstr>
      <vt:lpstr>Element Selector</vt:lpstr>
      <vt:lpstr>Class Selector</vt:lpstr>
      <vt:lpstr>ID Selector</vt:lpstr>
      <vt:lpstr>Class and ID Selector</vt:lpstr>
      <vt:lpstr>Descendant Selector </vt:lpstr>
      <vt:lpstr>Group selectors</vt:lpstr>
      <vt:lpstr>Tips for working with CSS and HTML</vt:lpstr>
      <vt:lpstr>CSS Resources to practice</vt:lpstr>
      <vt:lpstr>Checking Browser Support – W3C</vt:lpstr>
      <vt:lpstr>caniuse</vt:lpstr>
      <vt:lpstr>QuirksMode</vt:lpstr>
      <vt:lpstr>Browser Stack</vt:lpstr>
      <vt:lpstr>CSS Concept 1 - CSS Normalization and Resets </vt:lpstr>
      <vt:lpstr>CSS Reset  &amp; CSS Normalize</vt:lpstr>
      <vt:lpstr>CSS Concept 2- Working With Fonts</vt:lpstr>
      <vt:lpstr>PowerPoint Presentation</vt:lpstr>
      <vt:lpstr>System Fonts and Web Fonts</vt:lpstr>
      <vt:lpstr>CSS Concept 3 – Box Model</vt:lpstr>
      <vt:lpstr>PowerPoint Presentation</vt:lpstr>
      <vt:lpstr>PowerPoint Presentation</vt:lpstr>
      <vt:lpstr>PowerPoint Presentation</vt:lpstr>
      <vt:lpstr>CSS Concept 4 –Padding and Margins</vt:lpstr>
      <vt:lpstr>Margins</vt:lpstr>
      <vt:lpstr>CSS Concept 5 – Borders and Background</vt:lpstr>
      <vt:lpstr>Border Styles:</vt:lpstr>
      <vt:lpstr>Border-Color</vt:lpstr>
      <vt:lpstr>Backgrounds</vt:lpstr>
      <vt:lpstr>Working with Colors</vt:lpstr>
      <vt:lpstr>Unit of Measurement</vt:lpstr>
      <vt:lpstr>Unit of Measurement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CSS</dc:title>
  <dc:creator>anum sharma</dc:creator>
  <cp:lastModifiedBy>anum sharma</cp:lastModifiedBy>
  <cp:revision>1</cp:revision>
  <dcterms:created xsi:type="dcterms:W3CDTF">2017-12-23T07:42:11Z</dcterms:created>
  <dcterms:modified xsi:type="dcterms:W3CDTF">2018-01-07T07:53:40Z</dcterms:modified>
</cp:coreProperties>
</file>