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undo custSel addSld modSld sldOrd">
      <pc:chgData name="anum sharma" userId="f66cf99955dbac7d" providerId="LiveId" clId="{6E04F4B5-AC0F-493B-B1A2-008A2E900AEB}" dt="2017-12-26T19:20:26.200" v="420" actId="20577"/>
      <pc:docMkLst>
        <pc:docMk/>
      </pc:docMkLst>
      <pc:sldChg chg="modSp add ord">
        <pc:chgData name="anum sharma" userId="f66cf99955dbac7d" providerId="LiveId" clId="{6E04F4B5-AC0F-493B-B1A2-008A2E900AEB}" dt="2017-12-25T08:32:45.546" v="247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5T08:29:28.843" v="71" actId="20577"/>
          <ac:spMkLst>
            <pc:docMk/>
            <pc:sldMk cId="2696776914" sldId="260"/>
            <ac:spMk id="2" creationId="{9E35EAED-7E6B-4221-BE5D-7FD70FC2A68B}"/>
          </ac:spMkLst>
        </pc:spChg>
        <pc:spChg chg="mod">
          <ac:chgData name="anum sharma" userId="f66cf99955dbac7d" providerId="LiveId" clId="{6E04F4B5-AC0F-493B-B1A2-008A2E900AEB}" dt="2017-12-25T08:32:45.546" v="247" actId="20577"/>
          <ac:spMkLst>
            <pc:docMk/>
            <pc:sldMk cId="2696776914" sldId="260"/>
            <ac:spMk id="3" creationId="{94C31EE9-29F5-4DAA-A148-B87ACC2E0CF9}"/>
          </ac:spMkLst>
        </pc:spChg>
      </pc:sldChg>
      <pc:sldChg chg="modSp add">
        <pc:chgData name="anum sharma" userId="f66cf99955dbac7d" providerId="LiveId" clId="{6E04F4B5-AC0F-493B-B1A2-008A2E900AEB}" dt="2017-12-26T19:20:26.200" v="420" actId="20577"/>
        <pc:sldMkLst>
          <pc:docMk/>
          <pc:sldMk cId="371695018" sldId="261"/>
        </pc:sldMkLst>
        <pc:spChg chg="mod">
          <ac:chgData name="anum sharma" userId="f66cf99955dbac7d" providerId="LiveId" clId="{6E04F4B5-AC0F-493B-B1A2-008A2E900AEB}" dt="2017-12-26T19:17:20.568" v="267" actId="27636"/>
          <ac:spMkLst>
            <pc:docMk/>
            <pc:sldMk cId="371695018" sldId="261"/>
            <ac:spMk id="2" creationId="{716415F2-B5FB-456A-AF20-E5E2D8D343F7}"/>
          </ac:spMkLst>
        </pc:spChg>
        <pc:spChg chg="mod">
          <ac:chgData name="anum sharma" userId="f66cf99955dbac7d" providerId="LiveId" clId="{6E04F4B5-AC0F-493B-B1A2-008A2E900AEB}" dt="2017-12-26T19:20:26.200" v="420" actId="20577"/>
          <ac:spMkLst>
            <pc:docMk/>
            <pc:sldMk cId="371695018" sldId="261"/>
            <ac:spMk id="3" creationId="{E721AF98-532E-487D-8570-9F23454BD186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font:size:10px;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  is selector and  declaration blocks in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15F2-B5FB-456A-AF20-E5E2D8D3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6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AF98-532E-487D-8570-9F23454B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99"/>
            <a:ext cx="8596668" cy="3880773"/>
          </a:xfrm>
        </p:spPr>
        <p:txBody>
          <a:bodyPr/>
          <a:lstStyle/>
          <a:p>
            <a:r>
              <a:rPr lang="en-US" dirty="0"/>
              <a:t>Selectors are used to target HTML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</a:t>
            </a:r>
            <a:r>
              <a:rPr lang="en-US"/>
              <a:t>selectors:</a:t>
            </a:r>
            <a:endParaRPr lang="en-US" dirty="0"/>
          </a:p>
          <a:p>
            <a:r>
              <a:rPr lang="en-US" dirty="0"/>
              <a:t>Elements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71695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160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  <vt:lpstr>CSS Syntax</vt:lpstr>
      <vt:lpstr>CSS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2017-12-26T19:20:28Z</dcterms:modified>
</cp:coreProperties>
</file>