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8:31:40.561" v="11889" actId="1076"/>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7T08:05:16.400" v="11763" actId="20577"/>
        <pc:sldMkLst>
          <pc:docMk/>
          <pc:sldMk cId="363056572" sldId="289"/>
        </pc:sldMkLst>
        <pc:spChg chg="mod">
          <ac:chgData name="anum sharma" userId="f66cf99955dbac7d" providerId="LiveId" clId="{6E04F4B5-AC0F-493B-B1A2-008A2E900AEB}" dt="2018-01-07T08:05:16.400" v="11763" actId="20577"/>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sldChg chg="addSp delSp modSp add mod setBg">
        <pc:chgData name="anum sharma" userId="f66cf99955dbac7d" providerId="LiveId" clId="{6E04F4B5-AC0F-493B-B1A2-008A2E900AEB}" dt="2018-01-07T08:05:31.846" v="11774" actId="20577"/>
        <pc:sldMkLst>
          <pc:docMk/>
          <pc:sldMk cId="1998336445" sldId="290"/>
        </pc:sldMkLst>
        <pc:spChg chg="mod">
          <ac:chgData name="anum sharma" userId="f66cf99955dbac7d" providerId="LiveId" clId="{6E04F4B5-AC0F-493B-B1A2-008A2E900AEB}" dt="2018-01-07T08:05:31.846" v="11774" actId="20577"/>
          <ac:spMkLst>
            <pc:docMk/>
            <pc:sldMk cId="1998336445" sldId="290"/>
            <ac:spMk id="2" creationId="{26E7FE46-3424-40D4-8B9E-09BEEB47E961}"/>
          </ac:spMkLst>
        </pc:spChg>
        <pc:spChg chg="add del mod">
          <ac:chgData name="anum sharma" userId="f66cf99955dbac7d" providerId="LiveId" clId="{6E04F4B5-AC0F-493B-B1A2-008A2E900AEB}" dt="2018-01-07T07:47:45.626" v="11356" actId="26606"/>
          <ac:spMkLst>
            <pc:docMk/>
            <pc:sldMk cId="1998336445" sldId="290"/>
            <ac:spMk id="3" creationId="{D5D33D68-4C6C-4B76-B567-4A7260C6C0AE}"/>
          </ac:spMkLst>
        </pc:spChg>
        <pc:spChg chg="add del">
          <ac:chgData name="anum sharma" userId="f66cf99955dbac7d" providerId="LiveId" clId="{6E04F4B5-AC0F-493B-B1A2-008A2E900AEB}" dt="2018-01-07T07:47:45.626" v="11355" actId="26606"/>
          <ac:spMkLst>
            <pc:docMk/>
            <pc:sldMk cId="1998336445" sldId="290"/>
            <ac:spMk id="10" creationId="{655AE6B0-AC9E-4167-806F-E9DB135FC46B}"/>
          </ac:spMkLst>
        </pc:spChg>
        <pc:spChg chg="add del">
          <ac:chgData name="anum sharma" userId="f66cf99955dbac7d" providerId="LiveId" clId="{6E04F4B5-AC0F-493B-B1A2-008A2E900AEB}" dt="2018-01-07T07:47:45.626" v="11355" actId="26606"/>
          <ac:spMkLst>
            <pc:docMk/>
            <pc:sldMk cId="1998336445" sldId="290"/>
            <ac:spMk id="23" creationId="{87BD1F4E-A66D-4C06-86DA-8D56CA7A3B41}"/>
          </ac:spMkLst>
        </pc:spChg>
        <pc:grpChg chg="add del">
          <ac:chgData name="anum sharma" userId="f66cf99955dbac7d" providerId="LiveId" clId="{6E04F4B5-AC0F-493B-B1A2-008A2E900AEB}" dt="2018-01-07T07:47:45.626" v="11355" actId="26606"/>
          <ac:grpSpMkLst>
            <pc:docMk/>
            <pc:sldMk cId="1998336445" sldId="290"/>
            <ac:grpSpMk id="12" creationId="{3523416A-383B-4FDC-B4C9-D8EDDFE9C043}"/>
          </ac:grpSpMkLst>
        </pc:grpChg>
        <pc:graphicFrameChg chg="add del">
          <ac:chgData name="anum sharma" userId="f66cf99955dbac7d" providerId="LiveId" clId="{6E04F4B5-AC0F-493B-B1A2-008A2E900AEB}" dt="2018-01-07T07:47:45.626" v="11355" actId="26606"/>
          <ac:graphicFrameMkLst>
            <pc:docMk/>
            <pc:sldMk cId="1998336445" sldId="290"/>
            <ac:graphicFrameMk id="5" creationId="{00000000-0000-0000-0000-000000000000}"/>
          </ac:graphicFrameMkLst>
        </pc:graphicFrameChg>
      </pc:sldChg>
      <pc:sldChg chg="modSp add">
        <pc:chgData name="anum sharma" userId="f66cf99955dbac7d" providerId="LiveId" clId="{6E04F4B5-AC0F-493B-B1A2-008A2E900AEB}" dt="2018-01-07T07:53:20.324" v="11575" actId="20577"/>
        <pc:sldMkLst>
          <pc:docMk/>
          <pc:sldMk cId="675102336" sldId="291"/>
        </pc:sldMkLst>
        <pc:spChg chg="mod">
          <ac:chgData name="anum sharma" userId="f66cf99955dbac7d" providerId="LiveId" clId="{6E04F4B5-AC0F-493B-B1A2-008A2E900AEB}" dt="2018-01-07T07:48:02.121" v="11360" actId="27636"/>
          <ac:spMkLst>
            <pc:docMk/>
            <pc:sldMk cId="675102336" sldId="291"/>
            <ac:spMk id="2" creationId="{EF317D30-980B-49F5-B6B5-61B7942BA36D}"/>
          </ac:spMkLst>
        </pc:spChg>
        <pc:spChg chg="mod">
          <ac:chgData name="anum sharma" userId="f66cf99955dbac7d" providerId="LiveId" clId="{6E04F4B5-AC0F-493B-B1A2-008A2E900AEB}" dt="2018-01-07T07:53:20.324" v="11575" actId="20577"/>
          <ac:spMkLst>
            <pc:docMk/>
            <pc:sldMk cId="675102336" sldId="291"/>
            <ac:spMk id="3" creationId="{927B76CB-C999-43F9-8D5E-32F03B8238F6}"/>
          </ac:spMkLst>
        </pc:spChg>
      </pc:sldChg>
      <pc:sldChg chg="modSp add">
        <pc:chgData name="anum sharma" userId="f66cf99955dbac7d" providerId="LiveId" clId="{6E04F4B5-AC0F-493B-B1A2-008A2E900AEB}" dt="2018-01-07T08:07:32.581" v="11810" actId="20577"/>
        <pc:sldMkLst>
          <pc:docMk/>
          <pc:sldMk cId="2035962300" sldId="292"/>
        </pc:sldMkLst>
        <pc:spChg chg="mod">
          <ac:chgData name="anum sharma" userId="f66cf99955dbac7d" providerId="LiveId" clId="{6E04F4B5-AC0F-493B-B1A2-008A2E900AEB}" dt="2018-01-07T08:05:39.111" v="11776" actId="20577"/>
          <ac:spMkLst>
            <pc:docMk/>
            <pc:sldMk cId="2035962300" sldId="292"/>
            <ac:spMk id="2" creationId="{C6F26934-4459-4939-9DF3-23E1E202B20C}"/>
          </ac:spMkLst>
        </pc:spChg>
        <pc:spChg chg="mod">
          <ac:chgData name="anum sharma" userId="f66cf99955dbac7d" providerId="LiveId" clId="{6E04F4B5-AC0F-493B-B1A2-008A2E900AEB}" dt="2018-01-07T08:07:32.581" v="11810" actId="20577"/>
          <ac:spMkLst>
            <pc:docMk/>
            <pc:sldMk cId="2035962300" sldId="292"/>
            <ac:spMk id="3" creationId="{53D65523-5D1A-47B5-A39C-81C22C6D6039}"/>
          </ac:spMkLst>
        </pc:spChg>
      </pc:sldChg>
      <pc:sldChg chg="modSp add">
        <pc:chgData name="anum sharma" userId="f66cf99955dbac7d" providerId="LiveId" clId="{6E04F4B5-AC0F-493B-B1A2-008A2E900AEB}" dt="2018-01-07T08:25:33.092" v="11853" actId="5793"/>
        <pc:sldMkLst>
          <pc:docMk/>
          <pc:sldMk cId="121705626" sldId="293"/>
        </pc:sldMkLst>
        <pc:spChg chg="mod">
          <ac:chgData name="anum sharma" userId="f66cf99955dbac7d" providerId="LiveId" clId="{6E04F4B5-AC0F-493B-B1A2-008A2E900AEB}" dt="2018-01-07T08:24:25.898" v="11838" actId="14100"/>
          <ac:spMkLst>
            <pc:docMk/>
            <pc:sldMk cId="121705626" sldId="293"/>
            <ac:spMk id="2" creationId="{A5E2FA47-F95A-4594-A747-E259E1DC6802}"/>
          </ac:spMkLst>
        </pc:spChg>
        <pc:spChg chg="mod">
          <ac:chgData name="anum sharma" userId="f66cf99955dbac7d" providerId="LiveId" clId="{6E04F4B5-AC0F-493B-B1A2-008A2E900AEB}" dt="2018-01-07T08:25:33.092" v="11853" actId="5793"/>
          <ac:spMkLst>
            <pc:docMk/>
            <pc:sldMk cId="121705626" sldId="293"/>
            <ac:spMk id="3" creationId="{32F6686D-216F-4E9A-9137-15811675E8E8}"/>
          </ac:spMkLst>
        </pc:spChg>
      </pc:sldChg>
      <pc:sldChg chg="addSp delSp modSp add">
        <pc:chgData name="anum sharma" userId="f66cf99955dbac7d" providerId="LiveId" clId="{6E04F4B5-AC0F-493B-B1A2-008A2E900AEB}" dt="2018-01-07T08:31:40.561" v="11889" actId="1076"/>
        <pc:sldMkLst>
          <pc:docMk/>
          <pc:sldMk cId="2724543480" sldId="294"/>
        </pc:sldMkLst>
        <pc:spChg chg="mod">
          <ac:chgData name="anum sharma" userId="f66cf99955dbac7d" providerId="LiveId" clId="{6E04F4B5-AC0F-493B-B1A2-008A2E900AEB}" dt="2018-01-07T08:31:33.073" v="11887"/>
          <ac:spMkLst>
            <pc:docMk/>
            <pc:sldMk cId="2724543480" sldId="294"/>
            <ac:spMk id="2" creationId="{A927901D-845A-4A11-A146-A52D5B329265}"/>
          </ac:spMkLst>
        </pc:spChg>
        <pc:spChg chg="del">
          <ac:chgData name="anum sharma" userId="f66cf99955dbac7d" providerId="LiveId" clId="{6E04F4B5-AC0F-493B-B1A2-008A2E900AEB}" dt="2018-01-07T08:28:35.711" v="11855" actId="931"/>
          <ac:spMkLst>
            <pc:docMk/>
            <pc:sldMk cId="2724543480" sldId="294"/>
            <ac:spMk id="3" creationId="{7D0DE2CE-DB61-44A2-95C4-ADEFDD17F089}"/>
          </ac:spMkLst>
        </pc:spChg>
        <pc:spChg chg="add mod">
          <ac:chgData name="anum sharma" userId="f66cf99955dbac7d" providerId="LiveId" clId="{6E04F4B5-AC0F-493B-B1A2-008A2E900AEB}" dt="2018-01-07T08:30:19.696" v="11868"/>
          <ac:spMkLst>
            <pc:docMk/>
            <pc:sldMk cId="2724543480" sldId="294"/>
            <ac:spMk id="8" creationId="{440651A2-DDB1-4088-B7C8-B778383C15CE}"/>
          </ac:spMkLst>
        </pc:spChg>
        <pc:picChg chg="add mod">
          <ac:chgData name="anum sharma" userId="f66cf99955dbac7d" providerId="LiveId" clId="{6E04F4B5-AC0F-493B-B1A2-008A2E900AEB}" dt="2018-01-07T08:31:38.396" v="11888" actId="1076"/>
          <ac:picMkLst>
            <pc:docMk/>
            <pc:sldMk cId="2724543480" sldId="294"/>
            <ac:picMk id="5" creationId="{55F922BC-E1A7-4E45-8F05-0DE786402B82}"/>
          </ac:picMkLst>
        </pc:picChg>
        <pc:picChg chg="add mod">
          <ac:chgData name="anum sharma" userId="f66cf99955dbac7d" providerId="LiveId" clId="{6E04F4B5-AC0F-493B-B1A2-008A2E900AEB}" dt="2018-01-07T08:31:40.561" v="11889" actId="1076"/>
          <ac:picMkLst>
            <pc:docMk/>
            <pc:sldMk cId="2724543480" sldId="294"/>
            <ac:picMk id="7" creationId="{5919B117-3402-41F9-9836-F3803246E0E2}"/>
          </ac:picMkLst>
        </pc:pic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ireade.github.io/which-vendor-prefi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CSS Concept 6 - 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E46-3424-40D4-8B9E-09BEEB47E961}"/>
              </a:ext>
            </a:extLst>
          </p:cNvPr>
          <p:cNvSpPr>
            <a:spLocks noGrp="1"/>
          </p:cNvSpPr>
          <p:nvPr>
            <p:ph type="title"/>
          </p:nvPr>
        </p:nvSpPr>
        <p:spPr>
          <a:xfrm>
            <a:off x="677334" y="609600"/>
            <a:ext cx="8596668" cy="742122"/>
          </a:xfrm>
        </p:spPr>
        <p:txBody>
          <a:bodyPr/>
          <a:lstStyle/>
          <a:p>
            <a:r>
              <a:rPr lang="en-US" dirty="0"/>
              <a:t>CSS Concept 7 - Unit of Measurement</a:t>
            </a:r>
          </a:p>
        </p:txBody>
      </p:sp>
      <p:sp>
        <p:nvSpPr>
          <p:cNvPr id="3" name="Content Placeholder 2">
            <a:extLst>
              <a:ext uri="{FF2B5EF4-FFF2-40B4-BE49-F238E27FC236}">
                <a16:creationId xmlns:a16="http://schemas.microsoft.com/office/drawing/2014/main" id="{D5D33D68-4C6C-4B76-B567-4A7260C6C0AE}"/>
              </a:ext>
            </a:extLst>
          </p:cNvPr>
          <p:cNvSpPr>
            <a:spLocks noGrp="1"/>
          </p:cNvSpPr>
          <p:nvPr>
            <p:ph idx="1"/>
          </p:nvPr>
        </p:nvSpPr>
        <p:spPr>
          <a:xfrm>
            <a:off x="677334" y="1617250"/>
            <a:ext cx="8596668" cy="4783550"/>
          </a:xfrm>
        </p:spPr>
        <p:txBody>
          <a:bodyPr/>
          <a:lstStyle/>
          <a:p>
            <a:r>
              <a:rPr lang="en-US" dirty="0" err="1"/>
              <a:t>px</a:t>
            </a:r>
            <a:r>
              <a:rPr lang="en-US" dirty="0"/>
              <a:t>(Pixel)</a:t>
            </a:r>
          </a:p>
          <a:p>
            <a:pPr lvl="3"/>
            <a:r>
              <a:rPr lang="en-US" sz="1600" dirty="0"/>
              <a:t>Absolute(fixed) value</a:t>
            </a:r>
          </a:p>
          <a:p>
            <a:pPr lvl="3"/>
            <a:r>
              <a:rPr lang="en-US" sz="1600" dirty="0"/>
              <a:t>Used to define the height and width values</a:t>
            </a:r>
          </a:p>
          <a:p>
            <a:pPr lvl="3"/>
            <a:r>
              <a:rPr lang="en-US" sz="1600" dirty="0"/>
              <a:t>Example: p { font-size:17px;  }</a:t>
            </a:r>
          </a:p>
          <a:p>
            <a:r>
              <a:rPr lang="en-US" dirty="0" err="1"/>
              <a:t>em</a:t>
            </a:r>
            <a:r>
              <a:rPr lang="en-US" dirty="0"/>
              <a:t> </a:t>
            </a:r>
          </a:p>
          <a:p>
            <a:pPr lvl="3"/>
            <a:r>
              <a:rPr lang="en-US" dirty="0"/>
              <a:t>Relative value(relative to font size of another element)</a:t>
            </a:r>
          </a:p>
          <a:p>
            <a:pPr lvl="3"/>
            <a:r>
              <a:rPr lang="en-US" dirty="0"/>
              <a:t>Value of text as its default size. If someone has their browser ‘s default size is 16 pixels, so if set the body font size to 100%, then that would equals 16 pixel.</a:t>
            </a:r>
          </a:p>
          <a:p>
            <a:pPr lvl="3"/>
            <a:r>
              <a:rPr lang="en-US" dirty="0"/>
              <a:t>Example:  h1 { font-size:3em;  }    here 3em = 300% of 16 pixels</a:t>
            </a:r>
          </a:p>
          <a:p>
            <a:pPr lvl="3"/>
            <a:r>
              <a:rPr lang="en-US" dirty="0"/>
              <a:t>If you set the paragraph tag to be one </a:t>
            </a:r>
            <a:r>
              <a:rPr lang="en-US" dirty="0" err="1"/>
              <a:t>em</a:t>
            </a:r>
            <a:r>
              <a:rPr lang="en-US" dirty="0"/>
              <a:t> which equals 16 pixels</a:t>
            </a:r>
          </a:p>
          <a:p>
            <a:pPr lvl="3"/>
            <a:endParaRPr lang="en-US" dirty="0"/>
          </a:p>
          <a:p>
            <a:pPr lvl="3"/>
            <a:endParaRPr lang="en-US" dirty="0"/>
          </a:p>
        </p:txBody>
      </p:sp>
    </p:spTree>
    <p:extLst>
      <p:ext uri="{BB962C8B-B14F-4D97-AF65-F5344CB8AC3E}">
        <p14:creationId xmlns:p14="http://schemas.microsoft.com/office/powerpoint/2010/main" val="1998336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D30-980B-49F5-B6B5-61B7942BA36D}"/>
              </a:ext>
            </a:extLst>
          </p:cNvPr>
          <p:cNvSpPr>
            <a:spLocks noGrp="1"/>
          </p:cNvSpPr>
          <p:nvPr>
            <p:ph type="title"/>
          </p:nvPr>
        </p:nvSpPr>
        <p:spPr>
          <a:xfrm>
            <a:off x="677334" y="609600"/>
            <a:ext cx="8596668" cy="636104"/>
          </a:xfrm>
        </p:spPr>
        <p:txBody>
          <a:bodyPr>
            <a:normAutofit fontScale="90000"/>
          </a:bodyPr>
          <a:lstStyle/>
          <a:p>
            <a:r>
              <a:rPr lang="en-US" dirty="0"/>
              <a:t>Unit of Measurement</a:t>
            </a:r>
          </a:p>
        </p:txBody>
      </p:sp>
      <p:sp>
        <p:nvSpPr>
          <p:cNvPr id="3" name="Content Placeholder 2">
            <a:extLst>
              <a:ext uri="{FF2B5EF4-FFF2-40B4-BE49-F238E27FC236}">
                <a16:creationId xmlns:a16="http://schemas.microsoft.com/office/drawing/2014/main" id="{927B76CB-C999-43F9-8D5E-32F03B8238F6}"/>
              </a:ext>
            </a:extLst>
          </p:cNvPr>
          <p:cNvSpPr>
            <a:spLocks noGrp="1"/>
          </p:cNvSpPr>
          <p:nvPr>
            <p:ph idx="1"/>
          </p:nvPr>
        </p:nvSpPr>
        <p:spPr>
          <a:xfrm>
            <a:off x="677334" y="1488613"/>
            <a:ext cx="8596668" cy="3880773"/>
          </a:xfrm>
        </p:spPr>
        <p:txBody>
          <a:bodyPr/>
          <a:lstStyle/>
          <a:p>
            <a:r>
              <a:rPr lang="en-US" dirty="0"/>
              <a:t>rem or root </a:t>
            </a:r>
            <a:r>
              <a:rPr lang="en-US" dirty="0" err="1"/>
              <a:t>em</a:t>
            </a:r>
            <a:endParaRPr lang="en-US" dirty="0"/>
          </a:p>
          <a:p>
            <a:pPr lvl="2"/>
            <a:r>
              <a:rPr lang="en-US" dirty="0"/>
              <a:t>Relative value(relative to font-size of root element)</a:t>
            </a:r>
          </a:p>
          <a:p>
            <a:pPr lvl="2"/>
            <a:r>
              <a:rPr lang="en-US" dirty="0"/>
              <a:t>Offers more predictable control then ems</a:t>
            </a:r>
          </a:p>
          <a:p>
            <a:r>
              <a:rPr lang="en-US" dirty="0"/>
              <a:t>% (Percentage)</a:t>
            </a:r>
          </a:p>
          <a:p>
            <a:pPr lvl="2"/>
            <a:r>
              <a:rPr lang="en-US" dirty="0"/>
              <a:t>Used in responsive layouts</a:t>
            </a:r>
          </a:p>
          <a:p>
            <a:pPr lvl="2"/>
            <a:r>
              <a:rPr lang="en-US" dirty="0"/>
              <a:t>Not typically used for font sizing</a:t>
            </a:r>
          </a:p>
        </p:txBody>
      </p:sp>
    </p:spTree>
    <p:extLst>
      <p:ext uri="{BB962C8B-B14F-4D97-AF65-F5344CB8AC3E}">
        <p14:creationId xmlns:p14="http://schemas.microsoft.com/office/powerpoint/2010/main" val="675102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934-4459-4939-9DF3-23E1E202B20C}"/>
              </a:ext>
            </a:extLst>
          </p:cNvPr>
          <p:cNvSpPr>
            <a:spLocks noGrp="1"/>
          </p:cNvSpPr>
          <p:nvPr>
            <p:ph type="title"/>
          </p:nvPr>
        </p:nvSpPr>
        <p:spPr>
          <a:xfrm>
            <a:off x="677334" y="609600"/>
            <a:ext cx="8596668" cy="636104"/>
          </a:xfrm>
        </p:spPr>
        <p:txBody>
          <a:bodyPr>
            <a:normAutofit fontScale="90000"/>
          </a:bodyPr>
          <a:lstStyle/>
          <a:p>
            <a:r>
              <a:rPr lang="en-US" dirty="0"/>
              <a:t>CSS Concept 8 - Vendor Prefixes</a:t>
            </a:r>
          </a:p>
        </p:txBody>
      </p:sp>
      <p:sp>
        <p:nvSpPr>
          <p:cNvPr id="3" name="Content Placeholder 2">
            <a:extLst>
              <a:ext uri="{FF2B5EF4-FFF2-40B4-BE49-F238E27FC236}">
                <a16:creationId xmlns:a16="http://schemas.microsoft.com/office/drawing/2014/main" id="{53D65523-5D1A-47B5-A39C-81C22C6D6039}"/>
              </a:ext>
            </a:extLst>
          </p:cNvPr>
          <p:cNvSpPr>
            <a:spLocks noGrp="1"/>
          </p:cNvSpPr>
          <p:nvPr>
            <p:ph idx="1"/>
          </p:nvPr>
        </p:nvSpPr>
        <p:spPr>
          <a:xfrm>
            <a:off x="677334" y="1391479"/>
            <a:ext cx="8596668" cy="4649884"/>
          </a:xfrm>
        </p:spPr>
        <p:txBody>
          <a:bodyPr/>
          <a:lstStyle/>
          <a:p>
            <a:r>
              <a:rPr lang="en-US" dirty="0"/>
              <a:t>-</a:t>
            </a:r>
            <a:r>
              <a:rPr lang="en-US" dirty="0" err="1"/>
              <a:t>webkit</a:t>
            </a:r>
            <a:r>
              <a:rPr lang="en-US" dirty="0"/>
              <a:t>-</a:t>
            </a:r>
          </a:p>
          <a:p>
            <a:pPr lvl="2"/>
            <a:r>
              <a:rPr lang="en-US" dirty="0" err="1"/>
              <a:t>WebKit</a:t>
            </a:r>
            <a:r>
              <a:rPr lang="en-US" dirty="0"/>
              <a:t>(Chrome, Safari, iOS and Android)</a:t>
            </a:r>
          </a:p>
          <a:p>
            <a:r>
              <a:rPr lang="en-US" dirty="0"/>
              <a:t>-</a:t>
            </a:r>
            <a:r>
              <a:rPr lang="en-US" dirty="0" err="1"/>
              <a:t>moz</a:t>
            </a:r>
            <a:r>
              <a:rPr lang="en-US" dirty="0"/>
              <a:t>-</a:t>
            </a:r>
          </a:p>
          <a:p>
            <a:pPr lvl="2"/>
            <a:r>
              <a:rPr lang="en-US" dirty="0"/>
              <a:t>Mozilla(Firefox)</a:t>
            </a:r>
          </a:p>
          <a:p>
            <a:r>
              <a:rPr lang="en-US" dirty="0"/>
              <a:t>-</a:t>
            </a:r>
            <a:r>
              <a:rPr lang="en-US" dirty="0" err="1"/>
              <a:t>ms</a:t>
            </a:r>
            <a:r>
              <a:rPr lang="en-US" dirty="0"/>
              <a:t>-</a:t>
            </a:r>
          </a:p>
          <a:p>
            <a:pPr lvl="2"/>
            <a:r>
              <a:rPr lang="en-US" dirty="0"/>
              <a:t>Microsoft(Internet Explorer)</a:t>
            </a:r>
          </a:p>
          <a:p>
            <a:r>
              <a:rPr lang="en-US" dirty="0"/>
              <a:t>-o-</a:t>
            </a:r>
          </a:p>
          <a:p>
            <a:pPr lvl="2"/>
            <a:r>
              <a:rPr lang="en-US" dirty="0"/>
              <a:t>Opera(Opera)</a:t>
            </a:r>
          </a:p>
          <a:p>
            <a:pPr marL="914400" lvl="2" indent="0">
              <a:buNone/>
            </a:pPr>
            <a:endParaRPr lang="en-US" dirty="0"/>
          </a:p>
          <a:p>
            <a:pPr marL="114300" indent="0">
              <a:buNone/>
            </a:pPr>
            <a:r>
              <a:rPr lang="en-US" dirty="0"/>
              <a:t>Which vendor prefix - </a:t>
            </a:r>
            <a:r>
              <a:rPr lang="en-US" dirty="0">
                <a:hlinkClick r:id="rId2"/>
              </a:rPr>
              <a:t>https://ireade.github.io/which-vendor-prefix/</a:t>
            </a:r>
            <a:r>
              <a:rPr lang="en-US" dirty="0"/>
              <a:t> </a:t>
            </a:r>
          </a:p>
        </p:txBody>
      </p:sp>
    </p:spTree>
    <p:extLst>
      <p:ext uri="{BB962C8B-B14F-4D97-AF65-F5344CB8AC3E}">
        <p14:creationId xmlns:p14="http://schemas.microsoft.com/office/powerpoint/2010/main" val="2035962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FA47-F95A-4594-A747-E259E1DC6802}"/>
              </a:ext>
            </a:extLst>
          </p:cNvPr>
          <p:cNvSpPr>
            <a:spLocks noGrp="1"/>
          </p:cNvSpPr>
          <p:nvPr>
            <p:ph type="title"/>
          </p:nvPr>
        </p:nvSpPr>
        <p:spPr>
          <a:xfrm>
            <a:off x="677334" y="609600"/>
            <a:ext cx="8596668" cy="662609"/>
          </a:xfrm>
        </p:spPr>
        <p:txBody>
          <a:bodyPr/>
          <a:lstStyle/>
          <a:p>
            <a:r>
              <a:rPr lang="en-US" dirty="0"/>
              <a:t>Challenge for this lesson </a:t>
            </a:r>
          </a:p>
        </p:txBody>
      </p:sp>
      <p:sp>
        <p:nvSpPr>
          <p:cNvPr id="3" name="Content Placeholder 2">
            <a:extLst>
              <a:ext uri="{FF2B5EF4-FFF2-40B4-BE49-F238E27FC236}">
                <a16:creationId xmlns:a16="http://schemas.microsoft.com/office/drawing/2014/main" id="{32F6686D-216F-4E9A-9137-15811675E8E8}"/>
              </a:ext>
            </a:extLst>
          </p:cNvPr>
          <p:cNvSpPr>
            <a:spLocks noGrp="1"/>
          </p:cNvSpPr>
          <p:nvPr>
            <p:ph idx="1"/>
          </p:nvPr>
        </p:nvSpPr>
        <p:spPr>
          <a:xfrm>
            <a:off x="677334" y="1497980"/>
            <a:ext cx="8596668" cy="3880773"/>
          </a:xfrm>
        </p:spPr>
        <p:txBody>
          <a:bodyPr>
            <a:normAutofit lnSpcReduction="10000"/>
          </a:bodyPr>
          <a:lstStyle/>
          <a:p>
            <a:pPr marL="0" indent="0">
              <a:buNone/>
            </a:pPr>
            <a:r>
              <a:rPr lang="en-US" dirty="0"/>
              <a:t>Add your styles below this :</a:t>
            </a:r>
          </a:p>
          <a:p>
            <a:r>
              <a:rPr lang="en-US" dirty="0"/>
              <a:t>1. set the .wrapper to a width of 70%.</a:t>
            </a:r>
          </a:p>
          <a:p>
            <a:r>
              <a:rPr lang="en-US" dirty="0"/>
              <a:t>2. for both the header and footer :</a:t>
            </a:r>
          </a:p>
          <a:p>
            <a:pPr marL="0" indent="0">
              <a:buNone/>
            </a:pPr>
            <a:r>
              <a:rPr lang="en-US" dirty="0"/>
              <a:t>	set the background color to purple</a:t>
            </a:r>
          </a:p>
          <a:p>
            <a:pPr marL="0" indent="0">
              <a:buNone/>
            </a:pPr>
            <a:r>
              <a:rPr lang="en-US" dirty="0"/>
              <a:t>	set the text color to white</a:t>
            </a:r>
          </a:p>
          <a:p>
            <a:r>
              <a:rPr lang="en-US" dirty="0"/>
              <a:t>	add a padding to all four sides of 30px</a:t>
            </a:r>
          </a:p>
          <a:p>
            <a:r>
              <a:rPr lang="en-US" dirty="0"/>
              <a:t>3. For the .content:</a:t>
            </a:r>
          </a:p>
          <a:p>
            <a:pPr marL="0" indent="0">
              <a:buNone/>
            </a:pPr>
            <a:r>
              <a:rPr lang="en-US" dirty="0"/>
              <a:t>	add a 1px solid border colored black</a:t>
            </a:r>
          </a:p>
          <a:p>
            <a:pPr marL="0" indent="0">
              <a:buNone/>
            </a:pPr>
            <a:r>
              <a:rPr lang="en-US" dirty="0"/>
              <a:t>	add a padding to all the four sides of 30px</a:t>
            </a:r>
          </a:p>
          <a:p>
            <a:pPr marL="0" indent="0">
              <a:buNone/>
            </a:pPr>
            <a:r>
              <a:rPr lang="en-US" dirty="0"/>
              <a:t>	add a top and bottom margin of 10px</a:t>
            </a:r>
          </a:p>
        </p:txBody>
      </p:sp>
    </p:spTree>
    <p:extLst>
      <p:ext uri="{BB962C8B-B14F-4D97-AF65-F5344CB8AC3E}">
        <p14:creationId xmlns:p14="http://schemas.microsoft.com/office/powerpoint/2010/main" val="121705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901D-845A-4A11-A146-A52D5B329265}"/>
              </a:ext>
            </a:extLst>
          </p:cNvPr>
          <p:cNvSpPr>
            <a:spLocks noGrp="1"/>
          </p:cNvSpPr>
          <p:nvPr>
            <p:ph type="title"/>
          </p:nvPr>
        </p:nvSpPr>
        <p:spPr>
          <a:xfrm>
            <a:off x="742523" y="187000"/>
            <a:ext cx="8596668" cy="1320800"/>
          </a:xfrm>
        </p:spPr>
        <p:txBody>
          <a:bodyPr/>
          <a:lstStyle/>
          <a:p>
            <a:r>
              <a:rPr lang="en-US" dirty="0">
                <a:solidFill>
                  <a:srgbClr val="7030A0"/>
                </a:solidFill>
              </a:rPr>
              <a:t>Challenge Solved</a:t>
            </a:r>
          </a:p>
        </p:txBody>
      </p:sp>
      <p:pic>
        <p:nvPicPr>
          <p:cNvPr id="5" name="Content Placeholder 4">
            <a:extLst>
              <a:ext uri="{FF2B5EF4-FFF2-40B4-BE49-F238E27FC236}">
                <a16:creationId xmlns:a16="http://schemas.microsoft.com/office/drawing/2014/main" id="{55F922BC-E1A7-4E45-8F05-0DE786402B82}"/>
              </a:ext>
            </a:extLst>
          </p:cNvPr>
          <p:cNvPicPr>
            <a:picLocks noGrp="1" noChangeAspect="1"/>
          </p:cNvPicPr>
          <p:nvPr>
            <p:ph idx="1"/>
          </p:nvPr>
        </p:nvPicPr>
        <p:blipFill>
          <a:blip r:embed="rId2"/>
          <a:stretch>
            <a:fillRect/>
          </a:stretch>
        </p:blipFill>
        <p:spPr>
          <a:xfrm>
            <a:off x="502081" y="1247451"/>
            <a:ext cx="4210638" cy="4648849"/>
          </a:xfrm>
        </p:spPr>
      </p:pic>
      <p:pic>
        <p:nvPicPr>
          <p:cNvPr id="7" name="Picture 6" descr="A screenshot of a cell phone&#10;&#10;Description generated with very high confidence">
            <a:extLst>
              <a:ext uri="{FF2B5EF4-FFF2-40B4-BE49-F238E27FC236}">
                <a16:creationId xmlns:a16="http://schemas.microsoft.com/office/drawing/2014/main" id="{5919B117-3402-41F9-9836-F3803246E0E2}"/>
              </a:ext>
            </a:extLst>
          </p:cNvPr>
          <p:cNvPicPr>
            <a:picLocks noChangeAspect="1"/>
          </p:cNvPicPr>
          <p:nvPr/>
        </p:nvPicPr>
        <p:blipFill>
          <a:blip r:embed="rId3"/>
          <a:stretch>
            <a:fillRect/>
          </a:stretch>
        </p:blipFill>
        <p:spPr>
          <a:xfrm>
            <a:off x="5654691" y="1247450"/>
            <a:ext cx="5384371" cy="4648849"/>
          </a:xfrm>
          <a:prstGeom prst="rect">
            <a:avLst/>
          </a:prstGeom>
        </p:spPr>
      </p:pic>
      <p:sp>
        <p:nvSpPr>
          <p:cNvPr id="8" name="Arrow: Right 7">
            <a:extLst>
              <a:ext uri="{FF2B5EF4-FFF2-40B4-BE49-F238E27FC236}">
                <a16:creationId xmlns:a16="http://schemas.microsoft.com/office/drawing/2014/main" id="{440651A2-DDB1-4088-B7C8-B778383C15CE}"/>
              </a:ext>
            </a:extLst>
          </p:cNvPr>
          <p:cNvSpPr/>
          <p:nvPr/>
        </p:nvSpPr>
        <p:spPr>
          <a:xfrm>
            <a:off x="3671888" y="2971800"/>
            <a:ext cx="1657350" cy="31432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54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1442</TotalTime>
  <Words>2062</Words>
  <Application>Microsoft Office PowerPoint</Application>
  <PresentationFormat>Widescreen</PresentationFormat>
  <Paragraphs>275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CSS Concept 6 - Working with Colors</vt:lpstr>
      <vt:lpstr>CSS Concept 7 - Unit of Measurement</vt:lpstr>
      <vt:lpstr>Unit of Measurement</vt:lpstr>
      <vt:lpstr>CSS Concept 8 - Vendor Prefixes</vt:lpstr>
      <vt:lpstr>Challenge for this lesson </vt:lpstr>
      <vt:lpstr>Challenge Solved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2018-01-07T08:31:45Z</dcterms:modified>
</cp:coreProperties>
</file>