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3:39:51.403" v="8699" actId="1076"/>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1150</TotalTime>
  <Words>1538</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2018-01-07T03:39:55Z</dcterms:modified>
</cp:coreProperties>
</file>