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3:15:19.611" v="7703"/>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add">
        <pc:chgData name="anum sharma" userId="f66cf99955dbac7d" providerId="LiveId" clId="{6E04F4B5-AC0F-493B-B1A2-008A2E900AEB}" dt="2018-01-07T03:15:19.611" v="7703"/>
        <pc:sldMkLst>
          <pc:docMk/>
          <pc:sldMk cId="1277495974" sldId="283"/>
        </pc:sldMkLst>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77495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1125</TotalTime>
  <Words>1276</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2018-01-07T03:15:21Z</dcterms:modified>
</cp:coreProperties>
</file>