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m sharma" userId="f66cf99955dbac7d" providerId="LiveId" clId="{6E04F4B5-AC0F-493B-B1A2-008A2E900AEB}"/>
    <pc:docChg chg="undo custSel addSld modSld sldOrd">
      <pc:chgData name="anum sharma" userId="f66cf99955dbac7d" providerId="LiveId" clId="{6E04F4B5-AC0F-493B-B1A2-008A2E900AEB}" dt="2017-12-26T19:33:17.186" v="790" actId="20577"/>
      <pc:docMkLst>
        <pc:docMk/>
      </pc:docMkLst>
      <pc:sldChg chg="modSp add ord">
        <pc:chgData name="anum sharma" userId="f66cf99955dbac7d" providerId="LiveId" clId="{6E04F4B5-AC0F-493B-B1A2-008A2E900AEB}" dt="2017-12-25T08:32:45.546" v="247" actId="20577"/>
        <pc:sldMkLst>
          <pc:docMk/>
          <pc:sldMk cId="2696776914" sldId="260"/>
        </pc:sldMkLst>
        <pc:spChg chg="mod">
          <ac:chgData name="anum sharma" userId="f66cf99955dbac7d" providerId="LiveId" clId="{6E04F4B5-AC0F-493B-B1A2-008A2E900AEB}" dt="2017-12-25T08:29:28.843" v="71" actId="20577"/>
          <ac:spMkLst>
            <pc:docMk/>
            <pc:sldMk cId="2696776914" sldId="260"/>
            <ac:spMk id="2" creationId="{9E35EAED-7E6B-4221-BE5D-7FD70FC2A68B}"/>
          </ac:spMkLst>
        </pc:spChg>
        <pc:spChg chg="mod">
          <ac:chgData name="anum sharma" userId="f66cf99955dbac7d" providerId="LiveId" clId="{6E04F4B5-AC0F-493B-B1A2-008A2E900AEB}" dt="2017-12-25T08:32:45.546" v="247" actId="20577"/>
          <ac:spMkLst>
            <pc:docMk/>
            <pc:sldMk cId="2696776914" sldId="260"/>
            <ac:spMk id="3" creationId="{94C31EE9-29F5-4DAA-A148-B87ACC2E0CF9}"/>
          </ac:spMkLst>
        </pc:spChg>
      </pc:sldChg>
      <pc:sldChg chg="modSp add">
        <pc:chgData name="anum sharma" userId="f66cf99955dbac7d" providerId="LiveId" clId="{6E04F4B5-AC0F-493B-B1A2-008A2E900AEB}" dt="2017-12-26T19:20:26.200" v="420" actId="20577"/>
        <pc:sldMkLst>
          <pc:docMk/>
          <pc:sldMk cId="371695018" sldId="261"/>
        </pc:sldMkLst>
        <pc:spChg chg="mod">
          <ac:chgData name="anum sharma" userId="f66cf99955dbac7d" providerId="LiveId" clId="{6E04F4B5-AC0F-493B-B1A2-008A2E900AEB}" dt="2017-12-26T19:17:20.568" v="267" actId="27636"/>
          <ac:spMkLst>
            <pc:docMk/>
            <pc:sldMk cId="371695018" sldId="261"/>
            <ac:spMk id="2" creationId="{716415F2-B5FB-456A-AF20-E5E2D8D343F7}"/>
          </ac:spMkLst>
        </pc:spChg>
        <pc:spChg chg="mod">
          <ac:chgData name="anum sharma" userId="f66cf99955dbac7d" providerId="LiveId" clId="{6E04F4B5-AC0F-493B-B1A2-008A2E900AEB}" dt="2017-12-26T19:20:26.200" v="420" actId="20577"/>
          <ac:spMkLst>
            <pc:docMk/>
            <pc:sldMk cId="371695018" sldId="261"/>
            <ac:spMk id="3" creationId="{E721AF98-532E-487D-8570-9F23454BD186}"/>
          </ac:spMkLst>
        </pc:spChg>
      </pc:sldChg>
      <pc:sldChg chg="modSp add">
        <pc:chgData name="anum sharma" userId="f66cf99955dbac7d" providerId="LiveId" clId="{6E04F4B5-AC0F-493B-B1A2-008A2E900AEB}" dt="2017-12-26T19:33:17.186" v="790" actId="20577"/>
        <pc:sldMkLst>
          <pc:docMk/>
          <pc:sldMk cId="2973068796" sldId="262"/>
        </pc:sldMkLst>
        <pc:spChg chg="mod">
          <ac:chgData name="anum sharma" userId="f66cf99955dbac7d" providerId="LiveId" clId="{6E04F4B5-AC0F-493B-B1A2-008A2E900AEB}" dt="2017-12-26T19:24:21.396" v="440" actId="14100"/>
          <ac:spMkLst>
            <pc:docMk/>
            <pc:sldMk cId="2973068796" sldId="262"/>
            <ac:spMk id="2" creationId="{006818DA-B90E-4BF0-9C5D-8B70AA513D56}"/>
          </ac:spMkLst>
        </pc:spChg>
        <pc:spChg chg="mod">
          <ac:chgData name="anum sharma" userId="f66cf99955dbac7d" providerId="LiveId" clId="{6E04F4B5-AC0F-493B-B1A2-008A2E900AEB}" dt="2017-12-26T19:33:17.186" v="790" actId="20577"/>
          <ac:spMkLst>
            <pc:docMk/>
            <pc:sldMk cId="2973068796" sldId="262"/>
            <ac:spMk id="3" creationId="{DE286015-7BAC-4654-B2F2-E0ABCB95BCBB}"/>
          </ac:spMkLst>
        </pc:spChg>
      </pc:sldChg>
    </pc:docChg>
  </pc:docChgLst>
  <pc:docChgLst>
    <pc:chgData name="anum sharma" userId="f66cf99955dbac7d" providerId="LiveId" clId="{CD544E5D-E21A-4EAF-A770-71D9981BA413}"/>
    <pc:docChg chg="undo custSel addSld modSld">
      <pc:chgData name="anum sharma" userId="f66cf99955dbac7d" providerId="LiveId" clId="{CD544E5D-E21A-4EAF-A770-71D9981BA413}" dt="2017-12-23T08:14:56.850" v="873"/>
      <pc:docMkLst>
        <pc:docMk/>
      </pc:docMkLst>
      <pc:sldChg chg="addSp delSp modSp mod setBg">
        <pc:chgData name="anum sharma" userId="f66cf99955dbac7d" providerId="LiveId" clId="{CD544E5D-E21A-4EAF-A770-71D9981BA413}" dt="2017-12-23T08:12:05.444" v="829" actId="26606"/>
        <pc:sldMkLst>
          <pc:docMk/>
          <pc:sldMk cId="1234876111" sldId="257"/>
        </pc:sldMkLst>
        <pc:spChg chg="mod">
          <ac:chgData name="anum sharma" userId="f66cf99955dbac7d" providerId="LiveId" clId="{CD544E5D-E21A-4EAF-A770-71D9981BA413}" dt="2017-12-23T08:12:05.444" v="829" actId="26606"/>
          <ac:spMkLst>
            <pc:docMk/>
            <pc:sldMk cId="1234876111" sldId="257"/>
            <ac:spMk id="2" creationId="{77DAAC1D-5B6F-4D62-AFCE-F60EC0C51CB4}"/>
          </ac:spMkLst>
        </pc:spChg>
        <pc:spChg chg="del mod">
          <ac:chgData name="anum sharma" userId="f66cf99955dbac7d" providerId="LiveId" clId="{CD544E5D-E21A-4EAF-A770-71D9981BA413}" dt="2017-12-23T08:12:05.444" v="829" actId="26606"/>
          <ac:spMkLst>
            <pc:docMk/>
            <pc:sldMk cId="1234876111" sldId="257"/>
            <ac:spMk id="6" creationId="{7AE04013-DF77-477F-B941-8538B600B3D5}"/>
          </ac:spMkLst>
        </pc:spChg>
        <pc:spChg chg="add">
          <ac:chgData name="anum sharma" userId="f66cf99955dbac7d" providerId="LiveId" clId="{CD544E5D-E21A-4EAF-A770-71D9981BA413}" dt="2017-12-23T08:12:05.444" v="829" actId="26606"/>
          <ac:spMkLst>
            <pc:docMk/>
            <pc:sldMk cId="1234876111" sldId="257"/>
            <ac:spMk id="10" creationId="{655AE6B0-AC9E-4167-806F-E9DB135FC46B}"/>
          </ac:spMkLst>
        </pc:spChg>
        <pc:spChg chg="add">
          <ac:chgData name="anum sharma" userId="f66cf99955dbac7d" providerId="LiveId" clId="{CD544E5D-E21A-4EAF-A770-71D9981BA413}" dt="2017-12-23T08:12:05.444" v="829" actId="26606"/>
          <ac:spMkLst>
            <pc:docMk/>
            <pc:sldMk cId="1234876111" sldId="257"/>
            <ac:spMk id="23" creationId="{87BD1F4E-A66D-4C06-86DA-8D56CA7A3B41}"/>
          </ac:spMkLst>
        </pc:spChg>
        <pc:grpChg chg="add">
          <ac:chgData name="anum sharma" userId="f66cf99955dbac7d" providerId="LiveId" clId="{CD544E5D-E21A-4EAF-A770-71D9981BA413}" dt="2017-12-23T08:12:05.444" v="829" actId="26606"/>
          <ac:grpSpMkLst>
            <pc:docMk/>
            <pc:sldMk cId="1234876111" sldId="257"/>
            <ac:grpSpMk id="12" creationId="{3523416A-383B-4FDC-B4C9-D8EDDFE9C043}"/>
          </ac:grpSpMkLst>
        </pc:grpChg>
        <pc:graphicFrameChg chg="add">
          <ac:chgData name="anum sharma" userId="f66cf99955dbac7d" providerId="LiveId" clId="{CD544E5D-E21A-4EAF-A770-71D9981BA413}" dt="2017-12-23T08:12:05.444" v="829" actId="26606"/>
          <ac:graphicFrameMkLst>
            <pc:docMk/>
            <pc:sldMk cId="1234876111" sldId="257"/>
            <ac:graphicFrameMk id="5" creationId="{00000000-0000-0000-0000-000000000000}"/>
          </ac:graphicFrameMkLst>
        </pc:graphicFrameChg>
      </pc:sldChg>
      <pc:sldChg chg="addSp delSp modSp add mod setBg">
        <pc:chgData name="anum sharma" userId="f66cf99955dbac7d" providerId="LiveId" clId="{CD544E5D-E21A-4EAF-A770-71D9981BA413}" dt="2017-12-23T08:14:56.850" v="873"/>
        <pc:sldMkLst>
          <pc:docMk/>
          <pc:sldMk cId="3536136225" sldId="258"/>
        </pc:sldMkLst>
        <pc:spChg chg="mod">
          <ac:chgData name="anum sharma" userId="f66cf99955dbac7d" providerId="LiveId" clId="{CD544E5D-E21A-4EAF-A770-71D9981BA413}" dt="2017-12-23T08:11:55.147" v="827" actId="26606"/>
          <ac:spMkLst>
            <pc:docMk/>
            <pc:sldMk cId="3536136225" sldId="258"/>
            <ac:spMk id="2" creationId="{09DD274F-7537-49E7-8A0B-A9CE2136EA8E}"/>
          </ac:spMkLst>
        </pc:spChg>
        <pc:spChg chg="add del">
          <ac:chgData name="anum sharma" userId="f66cf99955dbac7d" providerId="LiveId" clId="{CD544E5D-E21A-4EAF-A770-71D9981BA413}" dt="2017-12-23T08:11:51.101" v="820" actId="26606"/>
          <ac:spMkLst>
            <pc:docMk/>
            <pc:sldMk cId="3536136225" sldId="258"/>
            <ac:spMk id="10" creationId="{655AE6B0-AC9E-4167-806F-E9DB135FC46B}"/>
          </ac:spMkLst>
        </pc:spChg>
        <pc:spChg chg="add del">
          <ac:chgData name="anum sharma" userId="f66cf99955dbac7d" providerId="LiveId" clId="{CD544E5D-E21A-4EAF-A770-71D9981BA413}" dt="2017-12-23T08:11:51.101" v="820" actId="26606"/>
          <ac:spMkLst>
            <pc:docMk/>
            <pc:sldMk cId="3536136225" sldId="258"/>
            <ac:spMk id="23" creationId="{87BD1F4E-A66D-4C06-86DA-8D56CA7A3B41}"/>
          </ac:spMkLst>
        </pc:spChg>
        <pc:spChg chg="add del">
          <ac:chgData name="anum sharma" userId="f66cf99955dbac7d" providerId="LiveId" clId="{CD544E5D-E21A-4EAF-A770-71D9981BA413}" dt="2017-12-23T08:11:55.116" v="824" actId="26606"/>
          <ac:spMkLst>
            <pc:docMk/>
            <pc:sldMk cId="3536136225" sldId="258"/>
            <ac:spMk id="25" creationId="{655AE6B0-AC9E-4167-806F-E9DB135FC46B}"/>
          </ac:spMkLst>
        </pc:spChg>
        <pc:spChg chg="add del">
          <ac:chgData name="anum sharma" userId="f66cf99955dbac7d" providerId="LiveId" clId="{CD544E5D-E21A-4EAF-A770-71D9981BA413}" dt="2017-12-23T08:11:55.116" v="824" actId="26606"/>
          <ac:spMkLst>
            <pc:docMk/>
            <pc:sldMk cId="3536136225" sldId="258"/>
            <ac:spMk id="27" creationId="{87BD1F4E-A66D-4C06-86DA-8D56CA7A3B41}"/>
          </ac:spMkLst>
        </pc:spChg>
        <pc:spChg chg="add del">
          <ac:chgData name="anum sharma" userId="f66cf99955dbac7d" providerId="LiveId" clId="{CD544E5D-E21A-4EAF-A770-71D9981BA413}" dt="2017-12-23T08:12:25.381" v="836" actId="26606"/>
          <ac:spMkLst>
            <pc:docMk/>
            <pc:sldMk cId="3536136225" sldId="258"/>
            <ac:spMk id="30" creationId="{655AE6B0-AC9E-4167-806F-E9DB135FC46B}"/>
          </ac:spMkLst>
        </pc:spChg>
        <pc:spChg chg="add del">
          <ac:chgData name="anum sharma" userId="f66cf99955dbac7d" providerId="LiveId" clId="{CD544E5D-E21A-4EAF-A770-71D9981BA413}" dt="2017-12-23T08:12:25.381" v="836" actId="26606"/>
          <ac:spMkLst>
            <pc:docMk/>
            <pc:sldMk cId="3536136225" sldId="258"/>
            <ac:spMk id="32" creationId="{87BD1F4E-A66D-4C06-86DA-8D56CA7A3B41}"/>
          </ac:spMkLst>
        </pc:spChg>
        <pc:spChg chg="add del mod">
          <ac:chgData name="anum sharma" userId="f66cf99955dbac7d" providerId="LiveId" clId="{CD544E5D-E21A-4EAF-A770-71D9981BA413}" dt="2017-12-23T08:11:55.147" v="827" actId="26606"/>
          <ac:spMkLst>
            <pc:docMk/>
            <pc:sldMk cId="3536136225" sldId="258"/>
            <ac:spMk id="34" creationId="{6AC3ACC5-1292-4B7B-9BB0-B1EE975B0F50}"/>
          </ac:spMkLst>
        </pc:spChg>
        <pc:spChg chg="add del">
          <ac:chgData name="anum sharma" userId="f66cf99955dbac7d" providerId="LiveId" clId="{CD544E5D-E21A-4EAF-A770-71D9981BA413}" dt="2017-12-23T08:12:20.022" v="831" actId="26606"/>
          <ac:spMkLst>
            <pc:docMk/>
            <pc:sldMk cId="3536136225" sldId="258"/>
            <ac:spMk id="38" creationId="{655AE6B0-AC9E-4167-806F-E9DB135FC46B}"/>
          </ac:spMkLst>
        </pc:spChg>
        <pc:spChg chg="add del">
          <ac:chgData name="anum sharma" userId="f66cf99955dbac7d" providerId="LiveId" clId="{CD544E5D-E21A-4EAF-A770-71D9981BA413}" dt="2017-12-23T08:12:20.022" v="831" actId="26606"/>
          <ac:spMkLst>
            <pc:docMk/>
            <pc:sldMk cId="3536136225" sldId="258"/>
            <ac:spMk id="51" creationId="{87BD1F4E-A66D-4C06-86DA-8D56CA7A3B41}"/>
          </ac:spMkLst>
        </pc:spChg>
        <pc:spChg chg="add del">
          <ac:chgData name="anum sharma" userId="f66cf99955dbac7d" providerId="LiveId" clId="{CD544E5D-E21A-4EAF-A770-71D9981BA413}" dt="2017-12-23T08:12:23.241" v="833" actId="26606"/>
          <ac:spMkLst>
            <pc:docMk/>
            <pc:sldMk cId="3536136225" sldId="258"/>
            <ac:spMk id="53" creationId="{655AE6B0-AC9E-4167-806F-E9DB135FC46B}"/>
          </ac:spMkLst>
        </pc:spChg>
        <pc:spChg chg="add del">
          <ac:chgData name="anum sharma" userId="f66cf99955dbac7d" providerId="LiveId" clId="{CD544E5D-E21A-4EAF-A770-71D9981BA413}" dt="2017-12-23T08:12:23.241" v="833" actId="26606"/>
          <ac:spMkLst>
            <pc:docMk/>
            <pc:sldMk cId="3536136225" sldId="258"/>
            <ac:spMk id="55" creationId="{87BD1F4E-A66D-4C06-86DA-8D56CA7A3B41}"/>
          </ac:spMkLst>
        </pc:spChg>
        <pc:spChg chg="add del">
          <ac:chgData name="anum sharma" userId="f66cf99955dbac7d" providerId="LiveId" clId="{CD544E5D-E21A-4EAF-A770-71D9981BA413}" dt="2017-12-23T08:12:25.365" v="835" actId="26606"/>
          <ac:spMkLst>
            <pc:docMk/>
            <pc:sldMk cId="3536136225" sldId="258"/>
            <ac:spMk id="57" creationId="{655AE6B0-AC9E-4167-806F-E9DB135FC46B}"/>
          </ac:spMkLst>
        </pc:spChg>
        <pc:spChg chg="add del">
          <ac:chgData name="anum sharma" userId="f66cf99955dbac7d" providerId="LiveId" clId="{CD544E5D-E21A-4EAF-A770-71D9981BA413}" dt="2017-12-23T08:12:25.365" v="835" actId="26606"/>
          <ac:spMkLst>
            <pc:docMk/>
            <pc:sldMk cId="3536136225" sldId="258"/>
            <ac:spMk id="59" creationId="{87BD1F4E-A66D-4C06-86DA-8D56CA7A3B41}"/>
          </ac:spMkLst>
        </pc:spChg>
        <pc:spChg chg="add">
          <ac:chgData name="anum sharma" userId="f66cf99955dbac7d" providerId="LiveId" clId="{CD544E5D-E21A-4EAF-A770-71D9981BA413}" dt="2017-12-23T08:12:25.381" v="836" actId="26606"/>
          <ac:spMkLst>
            <pc:docMk/>
            <pc:sldMk cId="3536136225" sldId="258"/>
            <ac:spMk id="61" creationId="{655AE6B0-AC9E-4167-806F-E9DB135FC46B}"/>
          </ac:spMkLst>
        </pc:spChg>
        <pc:spChg chg="add">
          <ac:chgData name="anum sharma" userId="f66cf99955dbac7d" providerId="LiveId" clId="{CD544E5D-E21A-4EAF-A770-71D9981BA413}" dt="2017-12-23T08:12:25.381" v="836" actId="26606"/>
          <ac:spMkLst>
            <pc:docMk/>
            <pc:sldMk cId="3536136225" sldId="258"/>
            <ac:spMk id="63" creationId="{87BD1F4E-A66D-4C06-86DA-8D56CA7A3B41}"/>
          </ac:spMkLst>
        </pc:spChg>
        <pc:grpChg chg="add del">
          <ac:chgData name="anum sharma" userId="f66cf99955dbac7d" providerId="LiveId" clId="{CD544E5D-E21A-4EAF-A770-71D9981BA413}" dt="2017-12-23T08:11:51.101" v="820" actId="26606"/>
          <ac:grpSpMkLst>
            <pc:docMk/>
            <pc:sldMk cId="3536136225" sldId="258"/>
            <ac:grpSpMk id="12" creationId="{3523416A-383B-4FDC-B4C9-D8EDDFE9C043}"/>
          </ac:grpSpMkLst>
        </pc:grpChg>
        <pc:grpChg chg="add del">
          <ac:chgData name="anum sharma" userId="f66cf99955dbac7d" providerId="LiveId" clId="{CD544E5D-E21A-4EAF-A770-71D9981BA413}" dt="2017-12-23T08:11:55.116" v="824" actId="26606"/>
          <ac:grpSpMkLst>
            <pc:docMk/>
            <pc:sldMk cId="3536136225" sldId="258"/>
            <ac:grpSpMk id="26" creationId="{3523416A-383B-4FDC-B4C9-D8EDDFE9C043}"/>
          </ac:grpSpMkLst>
        </pc:grpChg>
        <pc:grpChg chg="add del">
          <ac:chgData name="anum sharma" userId="f66cf99955dbac7d" providerId="LiveId" clId="{CD544E5D-E21A-4EAF-A770-71D9981BA413}" dt="2017-12-23T08:12:25.381" v="836" actId="26606"/>
          <ac:grpSpMkLst>
            <pc:docMk/>
            <pc:sldMk cId="3536136225" sldId="258"/>
            <ac:grpSpMk id="31" creationId="{3523416A-383B-4FDC-B4C9-D8EDDFE9C043}"/>
          </ac:grpSpMkLst>
        </pc:grpChg>
        <pc:grpChg chg="add del">
          <ac:chgData name="anum sharma" userId="f66cf99955dbac7d" providerId="LiveId" clId="{CD544E5D-E21A-4EAF-A770-71D9981BA413}" dt="2017-12-23T08:12:20.022" v="831" actId="26606"/>
          <ac:grpSpMkLst>
            <pc:docMk/>
            <pc:sldMk cId="3536136225" sldId="258"/>
            <ac:grpSpMk id="40" creationId="{3523416A-383B-4FDC-B4C9-D8EDDFE9C043}"/>
          </ac:grpSpMkLst>
        </pc:grpChg>
        <pc:grpChg chg="add del">
          <ac:chgData name="anum sharma" userId="f66cf99955dbac7d" providerId="LiveId" clId="{CD544E5D-E21A-4EAF-A770-71D9981BA413}" dt="2017-12-23T08:12:23.241" v="833" actId="26606"/>
          <ac:grpSpMkLst>
            <pc:docMk/>
            <pc:sldMk cId="3536136225" sldId="258"/>
            <ac:grpSpMk id="54" creationId="{3523416A-383B-4FDC-B4C9-D8EDDFE9C043}"/>
          </ac:grpSpMkLst>
        </pc:grpChg>
        <pc:grpChg chg="add del">
          <ac:chgData name="anum sharma" userId="f66cf99955dbac7d" providerId="LiveId" clId="{CD544E5D-E21A-4EAF-A770-71D9981BA413}" dt="2017-12-23T08:12:25.365" v="835" actId="26606"/>
          <ac:grpSpMkLst>
            <pc:docMk/>
            <pc:sldMk cId="3536136225" sldId="258"/>
            <ac:grpSpMk id="58" creationId="{3523416A-383B-4FDC-B4C9-D8EDDFE9C043}"/>
          </ac:grpSpMkLst>
        </pc:grpChg>
        <pc:grpChg chg="add">
          <ac:chgData name="anum sharma" userId="f66cf99955dbac7d" providerId="LiveId" clId="{CD544E5D-E21A-4EAF-A770-71D9981BA413}" dt="2017-12-23T08:12:25.381" v="836" actId="26606"/>
          <ac:grpSpMkLst>
            <pc:docMk/>
            <pc:sldMk cId="3536136225" sldId="258"/>
            <ac:grpSpMk id="62" creationId="{3523416A-383B-4FDC-B4C9-D8EDDFE9C043}"/>
          </ac:grpSpMkLst>
        </pc:grpChg>
        <pc:graphicFrameChg chg="add del">
          <ac:chgData name="anum sharma" userId="f66cf99955dbac7d" providerId="LiveId" clId="{CD544E5D-E21A-4EAF-A770-71D9981BA413}" dt="2017-12-23T08:11:51.101" v="820" actId="26606"/>
          <ac:graphicFrameMkLst>
            <pc:docMk/>
            <pc:sldMk cId="3536136225" sldId="258"/>
            <ac:graphicFrameMk id="5" creationId="{00000000-0000-0000-0000-000000000000}"/>
          </ac:graphicFrameMkLst>
        </pc:graphicFrameChg>
        <pc:graphicFrameChg chg="add del">
          <ac:chgData name="anum sharma" userId="f66cf99955dbac7d" providerId="LiveId" clId="{CD544E5D-E21A-4EAF-A770-71D9981BA413}" dt="2017-12-23T08:11:55.116" v="824" actId="26606"/>
          <ac:graphicFrameMkLst>
            <pc:docMk/>
            <pc:sldMk cId="3536136225" sldId="258"/>
            <ac:graphicFrameMk id="28" creationId="{00000000-0000-0000-0000-000000000000}"/>
          </ac:graphicFrameMkLst>
        </pc:graphicFrameChg>
        <pc:graphicFrameChg chg="add mod modGraphic">
          <ac:chgData name="anum sharma" userId="f66cf99955dbac7d" providerId="LiveId" clId="{CD544E5D-E21A-4EAF-A770-71D9981BA413}" dt="2017-12-23T08:14:56.850" v="873"/>
          <ac:graphicFrameMkLst>
            <pc:docMk/>
            <pc:sldMk cId="3536136225" sldId="258"/>
            <ac:graphicFrameMk id="33" creationId="{00000000-0000-0000-0000-000000000000}"/>
          </ac:graphicFrameMkLst>
        </pc:graphicFrameChg>
      </pc:sldChg>
      <pc:sldChg chg="addSp delSp modSp add mod setBg">
        <pc:chgData name="anum sharma" userId="f66cf99955dbac7d" providerId="LiveId" clId="{CD544E5D-E21A-4EAF-A770-71D9981BA413}" dt="2017-12-23T08:13:27.179" v="847"/>
        <pc:sldMkLst>
          <pc:docMk/>
          <pc:sldMk cId="2007967961" sldId="259"/>
        </pc:sldMkLst>
        <pc:spChg chg="mod">
          <ac:chgData name="anum sharma" userId="f66cf99955dbac7d" providerId="LiveId" clId="{CD544E5D-E21A-4EAF-A770-71D9981BA413}" dt="2017-12-23T08:11:24.397" v="817" actId="26606"/>
          <ac:spMkLst>
            <pc:docMk/>
            <pc:sldMk cId="2007967961" sldId="259"/>
            <ac:spMk id="2" creationId="{CD750B61-AA20-4947-AB2C-9421E513F270}"/>
          </ac:spMkLst>
        </pc:spChg>
        <pc:spChg chg="del mod">
          <ac:chgData name="anum sharma" userId="f66cf99955dbac7d" providerId="LiveId" clId="{CD544E5D-E21A-4EAF-A770-71D9981BA413}" dt="2017-12-23T08:11:24.397" v="817" actId="26606"/>
          <ac:spMkLst>
            <pc:docMk/>
            <pc:sldMk cId="2007967961" sldId="259"/>
            <ac:spMk id="6" creationId="{3ACA0F60-42C8-4467-ADE5-8474DCDD4265}"/>
          </ac:spMkLst>
        </pc:spChg>
        <pc:spChg chg="add">
          <ac:chgData name="anum sharma" userId="f66cf99955dbac7d" providerId="LiveId" clId="{CD544E5D-E21A-4EAF-A770-71D9981BA413}" dt="2017-12-23T08:11:24.397" v="817" actId="26606"/>
          <ac:spMkLst>
            <pc:docMk/>
            <pc:sldMk cId="2007967961" sldId="259"/>
            <ac:spMk id="10" creationId="{655AE6B0-AC9E-4167-806F-E9DB135FC46B}"/>
          </ac:spMkLst>
        </pc:spChg>
        <pc:spChg chg="add">
          <ac:chgData name="anum sharma" userId="f66cf99955dbac7d" providerId="LiveId" clId="{CD544E5D-E21A-4EAF-A770-71D9981BA413}" dt="2017-12-23T08:11:24.397" v="817" actId="26606"/>
          <ac:spMkLst>
            <pc:docMk/>
            <pc:sldMk cId="2007967961" sldId="259"/>
            <ac:spMk id="23" creationId="{87BD1F4E-A66D-4C06-86DA-8D56CA7A3B41}"/>
          </ac:spMkLst>
        </pc:spChg>
        <pc:grpChg chg="add">
          <ac:chgData name="anum sharma" userId="f66cf99955dbac7d" providerId="LiveId" clId="{CD544E5D-E21A-4EAF-A770-71D9981BA413}" dt="2017-12-23T08:11:24.397" v="817" actId="26606"/>
          <ac:grpSpMkLst>
            <pc:docMk/>
            <pc:sldMk cId="2007967961" sldId="259"/>
            <ac:grpSpMk id="12" creationId="{3523416A-383B-4FDC-B4C9-D8EDDFE9C043}"/>
          </ac:grpSpMkLst>
        </pc:grpChg>
        <pc:graphicFrameChg chg="add mod">
          <ac:chgData name="anum sharma" userId="f66cf99955dbac7d" providerId="LiveId" clId="{CD544E5D-E21A-4EAF-A770-71D9981BA413}" dt="2017-12-23T08:13:27.179" v="847"/>
          <ac:graphicFrameMkLst>
            <pc:docMk/>
            <pc:sldMk cId="2007967961" sldId="259"/>
            <ac:graphicFrameMk id="5" creationId="{00000000-0000-0000-0000-00000000000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C878E2-3AC4-4908-B2A9-7DBEC0806A4F}" type="doc">
      <dgm:prSet loTypeId="urn:microsoft.com/office/officeart/2008/layout/LinedList" loCatId="list" qsTypeId="urn:microsoft.com/office/officeart/2005/8/quickstyle/simple5" qsCatId="simple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BA62740F-4252-464A-B3C5-84C63CCC3BE6}">
      <dgm:prSet/>
      <dgm:spPr/>
      <dgm:t>
        <a:bodyPr/>
        <a:lstStyle/>
        <a:p>
          <a:r>
            <a:rPr lang="en-US"/>
            <a:t>Stands for cascading style sheets.</a:t>
          </a:r>
        </a:p>
      </dgm:t>
    </dgm:pt>
    <dgm:pt modelId="{AB7FBB5A-6854-4D81-B17C-21337C8C2C6F}" type="parTrans" cxnId="{D9287788-47F8-4D1E-891B-38CCEBDCD7E8}">
      <dgm:prSet/>
      <dgm:spPr/>
      <dgm:t>
        <a:bodyPr/>
        <a:lstStyle/>
        <a:p>
          <a:endParaRPr lang="en-US"/>
        </a:p>
      </dgm:t>
    </dgm:pt>
    <dgm:pt modelId="{4B5D63CA-23AF-4E2D-9400-32903093C21A}" type="sibTrans" cxnId="{D9287788-47F8-4D1E-891B-38CCEBDCD7E8}">
      <dgm:prSet/>
      <dgm:spPr/>
      <dgm:t>
        <a:bodyPr/>
        <a:lstStyle/>
        <a:p>
          <a:endParaRPr lang="en-US"/>
        </a:p>
      </dgm:t>
    </dgm:pt>
    <dgm:pt modelId="{09AC89CA-2401-47AC-9380-6A2145D048B4}">
      <dgm:prSet/>
      <dgm:spPr/>
      <dgm:t>
        <a:bodyPr/>
        <a:lstStyle/>
        <a:p>
          <a:r>
            <a:rPr lang="en-US"/>
            <a:t>It is style language used to control the appearance of markup languages.</a:t>
          </a:r>
        </a:p>
      </dgm:t>
    </dgm:pt>
    <dgm:pt modelId="{7338831B-D386-4D99-9307-4F511DD9BBD8}" type="parTrans" cxnId="{D55AFE20-DBA7-43A0-A7E6-37A28E5B1865}">
      <dgm:prSet/>
      <dgm:spPr/>
      <dgm:t>
        <a:bodyPr/>
        <a:lstStyle/>
        <a:p>
          <a:endParaRPr lang="en-US"/>
        </a:p>
      </dgm:t>
    </dgm:pt>
    <dgm:pt modelId="{B9EE8CB2-B6E0-4E21-88F1-6721DF907338}" type="sibTrans" cxnId="{D55AFE20-DBA7-43A0-A7E6-37A28E5B1865}">
      <dgm:prSet/>
      <dgm:spPr/>
      <dgm:t>
        <a:bodyPr/>
        <a:lstStyle/>
        <a:p>
          <a:endParaRPr lang="en-US"/>
        </a:p>
      </dgm:t>
    </dgm:pt>
    <dgm:pt modelId="{5C9C116B-E10E-4778-B1E9-DC1FC0620A16}">
      <dgm:prSet/>
      <dgm:spPr/>
      <dgm:t>
        <a:bodyPr/>
        <a:lstStyle/>
        <a:p>
          <a:r>
            <a:rPr lang="en-US"/>
            <a:t>Think of HTML as controlling the structure of the web while CSS controls the presentation of it.</a:t>
          </a:r>
        </a:p>
      </dgm:t>
    </dgm:pt>
    <dgm:pt modelId="{33DB0DF9-15E1-48D1-B059-890A9A657A07}" type="parTrans" cxnId="{F4FC7190-F8BD-47A8-86EB-C557E7549678}">
      <dgm:prSet/>
      <dgm:spPr/>
      <dgm:t>
        <a:bodyPr/>
        <a:lstStyle/>
        <a:p>
          <a:endParaRPr lang="en-US"/>
        </a:p>
      </dgm:t>
    </dgm:pt>
    <dgm:pt modelId="{B5D45ECE-EF85-4BDF-88AC-066C5AEFC90E}" type="sibTrans" cxnId="{F4FC7190-F8BD-47A8-86EB-C557E7549678}">
      <dgm:prSet/>
      <dgm:spPr/>
      <dgm:t>
        <a:bodyPr/>
        <a:lstStyle/>
        <a:p>
          <a:endParaRPr lang="en-US"/>
        </a:p>
      </dgm:t>
    </dgm:pt>
    <dgm:pt modelId="{34BF684C-2683-4D24-AF24-272CCAF389A2}">
      <dgm:prSet/>
      <dgm:spPr/>
      <dgm:t>
        <a:bodyPr/>
        <a:lstStyle/>
        <a:p>
          <a:r>
            <a:rPr lang="en-US"/>
            <a:t>CSS is what makes the web pretty.</a:t>
          </a:r>
        </a:p>
      </dgm:t>
    </dgm:pt>
    <dgm:pt modelId="{6283776C-A4E2-4575-BFE9-1B3257B809FA}" type="parTrans" cxnId="{4730C06A-7EC2-4760-B93B-4221A266712E}">
      <dgm:prSet/>
      <dgm:spPr/>
      <dgm:t>
        <a:bodyPr/>
        <a:lstStyle/>
        <a:p>
          <a:endParaRPr lang="en-US"/>
        </a:p>
      </dgm:t>
    </dgm:pt>
    <dgm:pt modelId="{B18A9AEE-1C15-4C5D-B97D-EA801929F010}" type="sibTrans" cxnId="{4730C06A-7EC2-4760-B93B-4221A266712E}">
      <dgm:prSet/>
      <dgm:spPr/>
      <dgm:t>
        <a:bodyPr/>
        <a:lstStyle/>
        <a:p>
          <a:endParaRPr lang="en-US"/>
        </a:p>
      </dgm:t>
    </dgm:pt>
    <dgm:pt modelId="{A6CE147F-B940-49B6-AF6E-07066E4197ED}" type="pres">
      <dgm:prSet presAssocID="{72C878E2-3AC4-4908-B2A9-7DBEC0806A4F}" presName="vert0" presStyleCnt="0">
        <dgm:presLayoutVars>
          <dgm:dir/>
          <dgm:animOne val="branch"/>
          <dgm:animLvl val="lvl"/>
        </dgm:presLayoutVars>
      </dgm:prSet>
      <dgm:spPr/>
    </dgm:pt>
    <dgm:pt modelId="{8447F292-B6C8-4A9A-A01C-8EAC6BA45C86}" type="pres">
      <dgm:prSet presAssocID="{BA62740F-4252-464A-B3C5-84C63CCC3BE6}" presName="thickLine" presStyleLbl="alignNode1" presStyleIdx="0" presStyleCnt="4"/>
      <dgm:spPr/>
    </dgm:pt>
    <dgm:pt modelId="{7BD75FB6-F32D-4A67-B96C-A0263F9311B5}" type="pres">
      <dgm:prSet presAssocID="{BA62740F-4252-464A-B3C5-84C63CCC3BE6}" presName="horz1" presStyleCnt="0"/>
      <dgm:spPr/>
    </dgm:pt>
    <dgm:pt modelId="{AFCFFBA2-F005-4ABF-9544-64CF5F00D7E0}" type="pres">
      <dgm:prSet presAssocID="{BA62740F-4252-464A-B3C5-84C63CCC3BE6}" presName="tx1" presStyleLbl="revTx" presStyleIdx="0" presStyleCnt="4"/>
      <dgm:spPr/>
    </dgm:pt>
    <dgm:pt modelId="{1C3CD66D-C577-49E7-8D22-408F0406EEBE}" type="pres">
      <dgm:prSet presAssocID="{BA62740F-4252-464A-B3C5-84C63CCC3BE6}" presName="vert1" presStyleCnt="0"/>
      <dgm:spPr/>
    </dgm:pt>
    <dgm:pt modelId="{2BACCB06-9D84-4673-836B-045CB2C6FEAE}" type="pres">
      <dgm:prSet presAssocID="{09AC89CA-2401-47AC-9380-6A2145D048B4}" presName="thickLine" presStyleLbl="alignNode1" presStyleIdx="1" presStyleCnt="4"/>
      <dgm:spPr/>
    </dgm:pt>
    <dgm:pt modelId="{E063A33E-0D5D-4FF7-9B37-07CB52C7D23B}" type="pres">
      <dgm:prSet presAssocID="{09AC89CA-2401-47AC-9380-6A2145D048B4}" presName="horz1" presStyleCnt="0"/>
      <dgm:spPr/>
    </dgm:pt>
    <dgm:pt modelId="{10B86892-5A53-4A8A-BBCA-C5FD40630AD1}" type="pres">
      <dgm:prSet presAssocID="{09AC89CA-2401-47AC-9380-6A2145D048B4}" presName="tx1" presStyleLbl="revTx" presStyleIdx="1" presStyleCnt="4"/>
      <dgm:spPr/>
    </dgm:pt>
    <dgm:pt modelId="{74B26D61-3D13-466B-A900-AC211A43ECF7}" type="pres">
      <dgm:prSet presAssocID="{09AC89CA-2401-47AC-9380-6A2145D048B4}" presName="vert1" presStyleCnt="0"/>
      <dgm:spPr/>
    </dgm:pt>
    <dgm:pt modelId="{D6AC3AA2-B006-4EA5-8920-599C721C385A}" type="pres">
      <dgm:prSet presAssocID="{5C9C116B-E10E-4778-B1E9-DC1FC0620A16}" presName="thickLine" presStyleLbl="alignNode1" presStyleIdx="2" presStyleCnt="4"/>
      <dgm:spPr/>
    </dgm:pt>
    <dgm:pt modelId="{86457571-0A9D-4C72-B015-5145FE4CFCDD}" type="pres">
      <dgm:prSet presAssocID="{5C9C116B-E10E-4778-B1E9-DC1FC0620A16}" presName="horz1" presStyleCnt="0"/>
      <dgm:spPr/>
    </dgm:pt>
    <dgm:pt modelId="{507EEFE3-AA39-4120-985A-E0D16A97F871}" type="pres">
      <dgm:prSet presAssocID="{5C9C116B-E10E-4778-B1E9-DC1FC0620A16}" presName="tx1" presStyleLbl="revTx" presStyleIdx="2" presStyleCnt="4"/>
      <dgm:spPr/>
    </dgm:pt>
    <dgm:pt modelId="{EEABB424-39A4-4AFB-B108-7A6B3E9879A1}" type="pres">
      <dgm:prSet presAssocID="{5C9C116B-E10E-4778-B1E9-DC1FC0620A16}" presName="vert1" presStyleCnt="0"/>
      <dgm:spPr/>
    </dgm:pt>
    <dgm:pt modelId="{07570ED5-980B-4605-89D7-DAD195D573EF}" type="pres">
      <dgm:prSet presAssocID="{34BF684C-2683-4D24-AF24-272CCAF389A2}" presName="thickLine" presStyleLbl="alignNode1" presStyleIdx="3" presStyleCnt="4"/>
      <dgm:spPr/>
    </dgm:pt>
    <dgm:pt modelId="{EFEDC02C-45B4-4252-9890-AB08CCAAD10B}" type="pres">
      <dgm:prSet presAssocID="{34BF684C-2683-4D24-AF24-272CCAF389A2}" presName="horz1" presStyleCnt="0"/>
      <dgm:spPr/>
    </dgm:pt>
    <dgm:pt modelId="{04314CC9-D6FD-4846-90A6-16262FF19CA9}" type="pres">
      <dgm:prSet presAssocID="{34BF684C-2683-4D24-AF24-272CCAF389A2}" presName="tx1" presStyleLbl="revTx" presStyleIdx="3" presStyleCnt="4"/>
      <dgm:spPr/>
    </dgm:pt>
    <dgm:pt modelId="{432CF1AC-0F7D-42F1-8A35-3099EDF830B5}" type="pres">
      <dgm:prSet presAssocID="{34BF684C-2683-4D24-AF24-272CCAF389A2}" presName="vert1" presStyleCnt="0"/>
      <dgm:spPr/>
    </dgm:pt>
  </dgm:ptLst>
  <dgm:cxnLst>
    <dgm:cxn modelId="{384F0B0A-3B29-4FD1-B713-D3669E1FA771}" type="presOf" srcId="{72C878E2-3AC4-4908-B2A9-7DBEC0806A4F}" destId="{A6CE147F-B940-49B6-AF6E-07066E4197ED}" srcOrd="0" destOrd="0" presId="urn:microsoft.com/office/officeart/2008/layout/LinedList"/>
    <dgm:cxn modelId="{D55AFE20-DBA7-43A0-A7E6-37A28E5B1865}" srcId="{72C878E2-3AC4-4908-B2A9-7DBEC0806A4F}" destId="{09AC89CA-2401-47AC-9380-6A2145D048B4}" srcOrd="1" destOrd="0" parTransId="{7338831B-D386-4D99-9307-4F511DD9BBD8}" sibTransId="{B9EE8CB2-B6E0-4E21-88F1-6721DF907338}"/>
    <dgm:cxn modelId="{5E5D8B26-F1D7-4EAE-BF6B-8B468AE870D5}" type="presOf" srcId="{34BF684C-2683-4D24-AF24-272CCAF389A2}" destId="{04314CC9-D6FD-4846-90A6-16262FF19CA9}" srcOrd="0" destOrd="0" presId="urn:microsoft.com/office/officeart/2008/layout/LinedList"/>
    <dgm:cxn modelId="{4730C06A-7EC2-4760-B93B-4221A266712E}" srcId="{72C878E2-3AC4-4908-B2A9-7DBEC0806A4F}" destId="{34BF684C-2683-4D24-AF24-272CCAF389A2}" srcOrd="3" destOrd="0" parTransId="{6283776C-A4E2-4575-BFE9-1B3257B809FA}" sibTransId="{B18A9AEE-1C15-4C5D-B97D-EA801929F010}"/>
    <dgm:cxn modelId="{65BB9953-9888-4135-A1E5-A96BC3DE9928}" type="presOf" srcId="{09AC89CA-2401-47AC-9380-6A2145D048B4}" destId="{10B86892-5A53-4A8A-BBCA-C5FD40630AD1}" srcOrd="0" destOrd="0" presId="urn:microsoft.com/office/officeart/2008/layout/LinedList"/>
    <dgm:cxn modelId="{14FF3086-E524-4017-813F-BF38DDA8454E}" type="presOf" srcId="{5C9C116B-E10E-4778-B1E9-DC1FC0620A16}" destId="{507EEFE3-AA39-4120-985A-E0D16A97F871}" srcOrd="0" destOrd="0" presId="urn:microsoft.com/office/officeart/2008/layout/LinedList"/>
    <dgm:cxn modelId="{D9287788-47F8-4D1E-891B-38CCEBDCD7E8}" srcId="{72C878E2-3AC4-4908-B2A9-7DBEC0806A4F}" destId="{BA62740F-4252-464A-B3C5-84C63CCC3BE6}" srcOrd="0" destOrd="0" parTransId="{AB7FBB5A-6854-4D81-B17C-21337C8C2C6F}" sibTransId="{4B5D63CA-23AF-4E2D-9400-32903093C21A}"/>
    <dgm:cxn modelId="{56F11690-4AA5-4FFC-8742-57A0A6D8F13E}" type="presOf" srcId="{BA62740F-4252-464A-B3C5-84C63CCC3BE6}" destId="{AFCFFBA2-F005-4ABF-9544-64CF5F00D7E0}" srcOrd="0" destOrd="0" presId="urn:microsoft.com/office/officeart/2008/layout/LinedList"/>
    <dgm:cxn modelId="{F4FC7190-F8BD-47A8-86EB-C557E7549678}" srcId="{72C878E2-3AC4-4908-B2A9-7DBEC0806A4F}" destId="{5C9C116B-E10E-4778-B1E9-DC1FC0620A16}" srcOrd="2" destOrd="0" parTransId="{33DB0DF9-15E1-48D1-B059-890A9A657A07}" sibTransId="{B5D45ECE-EF85-4BDF-88AC-066C5AEFC90E}"/>
    <dgm:cxn modelId="{1A37AC1B-24D3-40D4-80E7-71F392A2885B}" type="presParOf" srcId="{A6CE147F-B940-49B6-AF6E-07066E4197ED}" destId="{8447F292-B6C8-4A9A-A01C-8EAC6BA45C86}" srcOrd="0" destOrd="0" presId="urn:microsoft.com/office/officeart/2008/layout/LinedList"/>
    <dgm:cxn modelId="{83A2ACBC-D86C-4DD1-BA66-E280894ED957}" type="presParOf" srcId="{A6CE147F-B940-49B6-AF6E-07066E4197ED}" destId="{7BD75FB6-F32D-4A67-B96C-A0263F9311B5}" srcOrd="1" destOrd="0" presId="urn:microsoft.com/office/officeart/2008/layout/LinedList"/>
    <dgm:cxn modelId="{6A138AD0-9433-49C3-8E6A-414A2F0C948E}" type="presParOf" srcId="{7BD75FB6-F32D-4A67-B96C-A0263F9311B5}" destId="{AFCFFBA2-F005-4ABF-9544-64CF5F00D7E0}" srcOrd="0" destOrd="0" presId="urn:microsoft.com/office/officeart/2008/layout/LinedList"/>
    <dgm:cxn modelId="{AEE319CF-B834-41FE-9923-3F02723C5536}" type="presParOf" srcId="{7BD75FB6-F32D-4A67-B96C-A0263F9311B5}" destId="{1C3CD66D-C577-49E7-8D22-408F0406EEBE}" srcOrd="1" destOrd="0" presId="urn:microsoft.com/office/officeart/2008/layout/LinedList"/>
    <dgm:cxn modelId="{7B86B056-EFAB-47E3-BD01-E710410020A8}" type="presParOf" srcId="{A6CE147F-B940-49B6-AF6E-07066E4197ED}" destId="{2BACCB06-9D84-4673-836B-045CB2C6FEAE}" srcOrd="2" destOrd="0" presId="urn:microsoft.com/office/officeart/2008/layout/LinedList"/>
    <dgm:cxn modelId="{5D0F2C89-F818-490D-B54E-2930642EB399}" type="presParOf" srcId="{A6CE147F-B940-49B6-AF6E-07066E4197ED}" destId="{E063A33E-0D5D-4FF7-9B37-07CB52C7D23B}" srcOrd="3" destOrd="0" presId="urn:microsoft.com/office/officeart/2008/layout/LinedList"/>
    <dgm:cxn modelId="{F5FE2094-D51F-48F1-81B2-8CF3CFB05002}" type="presParOf" srcId="{E063A33E-0D5D-4FF7-9B37-07CB52C7D23B}" destId="{10B86892-5A53-4A8A-BBCA-C5FD40630AD1}" srcOrd="0" destOrd="0" presId="urn:microsoft.com/office/officeart/2008/layout/LinedList"/>
    <dgm:cxn modelId="{B054FD05-E712-475C-9254-95E2C9471A45}" type="presParOf" srcId="{E063A33E-0D5D-4FF7-9B37-07CB52C7D23B}" destId="{74B26D61-3D13-466B-A900-AC211A43ECF7}" srcOrd="1" destOrd="0" presId="urn:microsoft.com/office/officeart/2008/layout/LinedList"/>
    <dgm:cxn modelId="{5A77D895-4741-4DF4-873F-265B561A87EA}" type="presParOf" srcId="{A6CE147F-B940-49B6-AF6E-07066E4197ED}" destId="{D6AC3AA2-B006-4EA5-8920-599C721C385A}" srcOrd="4" destOrd="0" presId="urn:microsoft.com/office/officeart/2008/layout/LinedList"/>
    <dgm:cxn modelId="{38E5AEC2-7E09-4FFC-B2A7-762989498467}" type="presParOf" srcId="{A6CE147F-B940-49B6-AF6E-07066E4197ED}" destId="{86457571-0A9D-4C72-B015-5145FE4CFCDD}" srcOrd="5" destOrd="0" presId="urn:microsoft.com/office/officeart/2008/layout/LinedList"/>
    <dgm:cxn modelId="{B2A4C529-3C9B-4C7D-A1AA-F913A5B4E344}" type="presParOf" srcId="{86457571-0A9D-4C72-B015-5145FE4CFCDD}" destId="{507EEFE3-AA39-4120-985A-E0D16A97F871}" srcOrd="0" destOrd="0" presId="urn:microsoft.com/office/officeart/2008/layout/LinedList"/>
    <dgm:cxn modelId="{C1583394-8460-4972-BC69-EF5D25EAE98D}" type="presParOf" srcId="{86457571-0A9D-4C72-B015-5145FE4CFCDD}" destId="{EEABB424-39A4-4AFB-B108-7A6B3E9879A1}" srcOrd="1" destOrd="0" presId="urn:microsoft.com/office/officeart/2008/layout/LinedList"/>
    <dgm:cxn modelId="{1FE1C725-8BE9-4C0E-9149-13049E52459D}" type="presParOf" srcId="{A6CE147F-B940-49B6-AF6E-07066E4197ED}" destId="{07570ED5-980B-4605-89D7-DAD195D573EF}" srcOrd="6" destOrd="0" presId="urn:microsoft.com/office/officeart/2008/layout/LinedList"/>
    <dgm:cxn modelId="{5AB0301B-A968-4487-80E3-938B6F578BFF}" type="presParOf" srcId="{A6CE147F-B940-49B6-AF6E-07066E4197ED}" destId="{EFEDC02C-45B4-4252-9890-AB08CCAAD10B}" srcOrd="7" destOrd="0" presId="urn:microsoft.com/office/officeart/2008/layout/LinedList"/>
    <dgm:cxn modelId="{94E867E7-1861-4442-B31F-38D1FD69CBD2}" type="presParOf" srcId="{EFEDC02C-45B4-4252-9890-AB08CCAAD10B}" destId="{04314CC9-D6FD-4846-90A6-16262FF19CA9}" srcOrd="0" destOrd="0" presId="urn:microsoft.com/office/officeart/2008/layout/LinedList"/>
    <dgm:cxn modelId="{C7FFD865-B082-4F11-90ED-0A5E04CDE7C2}" type="presParOf" srcId="{EFEDC02C-45B4-4252-9890-AB08CCAAD10B}" destId="{432CF1AC-0F7D-42F1-8A35-3099EDF830B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CC2C52-5A3E-4C70-ADF0-D638A13D284F}" type="doc">
      <dgm:prSet loTypeId="urn:microsoft.com/office/officeart/2005/8/layout/hierarchy1" loCatId="hierarchy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00D7BBD-4118-416D-8572-F20E725BA346}">
      <dgm:prSet/>
      <dgm:spPr/>
      <dgm:t>
        <a:bodyPr/>
        <a:lstStyle/>
        <a:p>
          <a:r>
            <a:rPr lang="en-US" b="1" dirty="0"/>
            <a:t>Inline styles                              </a:t>
          </a:r>
        </a:p>
        <a:p>
          <a:endParaRPr lang="en-US" b="1" dirty="0"/>
        </a:p>
        <a:p>
          <a:r>
            <a:rPr lang="en-US" dirty="0"/>
            <a:t>&lt;p style=“color:#0000;”&gt;</a:t>
          </a:r>
        </a:p>
      </dgm:t>
    </dgm:pt>
    <dgm:pt modelId="{3A9B9C07-4393-4F28-ADAA-4112E44FEA5D}" type="parTrans" cxnId="{AB7F250A-542F-4FD4-9684-A2479DA0E417}">
      <dgm:prSet/>
      <dgm:spPr/>
      <dgm:t>
        <a:bodyPr/>
        <a:lstStyle/>
        <a:p>
          <a:endParaRPr lang="en-US"/>
        </a:p>
      </dgm:t>
    </dgm:pt>
    <dgm:pt modelId="{8B8650DB-DF70-41E6-8695-373E7B6E9824}" type="sibTrans" cxnId="{AB7F250A-542F-4FD4-9684-A2479DA0E417}">
      <dgm:prSet phldrT="01" phldr="0"/>
      <dgm:spPr/>
      <dgm:t>
        <a:bodyPr/>
        <a:lstStyle/>
        <a:p>
          <a:endParaRPr lang="en-US"/>
        </a:p>
      </dgm:t>
    </dgm:pt>
    <dgm:pt modelId="{F775FC7C-3826-4B9A-9209-C1F514F78CB6}">
      <dgm:prSet/>
      <dgm:spPr/>
      <dgm:t>
        <a:bodyPr/>
        <a:lstStyle/>
        <a:p>
          <a:r>
            <a:rPr lang="en-US" b="1" dirty="0"/>
            <a:t>Style blocks                               </a:t>
          </a:r>
        </a:p>
        <a:p>
          <a:endParaRPr lang="en-US" dirty="0"/>
        </a:p>
        <a:p>
          <a:r>
            <a:rPr lang="en-US" dirty="0"/>
            <a:t>/*  p {     color:#0000;    }    /*</a:t>
          </a:r>
        </a:p>
      </dgm:t>
    </dgm:pt>
    <dgm:pt modelId="{0EBD33FD-50C4-4057-9FD2-917B06CAC5D0}" type="parTrans" cxnId="{401199C9-9C59-4EA6-90FC-3572FAF3B1AE}">
      <dgm:prSet/>
      <dgm:spPr/>
      <dgm:t>
        <a:bodyPr/>
        <a:lstStyle/>
        <a:p>
          <a:endParaRPr lang="en-US"/>
        </a:p>
      </dgm:t>
    </dgm:pt>
    <dgm:pt modelId="{59A56269-2526-4CCA-9F5E-E310811A58C5}" type="sibTrans" cxnId="{401199C9-9C59-4EA6-90FC-3572FAF3B1AE}">
      <dgm:prSet phldrT="02" phldr="0"/>
      <dgm:spPr/>
      <dgm:t>
        <a:bodyPr/>
        <a:lstStyle/>
        <a:p>
          <a:endParaRPr lang="en-US"/>
        </a:p>
      </dgm:t>
    </dgm:pt>
    <dgm:pt modelId="{20B19B05-358B-4FF2-8A8B-308378E84E29}">
      <dgm:prSet/>
      <dgm:spPr/>
      <dgm:t>
        <a:bodyPr/>
        <a:lstStyle/>
        <a:p>
          <a:r>
            <a:rPr lang="en-US" b="1" dirty="0"/>
            <a:t>External Style Sheets                 </a:t>
          </a:r>
        </a:p>
        <a:p>
          <a:r>
            <a:rPr lang="en-US" dirty="0"/>
            <a:t>style.css</a:t>
          </a:r>
        </a:p>
      </dgm:t>
    </dgm:pt>
    <dgm:pt modelId="{AA97D9B1-E44B-4E8A-9BE3-E800FCFD57A8}" type="parTrans" cxnId="{11A0B434-A9EC-4D54-BB40-AF8C515B0431}">
      <dgm:prSet/>
      <dgm:spPr/>
      <dgm:t>
        <a:bodyPr/>
        <a:lstStyle/>
        <a:p>
          <a:endParaRPr lang="en-US"/>
        </a:p>
      </dgm:t>
    </dgm:pt>
    <dgm:pt modelId="{C8A54ACE-689E-47E2-A202-258ACDDF3C68}" type="sibTrans" cxnId="{11A0B434-A9EC-4D54-BB40-AF8C515B0431}">
      <dgm:prSet phldrT="03" phldr="0"/>
      <dgm:spPr/>
      <dgm:t>
        <a:bodyPr/>
        <a:lstStyle/>
        <a:p>
          <a:endParaRPr lang="en-US"/>
        </a:p>
      </dgm:t>
    </dgm:pt>
    <dgm:pt modelId="{BADFAA1B-611F-4453-9AE5-714B84FE1359}" type="pres">
      <dgm:prSet presAssocID="{66CC2C52-5A3E-4C70-ADF0-D638A13D28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9A3D1B-CFBF-444E-A2E3-C78EAFC29810}" type="pres">
      <dgm:prSet presAssocID="{C00D7BBD-4118-416D-8572-F20E725BA346}" presName="hierRoot1" presStyleCnt="0"/>
      <dgm:spPr/>
    </dgm:pt>
    <dgm:pt modelId="{669B4F92-586B-447F-BC81-FC25C5FFE51E}" type="pres">
      <dgm:prSet presAssocID="{C00D7BBD-4118-416D-8572-F20E725BA346}" presName="composite" presStyleCnt="0"/>
      <dgm:spPr/>
    </dgm:pt>
    <dgm:pt modelId="{11DCE48C-59D7-4FEB-98BD-F45BD550221C}" type="pres">
      <dgm:prSet presAssocID="{C00D7BBD-4118-416D-8572-F20E725BA346}" presName="background" presStyleLbl="node0" presStyleIdx="0" presStyleCnt="3"/>
      <dgm:spPr/>
    </dgm:pt>
    <dgm:pt modelId="{599C7F08-5B75-4AE3-B814-A0616FE5604F}" type="pres">
      <dgm:prSet presAssocID="{C00D7BBD-4118-416D-8572-F20E725BA346}" presName="text" presStyleLbl="fgAcc0" presStyleIdx="0" presStyleCnt="3" custScaleY="146605">
        <dgm:presLayoutVars>
          <dgm:chPref val="3"/>
        </dgm:presLayoutVars>
      </dgm:prSet>
      <dgm:spPr/>
    </dgm:pt>
    <dgm:pt modelId="{5D7A44D4-6438-49C0-A20C-8294F3781931}" type="pres">
      <dgm:prSet presAssocID="{C00D7BBD-4118-416D-8572-F20E725BA346}" presName="hierChild2" presStyleCnt="0"/>
      <dgm:spPr/>
    </dgm:pt>
    <dgm:pt modelId="{05253D0B-0830-42B2-AF7A-7B5D82DDDEB6}" type="pres">
      <dgm:prSet presAssocID="{F775FC7C-3826-4B9A-9209-C1F514F78CB6}" presName="hierRoot1" presStyleCnt="0"/>
      <dgm:spPr/>
    </dgm:pt>
    <dgm:pt modelId="{7344E3EE-1C19-47A9-8AC0-9C79DCC9F01A}" type="pres">
      <dgm:prSet presAssocID="{F775FC7C-3826-4B9A-9209-C1F514F78CB6}" presName="composite" presStyleCnt="0"/>
      <dgm:spPr/>
    </dgm:pt>
    <dgm:pt modelId="{6DA70CB1-4624-4741-92D6-55B04E6888C8}" type="pres">
      <dgm:prSet presAssocID="{F775FC7C-3826-4B9A-9209-C1F514F78CB6}" presName="background" presStyleLbl="node0" presStyleIdx="1" presStyleCnt="3"/>
      <dgm:spPr/>
    </dgm:pt>
    <dgm:pt modelId="{4D30FD33-0C5C-4C60-8799-4CB0FB1E8C1D}" type="pres">
      <dgm:prSet presAssocID="{F775FC7C-3826-4B9A-9209-C1F514F78CB6}" presName="text" presStyleLbl="fgAcc0" presStyleIdx="1" presStyleCnt="3" custScaleY="152398" custLinFactNeighborX="1059" custLinFactNeighborY="-9121">
        <dgm:presLayoutVars>
          <dgm:chPref val="3"/>
        </dgm:presLayoutVars>
      </dgm:prSet>
      <dgm:spPr/>
    </dgm:pt>
    <dgm:pt modelId="{5EE50B45-0B84-46B3-87AF-E12852303B9E}" type="pres">
      <dgm:prSet presAssocID="{F775FC7C-3826-4B9A-9209-C1F514F78CB6}" presName="hierChild2" presStyleCnt="0"/>
      <dgm:spPr/>
    </dgm:pt>
    <dgm:pt modelId="{1E4F1A71-C40F-4AD6-AD5E-487E196965FE}" type="pres">
      <dgm:prSet presAssocID="{20B19B05-358B-4FF2-8A8B-308378E84E29}" presName="hierRoot1" presStyleCnt="0"/>
      <dgm:spPr/>
    </dgm:pt>
    <dgm:pt modelId="{2DD4EFBD-D4F9-489A-BC33-A2BCDB541264}" type="pres">
      <dgm:prSet presAssocID="{20B19B05-358B-4FF2-8A8B-308378E84E29}" presName="composite" presStyleCnt="0"/>
      <dgm:spPr/>
    </dgm:pt>
    <dgm:pt modelId="{3AA79917-3D29-45A1-956B-F0360BA5DB1E}" type="pres">
      <dgm:prSet presAssocID="{20B19B05-358B-4FF2-8A8B-308378E84E29}" presName="background" presStyleLbl="node0" presStyleIdx="2" presStyleCnt="3"/>
      <dgm:spPr/>
    </dgm:pt>
    <dgm:pt modelId="{843AE3E5-84DE-4584-A634-37C778FB6AE9}" type="pres">
      <dgm:prSet presAssocID="{20B19B05-358B-4FF2-8A8B-308378E84E29}" presName="text" presStyleLbl="fgAcc0" presStyleIdx="2" presStyleCnt="3" custScaleY="142743">
        <dgm:presLayoutVars>
          <dgm:chPref val="3"/>
        </dgm:presLayoutVars>
      </dgm:prSet>
      <dgm:spPr/>
    </dgm:pt>
    <dgm:pt modelId="{C486E8B0-5569-455D-B9B7-3296BA8A24B2}" type="pres">
      <dgm:prSet presAssocID="{20B19B05-358B-4FF2-8A8B-308378E84E29}" presName="hierChild2" presStyleCnt="0"/>
      <dgm:spPr/>
    </dgm:pt>
  </dgm:ptLst>
  <dgm:cxnLst>
    <dgm:cxn modelId="{AB7F250A-542F-4FD4-9684-A2479DA0E417}" srcId="{66CC2C52-5A3E-4C70-ADF0-D638A13D284F}" destId="{C00D7BBD-4118-416D-8572-F20E725BA346}" srcOrd="0" destOrd="0" parTransId="{3A9B9C07-4393-4F28-ADAA-4112E44FEA5D}" sibTransId="{8B8650DB-DF70-41E6-8695-373E7B6E9824}"/>
    <dgm:cxn modelId="{11A0B434-A9EC-4D54-BB40-AF8C515B0431}" srcId="{66CC2C52-5A3E-4C70-ADF0-D638A13D284F}" destId="{20B19B05-358B-4FF2-8A8B-308378E84E29}" srcOrd="2" destOrd="0" parTransId="{AA97D9B1-E44B-4E8A-9BE3-E800FCFD57A8}" sibTransId="{C8A54ACE-689E-47E2-A202-258ACDDF3C68}"/>
    <dgm:cxn modelId="{21132952-2963-43E6-BCB6-615FC7FC0F17}" type="presOf" srcId="{F775FC7C-3826-4B9A-9209-C1F514F78CB6}" destId="{4D30FD33-0C5C-4C60-8799-4CB0FB1E8C1D}" srcOrd="0" destOrd="0" presId="urn:microsoft.com/office/officeart/2005/8/layout/hierarchy1"/>
    <dgm:cxn modelId="{401199C9-9C59-4EA6-90FC-3572FAF3B1AE}" srcId="{66CC2C52-5A3E-4C70-ADF0-D638A13D284F}" destId="{F775FC7C-3826-4B9A-9209-C1F514F78CB6}" srcOrd="1" destOrd="0" parTransId="{0EBD33FD-50C4-4057-9FD2-917B06CAC5D0}" sibTransId="{59A56269-2526-4CCA-9F5E-E310811A58C5}"/>
    <dgm:cxn modelId="{D24341CA-DF43-417A-A524-14BF23CCD373}" type="presOf" srcId="{66CC2C52-5A3E-4C70-ADF0-D638A13D284F}" destId="{BADFAA1B-611F-4453-9AE5-714B84FE1359}" srcOrd="0" destOrd="0" presId="urn:microsoft.com/office/officeart/2005/8/layout/hierarchy1"/>
    <dgm:cxn modelId="{5E8F4FE4-C0F0-4339-8D5A-32265DE3D74C}" type="presOf" srcId="{C00D7BBD-4118-416D-8572-F20E725BA346}" destId="{599C7F08-5B75-4AE3-B814-A0616FE5604F}" srcOrd="0" destOrd="0" presId="urn:microsoft.com/office/officeart/2005/8/layout/hierarchy1"/>
    <dgm:cxn modelId="{BD5EC1EC-3338-4CF7-A9C3-C154DBF003BF}" type="presOf" srcId="{20B19B05-358B-4FF2-8A8B-308378E84E29}" destId="{843AE3E5-84DE-4584-A634-37C778FB6AE9}" srcOrd="0" destOrd="0" presId="urn:microsoft.com/office/officeart/2005/8/layout/hierarchy1"/>
    <dgm:cxn modelId="{73547453-633C-4427-9737-73EC147C52EE}" type="presParOf" srcId="{BADFAA1B-611F-4453-9AE5-714B84FE1359}" destId="{AC9A3D1B-CFBF-444E-A2E3-C78EAFC29810}" srcOrd="0" destOrd="0" presId="urn:microsoft.com/office/officeart/2005/8/layout/hierarchy1"/>
    <dgm:cxn modelId="{E462CEC9-91CF-4883-B5F1-B9DB3CB06D8E}" type="presParOf" srcId="{AC9A3D1B-CFBF-444E-A2E3-C78EAFC29810}" destId="{669B4F92-586B-447F-BC81-FC25C5FFE51E}" srcOrd="0" destOrd="0" presId="urn:microsoft.com/office/officeart/2005/8/layout/hierarchy1"/>
    <dgm:cxn modelId="{315ADF87-DC69-4F6C-8F33-13381C3C279A}" type="presParOf" srcId="{669B4F92-586B-447F-BC81-FC25C5FFE51E}" destId="{11DCE48C-59D7-4FEB-98BD-F45BD550221C}" srcOrd="0" destOrd="0" presId="urn:microsoft.com/office/officeart/2005/8/layout/hierarchy1"/>
    <dgm:cxn modelId="{ACBDB31A-3F45-4C6E-BDE0-624DFC7B83BC}" type="presParOf" srcId="{669B4F92-586B-447F-BC81-FC25C5FFE51E}" destId="{599C7F08-5B75-4AE3-B814-A0616FE5604F}" srcOrd="1" destOrd="0" presId="urn:microsoft.com/office/officeart/2005/8/layout/hierarchy1"/>
    <dgm:cxn modelId="{84CC26E3-F1CC-402E-BFB8-9ED9475FDF3E}" type="presParOf" srcId="{AC9A3D1B-CFBF-444E-A2E3-C78EAFC29810}" destId="{5D7A44D4-6438-49C0-A20C-8294F3781931}" srcOrd="1" destOrd="0" presId="urn:microsoft.com/office/officeart/2005/8/layout/hierarchy1"/>
    <dgm:cxn modelId="{3B0DD839-6DC1-4121-8598-DC191E35ECCC}" type="presParOf" srcId="{BADFAA1B-611F-4453-9AE5-714B84FE1359}" destId="{05253D0B-0830-42B2-AF7A-7B5D82DDDEB6}" srcOrd="1" destOrd="0" presId="urn:microsoft.com/office/officeart/2005/8/layout/hierarchy1"/>
    <dgm:cxn modelId="{57E19E86-BB44-46DA-8844-A47A628A3810}" type="presParOf" srcId="{05253D0B-0830-42B2-AF7A-7B5D82DDDEB6}" destId="{7344E3EE-1C19-47A9-8AC0-9C79DCC9F01A}" srcOrd="0" destOrd="0" presId="urn:microsoft.com/office/officeart/2005/8/layout/hierarchy1"/>
    <dgm:cxn modelId="{EF0BE9AB-48F0-40A3-8619-1E8FEF42B1F4}" type="presParOf" srcId="{7344E3EE-1C19-47A9-8AC0-9C79DCC9F01A}" destId="{6DA70CB1-4624-4741-92D6-55B04E6888C8}" srcOrd="0" destOrd="0" presId="urn:microsoft.com/office/officeart/2005/8/layout/hierarchy1"/>
    <dgm:cxn modelId="{C4F42895-ADF8-444C-A17F-D04BE5BE0812}" type="presParOf" srcId="{7344E3EE-1C19-47A9-8AC0-9C79DCC9F01A}" destId="{4D30FD33-0C5C-4C60-8799-4CB0FB1E8C1D}" srcOrd="1" destOrd="0" presId="urn:microsoft.com/office/officeart/2005/8/layout/hierarchy1"/>
    <dgm:cxn modelId="{28CC2373-A75E-4208-B0E6-33A2ECB3002F}" type="presParOf" srcId="{05253D0B-0830-42B2-AF7A-7B5D82DDDEB6}" destId="{5EE50B45-0B84-46B3-87AF-E12852303B9E}" srcOrd="1" destOrd="0" presId="urn:microsoft.com/office/officeart/2005/8/layout/hierarchy1"/>
    <dgm:cxn modelId="{B5CB08C7-89BF-4687-B94F-DCEDE001133D}" type="presParOf" srcId="{BADFAA1B-611F-4453-9AE5-714B84FE1359}" destId="{1E4F1A71-C40F-4AD6-AD5E-487E196965FE}" srcOrd="2" destOrd="0" presId="urn:microsoft.com/office/officeart/2005/8/layout/hierarchy1"/>
    <dgm:cxn modelId="{673846DA-A928-4B71-B82C-E6257793A0DC}" type="presParOf" srcId="{1E4F1A71-C40F-4AD6-AD5E-487E196965FE}" destId="{2DD4EFBD-D4F9-489A-BC33-A2BCDB541264}" srcOrd="0" destOrd="0" presId="urn:microsoft.com/office/officeart/2005/8/layout/hierarchy1"/>
    <dgm:cxn modelId="{3B26E5E3-F4E5-4C4D-9D97-62A71F9E0B04}" type="presParOf" srcId="{2DD4EFBD-D4F9-489A-BC33-A2BCDB541264}" destId="{3AA79917-3D29-45A1-956B-F0360BA5DB1E}" srcOrd="0" destOrd="0" presId="urn:microsoft.com/office/officeart/2005/8/layout/hierarchy1"/>
    <dgm:cxn modelId="{90E325A7-AFC2-4A98-8284-9E69A60109E1}" type="presParOf" srcId="{2DD4EFBD-D4F9-489A-BC33-A2BCDB541264}" destId="{843AE3E5-84DE-4584-A634-37C778FB6AE9}" srcOrd="1" destOrd="0" presId="urn:microsoft.com/office/officeart/2005/8/layout/hierarchy1"/>
    <dgm:cxn modelId="{3D30A999-48AB-4562-950C-4F4643CF11CC}" type="presParOf" srcId="{1E4F1A71-C40F-4AD6-AD5E-487E196965FE}" destId="{C486E8B0-5569-455D-B9B7-3296BA8A24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3E17A3-5928-45B6-B9DB-D8DE067204D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62BE72-1371-4EB3-B9D7-10AC23DB5880}">
      <dgm:prSet/>
      <dgm:spPr/>
      <dgm:t>
        <a:bodyPr/>
        <a:lstStyle/>
        <a:p>
          <a:r>
            <a:rPr lang="en-US"/>
            <a:t>Separate style from structure</a:t>
          </a:r>
        </a:p>
      </dgm:t>
    </dgm:pt>
    <dgm:pt modelId="{EAB7A88F-5A98-4787-B908-16B19602A389}" type="parTrans" cxnId="{865BE8F0-B826-4807-839F-7C9DCB838B17}">
      <dgm:prSet/>
      <dgm:spPr/>
      <dgm:t>
        <a:bodyPr/>
        <a:lstStyle/>
        <a:p>
          <a:endParaRPr lang="en-US"/>
        </a:p>
      </dgm:t>
    </dgm:pt>
    <dgm:pt modelId="{B11B1C1D-031E-46B0-B4DB-20A63F8FA697}" type="sibTrans" cxnId="{865BE8F0-B826-4807-839F-7C9DCB838B17}">
      <dgm:prSet/>
      <dgm:spPr/>
      <dgm:t>
        <a:bodyPr/>
        <a:lstStyle/>
        <a:p>
          <a:endParaRPr lang="en-US"/>
        </a:p>
      </dgm:t>
    </dgm:pt>
    <dgm:pt modelId="{D5F2AB61-CF14-49B5-B42F-D8D2205B83B8}">
      <dgm:prSet/>
      <dgm:spPr/>
      <dgm:t>
        <a:bodyPr/>
        <a:lstStyle/>
        <a:p>
          <a:r>
            <a:rPr lang="en-US" dirty="0"/>
            <a:t>Control styles for entire website in one place</a:t>
          </a:r>
        </a:p>
      </dgm:t>
    </dgm:pt>
    <dgm:pt modelId="{DC75D348-1AF6-4CFE-AB73-91FBCFBC26C1}" type="parTrans" cxnId="{F57C7D6D-16A9-49BA-9AB7-2CC9E3B154A4}">
      <dgm:prSet/>
      <dgm:spPr/>
      <dgm:t>
        <a:bodyPr/>
        <a:lstStyle/>
        <a:p>
          <a:endParaRPr lang="en-US"/>
        </a:p>
      </dgm:t>
    </dgm:pt>
    <dgm:pt modelId="{8C7050FD-5D96-4B2F-A356-D0D1A602715E}" type="sibTrans" cxnId="{F57C7D6D-16A9-49BA-9AB7-2CC9E3B154A4}">
      <dgm:prSet/>
      <dgm:spPr/>
      <dgm:t>
        <a:bodyPr/>
        <a:lstStyle/>
        <a:p>
          <a:endParaRPr lang="en-US"/>
        </a:p>
      </dgm:t>
    </dgm:pt>
    <dgm:pt modelId="{0100E41B-9EC6-4A12-A794-33B1845E3D8E}">
      <dgm:prSet/>
      <dgm:spPr/>
      <dgm:t>
        <a:bodyPr/>
        <a:lstStyle/>
        <a:p>
          <a:r>
            <a:rPr lang="en-US" dirty="0"/>
            <a:t>Tailor styles to the viewing device</a:t>
          </a:r>
        </a:p>
      </dgm:t>
    </dgm:pt>
    <dgm:pt modelId="{3E565776-A4F3-4485-B6A7-D175440C55D7}" type="parTrans" cxnId="{ECCB6DA2-1ED1-4B71-B751-051C1BB96BEF}">
      <dgm:prSet/>
      <dgm:spPr/>
      <dgm:t>
        <a:bodyPr/>
        <a:lstStyle/>
        <a:p>
          <a:endParaRPr lang="en-US"/>
        </a:p>
      </dgm:t>
    </dgm:pt>
    <dgm:pt modelId="{9BD04321-A0E8-4155-B6CC-5E5FB5E2E103}" type="sibTrans" cxnId="{ECCB6DA2-1ED1-4B71-B751-051C1BB96BEF}">
      <dgm:prSet/>
      <dgm:spPr/>
      <dgm:t>
        <a:bodyPr/>
        <a:lstStyle/>
        <a:p>
          <a:endParaRPr lang="en-US"/>
        </a:p>
      </dgm:t>
    </dgm:pt>
    <dgm:pt modelId="{20F9F099-E2EE-4649-8575-95886AC37F9C}" type="pres">
      <dgm:prSet presAssocID="{AA3E17A3-5928-45B6-B9DB-D8DE067204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26FE3E5-F6FC-4860-A64E-D2CCE91FEEA3}" type="pres">
      <dgm:prSet presAssocID="{7262BE72-1371-4EB3-B9D7-10AC23DB5880}" presName="hierRoot1" presStyleCnt="0"/>
      <dgm:spPr/>
    </dgm:pt>
    <dgm:pt modelId="{6399103D-A348-4610-89C7-18DB4FF7B4F8}" type="pres">
      <dgm:prSet presAssocID="{7262BE72-1371-4EB3-B9D7-10AC23DB5880}" presName="composite" presStyleCnt="0"/>
      <dgm:spPr/>
    </dgm:pt>
    <dgm:pt modelId="{67D197AD-4DEC-4B3D-BF16-CC4F56784289}" type="pres">
      <dgm:prSet presAssocID="{7262BE72-1371-4EB3-B9D7-10AC23DB5880}" presName="background" presStyleLbl="node0" presStyleIdx="0" presStyleCnt="3"/>
      <dgm:spPr/>
    </dgm:pt>
    <dgm:pt modelId="{C623420F-1280-46D4-AAAD-15AE9DBC9FD9}" type="pres">
      <dgm:prSet presAssocID="{7262BE72-1371-4EB3-B9D7-10AC23DB5880}" presName="text" presStyleLbl="fgAcc0" presStyleIdx="0" presStyleCnt="3" custScaleY="173936">
        <dgm:presLayoutVars>
          <dgm:chPref val="3"/>
        </dgm:presLayoutVars>
      </dgm:prSet>
      <dgm:spPr/>
    </dgm:pt>
    <dgm:pt modelId="{09133A80-38F1-4012-ABCC-0DEBDAA565B0}" type="pres">
      <dgm:prSet presAssocID="{7262BE72-1371-4EB3-B9D7-10AC23DB5880}" presName="hierChild2" presStyleCnt="0"/>
      <dgm:spPr/>
    </dgm:pt>
    <dgm:pt modelId="{A433B623-7F7E-476B-AA45-5534603E9FC8}" type="pres">
      <dgm:prSet presAssocID="{D5F2AB61-CF14-49B5-B42F-D8D2205B83B8}" presName="hierRoot1" presStyleCnt="0"/>
      <dgm:spPr/>
    </dgm:pt>
    <dgm:pt modelId="{55AC5AA8-2905-4314-9318-27DF47747D69}" type="pres">
      <dgm:prSet presAssocID="{D5F2AB61-CF14-49B5-B42F-D8D2205B83B8}" presName="composite" presStyleCnt="0"/>
      <dgm:spPr/>
    </dgm:pt>
    <dgm:pt modelId="{D57CB783-B511-402D-A66C-9030ED836A1B}" type="pres">
      <dgm:prSet presAssocID="{D5F2AB61-CF14-49B5-B42F-D8D2205B83B8}" presName="background" presStyleLbl="node0" presStyleIdx="1" presStyleCnt="3"/>
      <dgm:spPr/>
    </dgm:pt>
    <dgm:pt modelId="{9A15BE3D-E36A-44DC-8694-E36FE90B5CA1}" type="pres">
      <dgm:prSet presAssocID="{D5F2AB61-CF14-49B5-B42F-D8D2205B83B8}" presName="text" presStyleLbl="fgAcc0" presStyleIdx="1" presStyleCnt="3" custScaleY="168143">
        <dgm:presLayoutVars>
          <dgm:chPref val="3"/>
        </dgm:presLayoutVars>
      </dgm:prSet>
      <dgm:spPr/>
    </dgm:pt>
    <dgm:pt modelId="{DEF46A3C-A2C5-46F0-A9D9-24E31E58B592}" type="pres">
      <dgm:prSet presAssocID="{D5F2AB61-CF14-49B5-B42F-D8D2205B83B8}" presName="hierChild2" presStyleCnt="0"/>
      <dgm:spPr/>
    </dgm:pt>
    <dgm:pt modelId="{B0C7E1E6-3613-45B2-8E8E-B3F3693DE56F}" type="pres">
      <dgm:prSet presAssocID="{0100E41B-9EC6-4A12-A794-33B1845E3D8E}" presName="hierRoot1" presStyleCnt="0"/>
      <dgm:spPr/>
    </dgm:pt>
    <dgm:pt modelId="{99BA287A-AD81-4E57-9C2E-94EDF6A67873}" type="pres">
      <dgm:prSet presAssocID="{0100E41B-9EC6-4A12-A794-33B1845E3D8E}" presName="composite" presStyleCnt="0"/>
      <dgm:spPr/>
    </dgm:pt>
    <dgm:pt modelId="{A600BB7A-F159-4B47-B307-91B6AFE7F166}" type="pres">
      <dgm:prSet presAssocID="{0100E41B-9EC6-4A12-A794-33B1845E3D8E}" presName="background" presStyleLbl="node0" presStyleIdx="2" presStyleCnt="3"/>
      <dgm:spPr/>
    </dgm:pt>
    <dgm:pt modelId="{CE8A9725-0105-48A7-99DB-11E7E474BF72}" type="pres">
      <dgm:prSet presAssocID="{0100E41B-9EC6-4A12-A794-33B1845E3D8E}" presName="text" presStyleLbl="fgAcc0" presStyleIdx="2" presStyleCnt="3" custScaleY="166474">
        <dgm:presLayoutVars>
          <dgm:chPref val="3"/>
        </dgm:presLayoutVars>
      </dgm:prSet>
      <dgm:spPr/>
    </dgm:pt>
    <dgm:pt modelId="{D5A19EBC-C58C-4597-BFFB-E3E3AE635E44}" type="pres">
      <dgm:prSet presAssocID="{0100E41B-9EC6-4A12-A794-33B1845E3D8E}" presName="hierChild2" presStyleCnt="0"/>
      <dgm:spPr/>
    </dgm:pt>
  </dgm:ptLst>
  <dgm:cxnLst>
    <dgm:cxn modelId="{63989730-1DAF-4AF8-BD7F-8347FC0F9550}" type="presOf" srcId="{AA3E17A3-5928-45B6-B9DB-D8DE067204DC}" destId="{20F9F099-E2EE-4649-8575-95886AC37F9C}" srcOrd="0" destOrd="0" presId="urn:microsoft.com/office/officeart/2005/8/layout/hierarchy1"/>
    <dgm:cxn modelId="{F57C7D6D-16A9-49BA-9AB7-2CC9E3B154A4}" srcId="{AA3E17A3-5928-45B6-B9DB-D8DE067204DC}" destId="{D5F2AB61-CF14-49B5-B42F-D8D2205B83B8}" srcOrd="1" destOrd="0" parTransId="{DC75D348-1AF6-4CFE-AB73-91FBCFBC26C1}" sibTransId="{8C7050FD-5D96-4B2F-A356-D0D1A602715E}"/>
    <dgm:cxn modelId="{ACE7137B-E571-4E08-87CF-2DFF5698FBF7}" type="presOf" srcId="{0100E41B-9EC6-4A12-A794-33B1845E3D8E}" destId="{CE8A9725-0105-48A7-99DB-11E7E474BF72}" srcOrd="0" destOrd="0" presId="urn:microsoft.com/office/officeart/2005/8/layout/hierarchy1"/>
    <dgm:cxn modelId="{ECCB6DA2-1ED1-4B71-B751-051C1BB96BEF}" srcId="{AA3E17A3-5928-45B6-B9DB-D8DE067204DC}" destId="{0100E41B-9EC6-4A12-A794-33B1845E3D8E}" srcOrd="2" destOrd="0" parTransId="{3E565776-A4F3-4485-B6A7-D175440C55D7}" sibTransId="{9BD04321-A0E8-4155-B6CC-5E5FB5E2E103}"/>
    <dgm:cxn modelId="{3B7841BE-5521-4926-B540-32E04D201CA6}" type="presOf" srcId="{7262BE72-1371-4EB3-B9D7-10AC23DB5880}" destId="{C623420F-1280-46D4-AAAD-15AE9DBC9FD9}" srcOrd="0" destOrd="0" presId="urn:microsoft.com/office/officeart/2005/8/layout/hierarchy1"/>
    <dgm:cxn modelId="{0265DBDD-999A-45E2-987B-9D128EC3BF78}" type="presOf" srcId="{D5F2AB61-CF14-49B5-B42F-D8D2205B83B8}" destId="{9A15BE3D-E36A-44DC-8694-E36FE90B5CA1}" srcOrd="0" destOrd="0" presId="urn:microsoft.com/office/officeart/2005/8/layout/hierarchy1"/>
    <dgm:cxn modelId="{865BE8F0-B826-4807-839F-7C9DCB838B17}" srcId="{AA3E17A3-5928-45B6-B9DB-D8DE067204DC}" destId="{7262BE72-1371-4EB3-B9D7-10AC23DB5880}" srcOrd="0" destOrd="0" parTransId="{EAB7A88F-5A98-4787-B908-16B19602A389}" sibTransId="{B11B1C1D-031E-46B0-B4DB-20A63F8FA697}"/>
    <dgm:cxn modelId="{9A71143D-FC18-45BA-8EEA-4E96CC7CAF3E}" type="presParOf" srcId="{20F9F099-E2EE-4649-8575-95886AC37F9C}" destId="{926FE3E5-F6FC-4860-A64E-D2CCE91FEEA3}" srcOrd="0" destOrd="0" presId="urn:microsoft.com/office/officeart/2005/8/layout/hierarchy1"/>
    <dgm:cxn modelId="{5C5ABABE-0BBE-4D69-A105-7DCA443B0FE0}" type="presParOf" srcId="{926FE3E5-F6FC-4860-A64E-D2CCE91FEEA3}" destId="{6399103D-A348-4610-89C7-18DB4FF7B4F8}" srcOrd="0" destOrd="0" presId="urn:microsoft.com/office/officeart/2005/8/layout/hierarchy1"/>
    <dgm:cxn modelId="{3BD26E9B-90CD-4E0F-8EBD-15BA44FD86E2}" type="presParOf" srcId="{6399103D-A348-4610-89C7-18DB4FF7B4F8}" destId="{67D197AD-4DEC-4B3D-BF16-CC4F56784289}" srcOrd="0" destOrd="0" presId="urn:microsoft.com/office/officeart/2005/8/layout/hierarchy1"/>
    <dgm:cxn modelId="{8A5A4BE9-2D4A-4238-A851-CB42A50F0B58}" type="presParOf" srcId="{6399103D-A348-4610-89C7-18DB4FF7B4F8}" destId="{C623420F-1280-46D4-AAAD-15AE9DBC9FD9}" srcOrd="1" destOrd="0" presId="urn:microsoft.com/office/officeart/2005/8/layout/hierarchy1"/>
    <dgm:cxn modelId="{41893C3E-AFB8-4555-98DB-C57421D1B18C}" type="presParOf" srcId="{926FE3E5-F6FC-4860-A64E-D2CCE91FEEA3}" destId="{09133A80-38F1-4012-ABCC-0DEBDAA565B0}" srcOrd="1" destOrd="0" presId="urn:microsoft.com/office/officeart/2005/8/layout/hierarchy1"/>
    <dgm:cxn modelId="{F439876C-6C16-41EC-A2D6-EFC2EE822A12}" type="presParOf" srcId="{20F9F099-E2EE-4649-8575-95886AC37F9C}" destId="{A433B623-7F7E-476B-AA45-5534603E9FC8}" srcOrd="1" destOrd="0" presId="urn:microsoft.com/office/officeart/2005/8/layout/hierarchy1"/>
    <dgm:cxn modelId="{513C2294-B312-4358-89FB-55C0BCA23032}" type="presParOf" srcId="{A433B623-7F7E-476B-AA45-5534603E9FC8}" destId="{55AC5AA8-2905-4314-9318-27DF47747D69}" srcOrd="0" destOrd="0" presId="urn:microsoft.com/office/officeart/2005/8/layout/hierarchy1"/>
    <dgm:cxn modelId="{126927DF-1FC4-40F8-9027-EDEBE9F19992}" type="presParOf" srcId="{55AC5AA8-2905-4314-9318-27DF47747D69}" destId="{D57CB783-B511-402D-A66C-9030ED836A1B}" srcOrd="0" destOrd="0" presId="urn:microsoft.com/office/officeart/2005/8/layout/hierarchy1"/>
    <dgm:cxn modelId="{DC1E4A3E-85EF-421D-B389-A46690901B93}" type="presParOf" srcId="{55AC5AA8-2905-4314-9318-27DF47747D69}" destId="{9A15BE3D-E36A-44DC-8694-E36FE90B5CA1}" srcOrd="1" destOrd="0" presId="urn:microsoft.com/office/officeart/2005/8/layout/hierarchy1"/>
    <dgm:cxn modelId="{D68DE535-3F6D-4F4C-B312-133788CF274F}" type="presParOf" srcId="{A433B623-7F7E-476B-AA45-5534603E9FC8}" destId="{DEF46A3C-A2C5-46F0-A9D9-24E31E58B592}" srcOrd="1" destOrd="0" presId="urn:microsoft.com/office/officeart/2005/8/layout/hierarchy1"/>
    <dgm:cxn modelId="{5DA923CC-9BF2-47B0-85BD-22D15273049B}" type="presParOf" srcId="{20F9F099-E2EE-4649-8575-95886AC37F9C}" destId="{B0C7E1E6-3613-45B2-8E8E-B3F3693DE56F}" srcOrd="2" destOrd="0" presId="urn:microsoft.com/office/officeart/2005/8/layout/hierarchy1"/>
    <dgm:cxn modelId="{CA83E475-FC90-4B19-960C-90E54011BF6B}" type="presParOf" srcId="{B0C7E1E6-3613-45B2-8E8E-B3F3693DE56F}" destId="{99BA287A-AD81-4E57-9C2E-94EDF6A67873}" srcOrd="0" destOrd="0" presId="urn:microsoft.com/office/officeart/2005/8/layout/hierarchy1"/>
    <dgm:cxn modelId="{DB5EF685-A6F1-44F0-B689-420E92E67D10}" type="presParOf" srcId="{99BA287A-AD81-4E57-9C2E-94EDF6A67873}" destId="{A600BB7A-F159-4B47-B307-91B6AFE7F166}" srcOrd="0" destOrd="0" presId="urn:microsoft.com/office/officeart/2005/8/layout/hierarchy1"/>
    <dgm:cxn modelId="{36410D7B-E732-4F3D-987F-26BAFB90B1D9}" type="presParOf" srcId="{99BA287A-AD81-4E57-9C2E-94EDF6A67873}" destId="{CE8A9725-0105-48A7-99DB-11E7E474BF72}" srcOrd="1" destOrd="0" presId="urn:microsoft.com/office/officeart/2005/8/layout/hierarchy1"/>
    <dgm:cxn modelId="{561C5DA7-6EFC-4ABB-BEF0-B759CE5A9A63}" type="presParOf" srcId="{B0C7E1E6-3613-45B2-8E8E-B3F3693DE56F}" destId="{D5A19EBC-C58C-4597-BFFB-E3E3AE635E4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7F292-B6C8-4A9A-A01C-8EAC6BA45C86}">
      <dsp:nvSpPr>
        <dsp:cNvPr id="0" name=""/>
        <dsp:cNvSpPr/>
      </dsp:nvSpPr>
      <dsp:spPr>
        <a:xfrm>
          <a:off x="0" y="0"/>
          <a:ext cx="6628804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shade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CFFBA2-F005-4ABF-9544-64CF5F00D7E0}">
      <dsp:nvSpPr>
        <dsp:cNvPr id="0" name=""/>
        <dsp:cNvSpPr/>
      </dsp:nvSpPr>
      <dsp:spPr>
        <a:xfrm>
          <a:off x="0" y="0"/>
          <a:ext cx="6628804" cy="1244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Stands for cascading style sheets.</a:t>
          </a:r>
        </a:p>
      </dsp:txBody>
      <dsp:txXfrm>
        <a:off x="0" y="0"/>
        <a:ext cx="6628804" cy="1244895"/>
      </dsp:txXfrm>
    </dsp:sp>
    <dsp:sp modelId="{2BACCB06-9D84-4673-836B-045CB2C6FEAE}">
      <dsp:nvSpPr>
        <dsp:cNvPr id="0" name=""/>
        <dsp:cNvSpPr/>
      </dsp:nvSpPr>
      <dsp:spPr>
        <a:xfrm>
          <a:off x="0" y="1244895"/>
          <a:ext cx="6628804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262080"/>
                <a:satOff val="-14378"/>
                <a:lumOff val="23349"/>
                <a:alphaOff val="0"/>
                <a:tint val="96000"/>
                <a:lumMod val="100000"/>
              </a:schemeClr>
            </a:gs>
            <a:gs pos="78000">
              <a:schemeClr val="accent1">
                <a:shade val="50000"/>
                <a:hueOff val="262080"/>
                <a:satOff val="-14378"/>
                <a:lumOff val="23349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shade val="50000"/>
              <a:hueOff val="262080"/>
              <a:satOff val="-14378"/>
              <a:lumOff val="23349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0B86892-5A53-4A8A-BBCA-C5FD40630AD1}">
      <dsp:nvSpPr>
        <dsp:cNvPr id="0" name=""/>
        <dsp:cNvSpPr/>
      </dsp:nvSpPr>
      <dsp:spPr>
        <a:xfrm>
          <a:off x="0" y="1244895"/>
          <a:ext cx="6628804" cy="1244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It is style language used to control the appearance of markup languages.</a:t>
          </a:r>
        </a:p>
      </dsp:txBody>
      <dsp:txXfrm>
        <a:off x="0" y="1244895"/>
        <a:ext cx="6628804" cy="1244895"/>
      </dsp:txXfrm>
    </dsp:sp>
    <dsp:sp modelId="{D6AC3AA2-B006-4EA5-8920-599C721C385A}">
      <dsp:nvSpPr>
        <dsp:cNvPr id="0" name=""/>
        <dsp:cNvSpPr/>
      </dsp:nvSpPr>
      <dsp:spPr>
        <a:xfrm>
          <a:off x="0" y="2489790"/>
          <a:ext cx="6628804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524161"/>
                <a:satOff val="-28755"/>
                <a:lumOff val="46698"/>
                <a:alphaOff val="0"/>
                <a:tint val="96000"/>
                <a:lumMod val="100000"/>
              </a:schemeClr>
            </a:gs>
            <a:gs pos="78000">
              <a:schemeClr val="accent1">
                <a:shade val="50000"/>
                <a:hueOff val="524161"/>
                <a:satOff val="-28755"/>
                <a:lumOff val="46698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shade val="50000"/>
              <a:hueOff val="524161"/>
              <a:satOff val="-28755"/>
              <a:lumOff val="46698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7EEFE3-AA39-4120-985A-E0D16A97F871}">
      <dsp:nvSpPr>
        <dsp:cNvPr id="0" name=""/>
        <dsp:cNvSpPr/>
      </dsp:nvSpPr>
      <dsp:spPr>
        <a:xfrm>
          <a:off x="0" y="2489790"/>
          <a:ext cx="6628804" cy="1244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Think of HTML as controlling the structure of the web while CSS controls the presentation of it.</a:t>
          </a:r>
        </a:p>
      </dsp:txBody>
      <dsp:txXfrm>
        <a:off x="0" y="2489790"/>
        <a:ext cx="6628804" cy="1244895"/>
      </dsp:txXfrm>
    </dsp:sp>
    <dsp:sp modelId="{07570ED5-980B-4605-89D7-DAD195D573EF}">
      <dsp:nvSpPr>
        <dsp:cNvPr id="0" name=""/>
        <dsp:cNvSpPr/>
      </dsp:nvSpPr>
      <dsp:spPr>
        <a:xfrm>
          <a:off x="0" y="3734685"/>
          <a:ext cx="6628804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262080"/>
                <a:satOff val="-14378"/>
                <a:lumOff val="23349"/>
                <a:alphaOff val="0"/>
                <a:tint val="96000"/>
                <a:lumMod val="100000"/>
              </a:schemeClr>
            </a:gs>
            <a:gs pos="78000">
              <a:schemeClr val="accent1">
                <a:shade val="50000"/>
                <a:hueOff val="262080"/>
                <a:satOff val="-14378"/>
                <a:lumOff val="23349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shade val="50000"/>
              <a:hueOff val="262080"/>
              <a:satOff val="-14378"/>
              <a:lumOff val="23349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314CC9-D6FD-4846-90A6-16262FF19CA9}">
      <dsp:nvSpPr>
        <dsp:cNvPr id="0" name=""/>
        <dsp:cNvSpPr/>
      </dsp:nvSpPr>
      <dsp:spPr>
        <a:xfrm>
          <a:off x="0" y="3734685"/>
          <a:ext cx="6628804" cy="1244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CSS is what makes the web pretty.</a:t>
          </a:r>
        </a:p>
      </dsp:txBody>
      <dsp:txXfrm>
        <a:off x="0" y="3734685"/>
        <a:ext cx="6628804" cy="12448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CE48C-59D7-4FEB-98BD-F45BD550221C}">
      <dsp:nvSpPr>
        <dsp:cNvPr id="0" name=""/>
        <dsp:cNvSpPr/>
      </dsp:nvSpPr>
      <dsp:spPr>
        <a:xfrm>
          <a:off x="0" y="1489302"/>
          <a:ext cx="1864351" cy="17356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99C7F08-5B75-4AE3-B814-A0616FE5604F}">
      <dsp:nvSpPr>
        <dsp:cNvPr id="0" name=""/>
        <dsp:cNvSpPr/>
      </dsp:nvSpPr>
      <dsp:spPr>
        <a:xfrm>
          <a:off x="207150" y="1686095"/>
          <a:ext cx="1864351" cy="17356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Inline styles                             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b="1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&lt;p style=“color:#0000;”&gt;</a:t>
          </a:r>
        </a:p>
      </dsp:txBody>
      <dsp:txXfrm>
        <a:off x="257984" y="1736929"/>
        <a:ext cx="1762683" cy="1633934"/>
      </dsp:txXfrm>
    </dsp:sp>
    <dsp:sp modelId="{6DA70CB1-4624-4741-92D6-55B04E6888C8}">
      <dsp:nvSpPr>
        <dsp:cNvPr id="0" name=""/>
        <dsp:cNvSpPr/>
      </dsp:nvSpPr>
      <dsp:spPr>
        <a:xfrm>
          <a:off x="2298394" y="1381322"/>
          <a:ext cx="1864351" cy="18041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D30FD33-0C5C-4C60-8799-4CB0FB1E8C1D}">
      <dsp:nvSpPr>
        <dsp:cNvPr id="0" name=""/>
        <dsp:cNvSpPr/>
      </dsp:nvSpPr>
      <dsp:spPr>
        <a:xfrm>
          <a:off x="2505544" y="1578114"/>
          <a:ext cx="1864351" cy="1804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Style blocks                              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/*  p {     color:#0000;    }    /*</a:t>
          </a:r>
        </a:p>
      </dsp:txBody>
      <dsp:txXfrm>
        <a:off x="2558387" y="1630957"/>
        <a:ext cx="1758665" cy="1698497"/>
      </dsp:txXfrm>
    </dsp:sp>
    <dsp:sp modelId="{3AA79917-3D29-45A1-956B-F0360BA5DB1E}">
      <dsp:nvSpPr>
        <dsp:cNvPr id="0" name=""/>
        <dsp:cNvSpPr/>
      </dsp:nvSpPr>
      <dsp:spPr>
        <a:xfrm>
          <a:off x="4557302" y="1489302"/>
          <a:ext cx="1864351" cy="16898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3AE3E5-84DE-4584-A634-37C778FB6AE9}">
      <dsp:nvSpPr>
        <dsp:cNvPr id="0" name=""/>
        <dsp:cNvSpPr/>
      </dsp:nvSpPr>
      <dsp:spPr>
        <a:xfrm>
          <a:off x="4764452" y="1686095"/>
          <a:ext cx="1864351" cy="16898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External Style Sheets                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style.css</a:t>
          </a:r>
        </a:p>
      </dsp:txBody>
      <dsp:txXfrm>
        <a:off x="4813947" y="1735590"/>
        <a:ext cx="1765361" cy="15908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197AD-4DEC-4B3D-BF16-CC4F56784289}">
      <dsp:nvSpPr>
        <dsp:cNvPr id="0" name=""/>
        <dsp:cNvSpPr/>
      </dsp:nvSpPr>
      <dsp:spPr>
        <a:xfrm>
          <a:off x="0" y="1361812"/>
          <a:ext cx="1864351" cy="2059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3420F-1280-46D4-AAAD-15AE9DBC9FD9}">
      <dsp:nvSpPr>
        <dsp:cNvPr id="0" name=""/>
        <dsp:cNvSpPr/>
      </dsp:nvSpPr>
      <dsp:spPr>
        <a:xfrm>
          <a:off x="207150" y="1558604"/>
          <a:ext cx="1864351" cy="20591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Separate style from structure</a:t>
          </a:r>
        </a:p>
      </dsp:txBody>
      <dsp:txXfrm>
        <a:off x="261755" y="1613209"/>
        <a:ext cx="1755141" cy="1949953"/>
      </dsp:txXfrm>
    </dsp:sp>
    <dsp:sp modelId="{D57CB783-B511-402D-A66C-9030ED836A1B}">
      <dsp:nvSpPr>
        <dsp:cNvPr id="0" name=""/>
        <dsp:cNvSpPr/>
      </dsp:nvSpPr>
      <dsp:spPr>
        <a:xfrm>
          <a:off x="2278651" y="1361812"/>
          <a:ext cx="1864351" cy="1990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5BE3D-E36A-44DC-8694-E36FE90B5CA1}">
      <dsp:nvSpPr>
        <dsp:cNvPr id="0" name=""/>
        <dsp:cNvSpPr/>
      </dsp:nvSpPr>
      <dsp:spPr>
        <a:xfrm>
          <a:off x="2485801" y="1558604"/>
          <a:ext cx="1864351" cy="1990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Control styles for entire website in one place</a:t>
          </a:r>
        </a:p>
      </dsp:txBody>
      <dsp:txXfrm>
        <a:off x="2540406" y="1613209"/>
        <a:ext cx="1755141" cy="1881372"/>
      </dsp:txXfrm>
    </dsp:sp>
    <dsp:sp modelId="{A600BB7A-F159-4B47-B307-91B6AFE7F166}">
      <dsp:nvSpPr>
        <dsp:cNvPr id="0" name=""/>
        <dsp:cNvSpPr/>
      </dsp:nvSpPr>
      <dsp:spPr>
        <a:xfrm>
          <a:off x="4557302" y="1361812"/>
          <a:ext cx="1864351" cy="1970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A9725-0105-48A7-99DB-11E7E474BF72}">
      <dsp:nvSpPr>
        <dsp:cNvPr id="0" name=""/>
        <dsp:cNvSpPr/>
      </dsp:nvSpPr>
      <dsp:spPr>
        <a:xfrm>
          <a:off x="4764452" y="1558604"/>
          <a:ext cx="1864351" cy="1970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Tailor styles to the viewing device</a:t>
          </a:r>
        </a:p>
      </dsp:txBody>
      <dsp:txXfrm>
        <a:off x="4819057" y="1613209"/>
        <a:ext cx="1755141" cy="1861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7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6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0292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39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4995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75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9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9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0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4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9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2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8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4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1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6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7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9CE31-1190-4E8F-8FD1-0BA69A950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>
                <a:solidFill>
                  <a:srgbClr val="FFFFFF"/>
                </a:solidFill>
              </a:rPr>
              <a:t>Introduction to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42604-5252-4A39-B5F8-982891ADD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From: Lynda.com</a:t>
            </a:r>
          </a:p>
        </p:txBody>
      </p:sp>
    </p:spTree>
    <p:extLst>
      <p:ext uri="{BB962C8B-B14F-4D97-AF65-F5344CB8AC3E}">
        <p14:creationId xmlns:p14="http://schemas.microsoft.com/office/powerpoint/2010/main" val="63467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AAC1D-5B6F-4D62-AFCE-F60EC0C5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What is CSS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899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487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37">
            <a:extLst>
              <a:ext uri="{FF2B5EF4-FFF2-40B4-BE49-F238E27FC236}">
                <a16:creationId xmlns:a16="http://schemas.microsoft.com/office/drawing/2014/main" id="{655AE6B0-AC9E-4167-806F-E9DB135FC4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39">
            <a:extLst>
              <a:ext uri="{FF2B5EF4-FFF2-40B4-BE49-F238E27FC236}">
                <a16:creationId xmlns:a16="http://schemas.microsoft.com/office/drawing/2014/main" id="{3523416A-383B-4FDC-B4C9-D8EDDFE9C04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3" name="Rectangle 50">
            <a:extLst>
              <a:ext uri="{FF2B5EF4-FFF2-40B4-BE49-F238E27FC236}">
                <a16:creationId xmlns:a16="http://schemas.microsoft.com/office/drawing/2014/main" id="{87BD1F4E-A66D-4C06-86DA-8D56CA7A3B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D274F-7537-49E7-8A0B-A9CE2136E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How to apply CSS to HTML</a:t>
            </a:r>
          </a:p>
        </p:txBody>
      </p:sp>
      <p:graphicFrame>
        <p:nvGraphicFramePr>
          <p:cNvPr id="3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930272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613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50B61-AA20-4947-AB2C-9421E513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Benefits of CSS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07923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796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EAED-7E6B-4221-BE5D-7FD70FC2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31EE9-29F5-4DAA-A148-B87ACC2E0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{</a:t>
            </a:r>
          </a:p>
          <a:p>
            <a:pPr marL="914400" lvl="2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font-family:Arial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2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font:size:10px;</a:t>
            </a:r>
          </a:p>
          <a:p>
            <a:pPr marL="914400" lvl="2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914400" lvl="2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p  is selector and  declaration blocks in the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curly braces.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77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15F2-B5FB-456A-AF20-E5E2D8D3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7690"/>
          </a:xfrm>
        </p:spPr>
        <p:txBody>
          <a:bodyPr>
            <a:normAutofit fontScale="90000"/>
          </a:bodyPr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1AF98-532E-487D-8570-9F23454BD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2899"/>
            <a:ext cx="8596668" cy="3880773"/>
          </a:xfrm>
        </p:spPr>
        <p:txBody>
          <a:bodyPr/>
          <a:lstStyle/>
          <a:p>
            <a:r>
              <a:rPr lang="en-US" dirty="0"/>
              <a:t>Selectors are used to target HTML elements.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Types of selectors:</a:t>
            </a:r>
          </a:p>
          <a:p>
            <a:r>
              <a:rPr lang="en-US" dirty="0"/>
              <a:t>Elements Selector</a:t>
            </a:r>
          </a:p>
          <a:p>
            <a:r>
              <a:rPr lang="en-US" dirty="0"/>
              <a:t>Class Selector</a:t>
            </a:r>
          </a:p>
          <a:p>
            <a:r>
              <a:rPr lang="en-US" dirty="0"/>
              <a:t>ID Selector</a:t>
            </a:r>
          </a:p>
          <a:p>
            <a:r>
              <a:rPr lang="en-US" dirty="0"/>
              <a:t>Descendant Selector</a:t>
            </a:r>
          </a:p>
        </p:txBody>
      </p:sp>
    </p:spTree>
    <p:extLst>
      <p:ext uri="{BB962C8B-B14F-4D97-AF65-F5344CB8AC3E}">
        <p14:creationId xmlns:p14="http://schemas.microsoft.com/office/powerpoint/2010/main" val="37169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18DA-B90E-4BF0-9C5D-8B70AA513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r>
              <a:rPr lang="en-US" dirty="0"/>
              <a:t>Element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86015-7BAC-4654-B2F2-E0ABCB95B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6068"/>
            <a:ext cx="8596668" cy="3880773"/>
          </a:xfrm>
        </p:spPr>
        <p:txBody>
          <a:bodyPr/>
          <a:lstStyle/>
          <a:p>
            <a:r>
              <a:rPr lang="en-US" dirty="0"/>
              <a:t>Element selector is global in nature.</a:t>
            </a:r>
          </a:p>
          <a:p>
            <a:r>
              <a:rPr lang="en-US" dirty="0"/>
              <a:t>They are going to effect every element of that type</a:t>
            </a:r>
          </a:p>
          <a:p>
            <a:r>
              <a:rPr lang="en-US" dirty="0"/>
              <a:t>You simply need to know what the tag is for a given element in order to style it.</a:t>
            </a:r>
          </a:p>
          <a:p>
            <a:r>
              <a:rPr lang="en-US" dirty="0"/>
              <a:t>For example: to style paragraph, you will use </a:t>
            </a:r>
            <a:r>
              <a:rPr lang="en-US"/>
              <a:t>the P. </a:t>
            </a:r>
            <a:r>
              <a:rPr lang="en-US" dirty="0"/>
              <a:t>For heading ones, you will use H1.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FF0000"/>
                </a:solidFill>
              </a:rPr>
              <a:t>p { font-size:14px;  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h1 { font-size:12px;  }</a:t>
            </a:r>
          </a:p>
        </p:txBody>
      </p:sp>
    </p:spTree>
    <p:extLst>
      <p:ext uri="{BB962C8B-B14F-4D97-AF65-F5344CB8AC3E}">
        <p14:creationId xmlns:p14="http://schemas.microsoft.com/office/powerpoint/2010/main" val="29730687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236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Facet</vt:lpstr>
      <vt:lpstr>Introduction to CSS</vt:lpstr>
      <vt:lpstr>What is CSS</vt:lpstr>
      <vt:lpstr>How to apply CSS to HTML</vt:lpstr>
      <vt:lpstr>Benefits of CSS</vt:lpstr>
      <vt:lpstr>CSS Syntax</vt:lpstr>
      <vt:lpstr>CSS Selectors</vt:lpstr>
      <vt:lpstr>Element Selector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CSS</dc:title>
  <dc:creator>anum sharma</dc:creator>
  <cp:lastModifiedBy>anum sharma</cp:lastModifiedBy>
  <cp:revision>1</cp:revision>
  <dcterms:created xsi:type="dcterms:W3CDTF">2017-12-23T07:42:11Z</dcterms:created>
  <dcterms:modified xsi:type="dcterms:W3CDTF">2017-12-26T19:33:17Z</dcterms:modified>
</cp:coreProperties>
</file>