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modSld sldOrd">
      <pc:chgData name="anum sharma" userId="f66cf99955dbac7d" providerId="LiveId" clId="{6E04F4B5-AC0F-493B-B1A2-008A2E900AEB}" dt="2018-01-01T07:25:08.989" v="2135"/>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spMkLst>
            <pc:docMk/>
            <pc:sldMk cId="2502690904" sldId="265"/>
            <ac:spMk id="3" creationId="{109A5BD3-1C82-4DD0-ACB0-B835F089F1BE}"/>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495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2018-01-01T07:25:12Z</dcterms:modified>
</cp:coreProperties>
</file>