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70" r:id="rId6"/>
    <p:sldId id="278" r:id="rId7"/>
    <p:sldId id="277" r:id="rId8"/>
    <p:sldId id="272" r:id="rId9"/>
    <p:sldId id="274" r:id="rId10"/>
    <p:sldId id="276" r:id="rId11"/>
    <p:sldId id="275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D6C0A-1129-46D5-944B-683D427E599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06A848B-F27D-4D5F-8DFE-9644080C8578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F14A7701-8014-4012-A983-104E90D8F0C1}" type="sibTrans" cxnId="{7051AC09-C2A0-417A-8FE8-2E57E44EEAD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BB41298A-8FBA-4849-8E1B-2E02750A808D}" type="parTrans" cxnId="{7051AC09-C2A0-417A-8FE8-2E57E44EEAD1}">
      <dgm:prSet/>
      <dgm:spPr/>
      <dgm:t>
        <a:bodyPr/>
        <a:lstStyle/>
        <a:p>
          <a:endParaRPr lang="en-US"/>
        </a:p>
      </dgm:t>
    </dgm:pt>
    <dgm:pt modelId="{5A37D20F-9690-47B4-B6A2-D70571C5F1B2}" type="pres">
      <dgm:prSet presAssocID="{73BD6C0A-1129-46D5-944B-683D427E599B}" presName="Name0" presStyleCnt="0">
        <dgm:presLayoutVars>
          <dgm:chMax val="7"/>
          <dgm:chPref val="7"/>
          <dgm:dir/>
        </dgm:presLayoutVars>
      </dgm:prSet>
      <dgm:spPr/>
    </dgm:pt>
    <dgm:pt modelId="{74A085B7-9256-4028-AA73-6C1A9311D30E}" type="pres">
      <dgm:prSet presAssocID="{73BD6C0A-1129-46D5-944B-683D427E599B}" presName="Name1" presStyleCnt="0"/>
      <dgm:spPr/>
    </dgm:pt>
    <dgm:pt modelId="{CBBFCB67-E278-4AE5-856B-6FDBC0EDFEAE}" type="pres">
      <dgm:prSet presAssocID="{F14A7701-8014-4012-A983-104E90D8F0C1}" presName="picture_1" presStyleCnt="0"/>
      <dgm:spPr/>
    </dgm:pt>
    <dgm:pt modelId="{84621027-C91D-4358-9D1C-03EF92D85A18}" type="pres">
      <dgm:prSet presAssocID="{F14A7701-8014-4012-A983-104E90D8F0C1}" presName="pictureRepeatNode" presStyleLbl="alignImgPlace1" presStyleIdx="0" presStyleCnt="1" custScaleX="109278" custScaleY="105036" custLinFactNeighborX="46531" custLinFactNeighborY="0"/>
      <dgm:spPr/>
    </dgm:pt>
    <dgm:pt modelId="{BB4C95DC-A41A-408B-B047-85A826B53F0F}" type="pres">
      <dgm:prSet presAssocID="{206A848B-F27D-4D5F-8DFE-9644080C8578}" presName="text_1" presStyleLbl="node1" presStyleIdx="0" presStyleCnt="0" custFlipVert="1" custFlipHor="1" custScaleX="25236" custScaleY="6720" custLinFactNeighborX="-64567" custLinFactNeighborY="-2912">
        <dgm:presLayoutVars>
          <dgm:bulletEnabled val="1"/>
        </dgm:presLayoutVars>
      </dgm:prSet>
      <dgm:spPr/>
    </dgm:pt>
  </dgm:ptLst>
  <dgm:cxnLst>
    <dgm:cxn modelId="{7051AC09-C2A0-417A-8FE8-2E57E44EEAD1}" srcId="{73BD6C0A-1129-46D5-944B-683D427E599B}" destId="{206A848B-F27D-4D5F-8DFE-9644080C8578}" srcOrd="0" destOrd="0" parTransId="{BB41298A-8FBA-4849-8E1B-2E02750A808D}" sibTransId="{F14A7701-8014-4012-A983-104E90D8F0C1}"/>
    <dgm:cxn modelId="{38BE861C-C8E3-4350-9DB5-FBB7CDD5D66D}" type="presOf" srcId="{206A848B-F27D-4D5F-8DFE-9644080C8578}" destId="{BB4C95DC-A41A-408B-B047-85A826B53F0F}" srcOrd="0" destOrd="0" presId="urn:microsoft.com/office/officeart/2008/layout/CircularPictureCallout"/>
    <dgm:cxn modelId="{D2E8BA4C-230F-424D-8831-5AB4430A0309}" type="presOf" srcId="{F14A7701-8014-4012-A983-104E90D8F0C1}" destId="{84621027-C91D-4358-9D1C-03EF92D85A18}" srcOrd="0" destOrd="0" presId="urn:microsoft.com/office/officeart/2008/layout/CircularPictureCallout"/>
    <dgm:cxn modelId="{5D866EEA-B949-426F-B296-4CEDC7F08440}" type="presOf" srcId="{73BD6C0A-1129-46D5-944B-683D427E599B}" destId="{5A37D20F-9690-47B4-B6A2-D70571C5F1B2}" srcOrd="0" destOrd="0" presId="urn:microsoft.com/office/officeart/2008/layout/CircularPictureCallout"/>
    <dgm:cxn modelId="{CA11912A-2428-4770-8F60-4C8B2FD98635}" type="presParOf" srcId="{5A37D20F-9690-47B4-B6A2-D70571C5F1B2}" destId="{74A085B7-9256-4028-AA73-6C1A9311D30E}" srcOrd="0" destOrd="0" presId="urn:microsoft.com/office/officeart/2008/layout/CircularPictureCallout"/>
    <dgm:cxn modelId="{121068EE-156F-45D2-B67E-CC1CFD358BD8}" type="presParOf" srcId="{74A085B7-9256-4028-AA73-6C1A9311D30E}" destId="{CBBFCB67-E278-4AE5-856B-6FDBC0EDFEAE}" srcOrd="0" destOrd="0" presId="urn:microsoft.com/office/officeart/2008/layout/CircularPictureCallout"/>
    <dgm:cxn modelId="{37ED7288-56FA-4FDE-AFB1-819BAC36D44D}" type="presParOf" srcId="{CBBFCB67-E278-4AE5-856B-6FDBC0EDFEAE}" destId="{84621027-C91D-4358-9D1C-03EF92D85A18}" srcOrd="0" destOrd="0" presId="urn:microsoft.com/office/officeart/2008/layout/CircularPictureCallout"/>
    <dgm:cxn modelId="{2AB5AAD4-6F8E-4AFF-A41D-216583E0D861}" type="presParOf" srcId="{74A085B7-9256-4028-AA73-6C1A9311D30E}" destId="{BB4C95DC-A41A-408B-B047-85A826B53F0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F84A8-F82F-4760-90B2-3FB558E15FA5}" type="doc">
      <dgm:prSet loTypeId="urn:microsoft.com/office/officeart/2008/layout/AscendingPictureAccentProcess" loCatId="process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A348931-EC4C-4CB0-9E24-762981A22112}">
      <dgm:prSet phldrT="[Text]" custT="1"/>
      <dgm:spPr/>
      <dgm:t>
        <a:bodyPr/>
        <a:lstStyle/>
        <a:p>
          <a:pPr algn="just"/>
          <a:r>
            <a:rPr lang="en-US" sz="2400" b="0" i="1" dirty="0"/>
            <a:t>Online learning can be a lifeline to those who have obstacles, such as geographical distances or physical disabilities.                                  </a:t>
          </a:r>
          <a:r>
            <a:rPr lang="en-US" sz="1800" b="0" i="0" dirty="0"/>
            <a:t>By: Paul Levenson</a:t>
          </a:r>
          <a:endParaRPr lang="en-US" sz="1800" i="0" dirty="0"/>
        </a:p>
      </dgm:t>
    </dgm:pt>
    <dgm:pt modelId="{BFBEA853-E503-4A5A-AA67-64F369F9C478}" type="parTrans" cxnId="{1A763438-B106-42C8-9ECA-1058657ED5FE}">
      <dgm:prSet/>
      <dgm:spPr/>
      <dgm:t>
        <a:bodyPr/>
        <a:lstStyle/>
        <a:p>
          <a:endParaRPr lang="en-US"/>
        </a:p>
      </dgm:t>
    </dgm:pt>
    <dgm:pt modelId="{717B2645-D72E-4138-9F1B-895763905470}" type="sibTrans" cxnId="{1A763438-B106-42C8-9ECA-1058657ED5F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B6C671D-E14A-407B-BA03-12EC8C14AC80}" type="pres">
      <dgm:prSet presAssocID="{809F84A8-F82F-4760-90B2-3FB558E15FA5}" presName="Name0" presStyleCnt="0">
        <dgm:presLayoutVars>
          <dgm:chMax val="7"/>
          <dgm:chPref val="7"/>
          <dgm:dir/>
        </dgm:presLayoutVars>
      </dgm:prSet>
      <dgm:spPr/>
    </dgm:pt>
    <dgm:pt modelId="{8EF49C79-0C66-4853-9D33-7B600304893D}" type="pres">
      <dgm:prSet presAssocID="{8A348931-EC4C-4CB0-9E24-762981A22112}" presName="parTx1" presStyleLbl="node1" presStyleIdx="0" presStyleCnt="1" custScaleX="129289" custScaleY="113055"/>
      <dgm:spPr/>
    </dgm:pt>
    <dgm:pt modelId="{609BC88E-F441-46BC-9232-F53C08998BC2}" type="pres">
      <dgm:prSet presAssocID="{717B2645-D72E-4138-9F1B-895763905470}" presName="picture1" presStyleCnt="0"/>
      <dgm:spPr/>
    </dgm:pt>
    <dgm:pt modelId="{0534754F-74DF-44F0-9C90-09D0C3751D81}" type="pres">
      <dgm:prSet presAssocID="{717B2645-D72E-4138-9F1B-895763905470}" presName="imageRepeatNode" presStyleLbl="fgImgPlace1" presStyleIdx="0" presStyleCnt="1" custScaleX="75685" custScaleY="73826" custLinFactNeighborX="154" custLinFactNeighborY="-7539"/>
      <dgm:spPr/>
    </dgm:pt>
  </dgm:ptLst>
  <dgm:cxnLst>
    <dgm:cxn modelId="{2323E630-E39A-40A4-85FD-BCBBE15DD2D1}" type="presOf" srcId="{809F84A8-F82F-4760-90B2-3FB558E15FA5}" destId="{EB6C671D-E14A-407B-BA03-12EC8C14AC80}" srcOrd="0" destOrd="0" presId="urn:microsoft.com/office/officeart/2008/layout/AscendingPictureAccentProcess"/>
    <dgm:cxn modelId="{1A763438-B106-42C8-9ECA-1058657ED5FE}" srcId="{809F84A8-F82F-4760-90B2-3FB558E15FA5}" destId="{8A348931-EC4C-4CB0-9E24-762981A22112}" srcOrd="0" destOrd="0" parTransId="{BFBEA853-E503-4A5A-AA67-64F369F9C478}" sibTransId="{717B2645-D72E-4138-9F1B-895763905470}"/>
    <dgm:cxn modelId="{F616553C-B4E1-4C60-8645-4BD90176BD01}" type="presOf" srcId="{8A348931-EC4C-4CB0-9E24-762981A22112}" destId="{8EF49C79-0C66-4853-9D33-7B600304893D}" srcOrd="0" destOrd="0" presId="urn:microsoft.com/office/officeart/2008/layout/AscendingPictureAccentProcess"/>
    <dgm:cxn modelId="{A97AE86A-5E08-4BA9-BEAE-F44E3AC32FA0}" type="presOf" srcId="{717B2645-D72E-4138-9F1B-895763905470}" destId="{0534754F-74DF-44F0-9C90-09D0C3751D81}" srcOrd="0" destOrd="0" presId="urn:microsoft.com/office/officeart/2008/layout/AscendingPictureAccentProcess"/>
    <dgm:cxn modelId="{115A27C9-1802-4AEF-8667-B6B83CCA5A62}" type="presParOf" srcId="{EB6C671D-E14A-407B-BA03-12EC8C14AC80}" destId="{8EF49C79-0C66-4853-9D33-7B600304893D}" srcOrd="0" destOrd="0" presId="urn:microsoft.com/office/officeart/2008/layout/AscendingPictureAccentProcess"/>
    <dgm:cxn modelId="{6C2B6BE7-E4E7-42C4-BF32-D186ED96825F}" type="presParOf" srcId="{EB6C671D-E14A-407B-BA03-12EC8C14AC80}" destId="{609BC88E-F441-46BC-9232-F53C08998BC2}" srcOrd="1" destOrd="0" presId="urn:microsoft.com/office/officeart/2008/layout/AscendingPictureAccentProcess"/>
    <dgm:cxn modelId="{D5297470-D2EF-4638-8C83-C307203532BF}" type="presParOf" srcId="{609BC88E-F441-46BC-9232-F53C08998BC2}" destId="{0534754F-74DF-44F0-9C90-09D0C3751D8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21027-C91D-4358-9D1C-03EF92D85A18}">
      <dsp:nvSpPr>
        <dsp:cNvPr id="0" name=""/>
        <dsp:cNvSpPr/>
      </dsp:nvSpPr>
      <dsp:spPr>
        <a:xfrm>
          <a:off x="2557816" y="424307"/>
          <a:ext cx="3080983" cy="29613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C95DC-A41A-408B-B047-85A826B53F0F}">
      <dsp:nvSpPr>
        <dsp:cNvPr id="0" name=""/>
        <dsp:cNvSpPr/>
      </dsp:nvSpPr>
      <dsp:spPr>
        <a:xfrm flipH="1" flipV="1">
          <a:off x="1426661" y="2399247"/>
          <a:ext cx="455362" cy="625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 rot="10800000">
        <a:off x="1426661" y="2399247"/>
        <a:ext cx="455362" cy="62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9C79-0C66-4853-9D33-7B600304893D}">
      <dsp:nvSpPr>
        <dsp:cNvPr id="0" name=""/>
        <dsp:cNvSpPr/>
      </dsp:nvSpPr>
      <dsp:spPr>
        <a:xfrm>
          <a:off x="524793" y="1811357"/>
          <a:ext cx="7861546" cy="184363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706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/>
            <a:t>Online learning can be a lifeline to those who have obstacles, such as geographical distances or physical disabilities.                                  </a:t>
          </a:r>
          <a:r>
            <a:rPr lang="en-US" sz="1800" b="0" i="0" kern="1200" dirty="0"/>
            <a:t>By: Paul Levenson</a:t>
          </a:r>
          <a:endParaRPr lang="en-US" sz="1800" i="0" kern="1200" dirty="0"/>
        </a:p>
      </dsp:txBody>
      <dsp:txXfrm>
        <a:off x="614792" y="1901356"/>
        <a:ext cx="7681548" cy="1663636"/>
      </dsp:txXfrm>
    </dsp:sp>
    <dsp:sp modelId="{0534754F-74DF-44F0-9C90-09D0C3751D81}">
      <dsp:nvSpPr>
        <dsp:cNvPr id="0" name=""/>
        <dsp:cNvSpPr/>
      </dsp:nvSpPr>
      <dsp:spPr>
        <a:xfrm>
          <a:off x="76200" y="475843"/>
          <a:ext cx="2133649" cy="20815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17-Feb-23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17-Feb-23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17-Feb-23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17-Feb-23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FF00"/>
                </a:solidFill>
              </a:rPr>
              <a:t>Smart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Anum Zeb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865E4F-BAD8-620D-C461-3C547FB02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011384"/>
              </p:ext>
            </p:extLst>
          </p:nvPr>
        </p:nvGraphicFramePr>
        <p:xfrm>
          <a:off x="6094412" y="-152399"/>
          <a:ext cx="5638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5CB4EB-62D1-E712-D1E9-B536A2E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Images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28A0B-527D-029C-93AF-29A03BB0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73" y="1905000"/>
            <a:ext cx="8133079" cy="4267200"/>
          </a:xfrm>
        </p:spPr>
      </p:pic>
    </p:spTree>
    <p:extLst>
      <p:ext uri="{BB962C8B-B14F-4D97-AF65-F5344CB8AC3E}">
        <p14:creationId xmlns:p14="http://schemas.microsoft.com/office/powerpoint/2010/main" val="373150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5CB4EB-62D1-E712-D1E9-B536A2E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Images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61E9F-473E-8250-B27E-08D874F5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7" y="1905000"/>
            <a:ext cx="9101592" cy="4267200"/>
          </a:xfrm>
        </p:spPr>
      </p:pic>
    </p:spTree>
    <p:extLst>
      <p:ext uri="{BB962C8B-B14F-4D97-AF65-F5344CB8AC3E}">
        <p14:creationId xmlns:p14="http://schemas.microsoft.com/office/powerpoint/2010/main" val="41892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3F11A42-AFDA-9ED6-334D-96C5C2F3FD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" b="2469"/>
          <a:stretch>
            <a:fillRect/>
          </a:stretch>
        </p:blipFill>
        <p:spPr>
          <a:xfrm>
            <a:off x="1293812" y="555967"/>
            <a:ext cx="9448800" cy="57686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Tool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App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C507D-0065-6077-05D4-2B708E31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828800"/>
            <a:ext cx="10134600" cy="114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User can easily upload and download lecture related to specific course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B1E70A5-151E-7B5F-9E52-EB8EEC930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005965"/>
              </p:ext>
            </p:extLst>
          </p:nvPr>
        </p:nvGraphicFramePr>
        <p:xfrm>
          <a:off x="3275012" y="27432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r>
              <a:rPr lang="en-US" dirty="0"/>
              <a:t>Microsoft SQL Server Management</a:t>
            </a:r>
          </a:p>
          <a:p>
            <a:r>
              <a:rPr lang="en-US" dirty="0"/>
              <a:t>Template: ASP. Net Core Web App (MVC) </a:t>
            </a:r>
          </a:p>
          <a:p>
            <a:r>
              <a:rPr lang="en-US" dirty="0"/>
              <a:t>Framework:  .NET 6.O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83916C-8BF7-5B23-FF5E-AF2DAD826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0"/>
          <a:stretch/>
        </p:blipFill>
        <p:spPr>
          <a:xfrm>
            <a:off x="5942012" y="2133600"/>
            <a:ext cx="5598037" cy="3458562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Onion Architecture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Domain Entities /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Domain Services / Repositories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Application Services / Service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User Interface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80B49-18A4-0046-208F-633B2295D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44" y="1804296"/>
            <a:ext cx="6123469" cy="4267200"/>
          </a:xfrm>
        </p:spPr>
      </p:pic>
    </p:spTree>
    <p:extLst>
      <p:ext uri="{BB962C8B-B14F-4D97-AF65-F5344CB8AC3E}">
        <p14:creationId xmlns:p14="http://schemas.microsoft.com/office/powerpoint/2010/main" val="33100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2895599" cy="1752600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r>
              <a:rPr lang="en-US" dirty="0"/>
              <a:t>Student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ABE12-B3E4-C766-1CAD-6C8EA806A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t="12470" r="14142" b="44349"/>
          <a:stretch/>
        </p:blipFill>
        <p:spPr>
          <a:xfrm>
            <a:off x="4189412" y="2133600"/>
            <a:ext cx="7302500" cy="3810000"/>
          </a:xfrm>
        </p:spPr>
      </p:pic>
    </p:spTree>
    <p:extLst>
      <p:ext uri="{BB962C8B-B14F-4D97-AF65-F5344CB8AC3E}">
        <p14:creationId xmlns:p14="http://schemas.microsoft.com/office/powerpoint/2010/main" val="391323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2895599" cy="685800"/>
          </a:xfrm>
        </p:spPr>
        <p:txBody>
          <a:bodyPr>
            <a:normAutofit/>
          </a:bodyPr>
          <a:lstStyle/>
          <a:p>
            <a:r>
              <a:rPr lang="en-US" dirty="0"/>
              <a:t>Main Feature: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F22A37-3D5C-7876-7FB6-F96E9340F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12" y="2057400"/>
            <a:ext cx="7722003" cy="3810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41E7A-309B-A818-3A2F-97E1F65CF3B9}"/>
              </a:ext>
            </a:extLst>
          </p:cNvPr>
          <p:cNvSpPr txBox="1"/>
          <p:nvPr/>
        </p:nvSpPr>
        <p:spPr>
          <a:xfrm>
            <a:off x="1674812" y="2270601"/>
            <a:ext cx="1905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Courses: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Search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EC965-FD81-0299-4440-8271D5BD1F31}"/>
              </a:ext>
            </a:extLst>
          </p:cNvPr>
          <p:cNvSpPr txBox="1"/>
          <p:nvPr/>
        </p:nvSpPr>
        <p:spPr>
          <a:xfrm>
            <a:off x="1674812" y="4267201"/>
            <a:ext cx="1752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Lecture: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5662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Other Feature: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Signup/ Login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2C3B2A-F99F-58C0-D50F-A9EB9D8A4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"/>
          <a:stretch/>
        </p:blipFill>
        <p:spPr>
          <a:xfrm>
            <a:off x="5408612" y="1752600"/>
            <a:ext cx="5867400" cy="4830762"/>
          </a:xfrm>
        </p:spPr>
      </p:pic>
    </p:spTree>
    <p:extLst>
      <p:ext uri="{BB962C8B-B14F-4D97-AF65-F5344CB8AC3E}">
        <p14:creationId xmlns:p14="http://schemas.microsoft.com/office/powerpoint/2010/main" val="5520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5CB4EB-62D1-E712-D1E9-B536A2E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Images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65636E-E3C9-ADD3-53DB-D9BFE0DBA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80924"/>
            <a:ext cx="9144000" cy="3715351"/>
          </a:xfrm>
        </p:spPr>
      </p:pic>
    </p:spTree>
    <p:extLst>
      <p:ext uri="{BB962C8B-B14F-4D97-AF65-F5344CB8AC3E}">
        <p14:creationId xmlns:p14="http://schemas.microsoft.com/office/powerpoint/2010/main" val="156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235</TotalTime>
  <Words>137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Segoe UI</vt:lpstr>
      <vt:lpstr>Chalkboard 16x9</vt:lpstr>
      <vt:lpstr>Smart Learning Management System</vt:lpstr>
      <vt:lpstr>Content:</vt:lpstr>
      <vt:lpstr>Purpose</vt:lpstr>
      <vt:lpstr>Tool</vt:lpstr>
      <vt:lpstr>Architecture</vt:lpstr>
      <vt:lpstr>Users</vt:lpstr>
      <vt:lpstr>Features</vt:lpstr>
      <vt:lpstr>Features</vt:lpstr>
      <vt:lpstr>App Images </vt:lpstr>
      <vt:lpstr>App Images </vt:lpstr>
      <vt:lpstr>App Images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Learning Management System</dc:title>
  <dc:creator>ANUM ZEB</dc:creator>
  <cp:lastModifiedBy>ANUM ZEB</cp:lastModifiedBy>
  <cp:revision>11</cp:revision>
  <dcterms:created xsi:type="dcterms:W3CDTF">2023-02-14T21:07:23Z</dcterms:created>
  <dcterms:modified xsi:type="dcterms:W3CDTF">2023-02-17T21:43:57Z</dcterms:modified>
</cp:coreProperties>
</file>