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6ab92156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6ab92156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3a4370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3a4370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a2c43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0a2c43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a56e2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a56e2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086a01c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086a01c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086a01c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086a01c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a2c43c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0a2c43c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0a2c43ce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40a2c43c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105247" y="1"/>
            <a:ext cx="7038764" cy="5138761"/>
            <a:chOff x="3388635" y="43347"/>
            <a:chExt cx="5755327" cy="4201767"/>
          </a:xfrm>
        </p:grpSpPr>
        <p:sp>
          <p:nvSpPr>
            <p:cNvPr id="76" name="Google Shape;76;p1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8863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37146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34169" y="433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18268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3119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28214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97672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42522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70762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zekelab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zekelabs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NSX Provider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175" y="415675"/>
            <a:ext cx="3812775" cy="3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NSX?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</a:t>
            </a:r>
            <a:r>
              <a:rPr lang="en-GB"/>
              <a:t>provide virtualized networking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provide Security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enable Multi-cloud Networking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enable Automation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provide Networking and Security for containerized workloads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</a:t>
            </a:r>
            <a:r>
              <a:rPr lang="en-GB" sz="1200">
                <a:solidFill>
                  <a:srgbClr val="FFFFFF"/>
                </a:solidFill>
              </a:rPr>
              <a:t>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and NSX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925" y="694500"/>
            <a:ext cx="524752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NSX Components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800" y="1173250"/>
            <a:ext cx="4861758" cy="3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NSX Logical Routers (LR)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752" y="858750"/>
            <a:ext cx="5484500" cy="3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0" y="0"/>
            <a:ext cx="91440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NSX Logical Routers (LR)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175" y="694500"/>
            <a:ext cx="3616200" cy="39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