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13c14347f_0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413c14347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3c1434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3c1434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13c1434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13c1434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03a4370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03a4370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13c1434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13c1434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13c14347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13c14347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86a01c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86a01c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13c14347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13c1434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13c14347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13c14347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2105247" y="1"/>
            <a:ext cx="7038764" cy="5138761"/>
            <a:chOff x="3388635" y="43347"/>
            <a:chExt cx="5755327" cy="4201767"/>
          </a:xfrm>
        </p:grpSpPr>
        <p:sp>
          <p:nvSpPr>
            <p:cNvPr id="76" name="Google Shape;76;p15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38863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37146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734169" y="433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18268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63119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528214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97672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42522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770762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zekelab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zekelabs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zekelabs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zekela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Vsphere Provider</a:t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175" y="415675"/>
            <a:ext cx="3812775" cy="38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VMware Architecture</a:t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890" y="0"/>
            <a:ext cx="6172559" cy="4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475" y="74750"/>
            <a:ext cx="7190703" cy="44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75" y="797025"/>
            <a:ext cx="5929025" cy="37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0" y="0"/>
            <a:ext cx="9144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Vsphere datacenter Architecture</a:t>
            </a:r>
            <a:endParaRPr b="1" sz="32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0" y="0"/>
            <a:ext cx="9144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Vsphere storage Architecture</a:t>
            </a:r>
            <a:endParaRPr b="1" sz="32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75" y="776225"/>
            <a:ext cx="3929425" cy="3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0" y="0"/>
            <a:ext cx="91440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VSphere: data sources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65000" y="694500"/>
            <a:ext cx="90789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vsphere_compute_cluster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vsphere_datacenter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vsphere_datastore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vsphere_datastore_cluster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vsphere_distributed_virtual_switch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Vsphere_host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vsphere_resource_pool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vsphere_network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vsphere_virtual_machine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Vsphere_vmfs_disks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vsphere_tag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vsphere_tag_category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vsphere_custom_attribute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0" y="0"/>
            <a:ext cx="91440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VSphere: Resources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65000" y="694500"/>
            <a:ext cx="90789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highlight>
                  <a:srgbClr val="FFFFFF"/>
                </a:highlight>
              </a:rPr>
              <a:t>Administration Resources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highlight>
                  <a:srgbClr val="FFFFFF"/>
                </a:highlight>
              </a:rPr>
              <a:t>Host and Cluster Management Resources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highlight>
                  <a:srgbClr val="FFFFFF"/>
                </a:highlight>
              </a:rPr>
              <a:t>Inventory Resources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highlight>
                  <a:srgbClr val="FFFFFF"/>
                </a:highlight>
              </a:rPr>
              <a:t>Networking Resources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highlight>
                  <a:srgbClr val="FFFFFF"/>
                </a:highlight>
              </a:rPr>
              <a:t>Storage Resources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highlight>
                  <a:srgbClr val="FFFFFF"/>
                </a:highlight>
              </a:rPr>
              <a:t>Virtual Machine Resources</a:t>
            </a:r>
            <a:endParaRPr sz="1800">
              <a:highlight>
                <a:srgbClr val="FFFFFF"/>
              </a:highlight>
            </a:endParaRPr>
          </a:p>
          <a:p>
            <a:pPr indent="0" lvl="0" marL="0" marR="101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