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8A37E2-1FE8-4827-997A-08B0C61E02E7}" type="datetimeFigureOut">
              <a:rPr lang="es-CO" smtClean="0"/>
              <a:t>02/03/2021</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AEEF68-2945-4752-AB4B-FFABFAB7AF3A}" type="slidenum">
              <a:rPr lang="es-CO" smtClean="0"/>
              <a:t>‹Nº›</a:t>
            </a:fld>
            <a:endParaRPr lang="es-CO"/>
          </a:p>
        </p:txBody>
      </p:sp>
    </p:spTree>
    <p:extLst>
      <p:ext uri="{BB962C8B-B14F-4D97-AF65-F5344CB8AC3E}">
        <p14:creationId xmlns:p14="http://schemas.microsoft.com/office/powerpoint/2010/main" val="2872572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92AEEF68-2945-4752-AB4B-FFABFAB7AF3A}" type="slidenum">
              <a:rPr lang="es-CO" smtClean="0"/>
              <a:t>1</a:t>
            </a:fld>
            <a:endParaRPr lang="es-CO"/>
          </a:p>
        </p:txBody>
      </p:sp>
    </p:spTree>
    <p:extLst>
      <p:ext uri="{BB962C8B-B14F-4D97-AF65-F5344CB8AC3E}">
        <p14:creationId xmlns:p14="http://schemas.microsoft.com/office/powerpoint/2010/main" val="218441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94034FE7-7623-4080-B4A5-EC3BE4F4BDCE}" type="datetimeFigureOut">
              <a:rPr lang="es-CO" smtClean="0"/>
              <a:t>02/03/2021</a:t>
            </a:fld>
            <a:endParaRPr lang="es-CO"/>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6874A150-049B-4C0B-96BA-E011F40F900E}"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4034FE7-7623-4080-B4A5-EC3BE4F4BDCE}" type="datetimeFigureOut">
              <a:rPr lang="es-CO" smtClean="0"/>
              <a:t>02/03/2021</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6874A150-049B-4C0B-96BA-E011F40F900E}"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4034FE7-7623-4080-B4A5-EC3BE4F4BDCE}" type="datetimeFigureOut">
              <a:rPr lang="es-CO" smtClean="0"/>
              <a:t>02/03/2021</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6874A150-049B-4C0B-96BA-E011F40F900E}"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4034FE7-7623-4080-B4A5-EC3BE4F4BDCE}" type="datetimeFigureOut">
              <a:rPr lang="es-CO" smtClean="0"/>
              <a:t>02/03/2021</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6874A150-049B-4C0B-96BA-E011F40F900E}" type="slidenum">
              <a:rPr lang="es-CO" smtClean="0"/>
              <a:t>‹Nº›</a:t>
            </a:fld>
            <a:endParaRPr lang="es-CO"/>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94034FE7-7623-4080-B4A5-EC3BE4F4BDCE}" type="datetimeFigureOut">
              <a:rPr lang="es-CO" smtClean="0"/>
              <a:t>02/03/2021</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6874A150-049B-4C0B-96BA-E011F40F900E}" type="slidenum">
              <a:rPr lang="es-CO" smtClean="0"/>
              <a:t>‹Nº›</a:t>
            </a:fld>
            <a:endParaRPr lang="es-CO"/>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94034FE7-7623-4080-B4A5-EC3BE4F4BDCE}" type="datetimeFigureOut">
              <a:rPr lang="es-CO" smtClean="0"/>
              <a:t>02/03/2021</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6874A150-049B-4C0B-96BA-E011F40F900E}" type="slidenum">
              <a:rPr lang="es-CO" smtClean="0"/>
              <a:t>‹Nº›</a:t>
            </a:fld>
            <a:endParaRPr lang="es-CO"/>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94034FE7-7623-4080-B4A5-EC3BE4F4BDCE}" type="datetimeFigureOut">
              <a:rPr lang="es-CO" smtClean="0"/>
              <a:t>02/03/2021</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9" name="8 Marcador de número de diapositiva"/>
          <p:cNvSpPr>
            <a:spLocks noGrp="1"/>
          </p:cNvSpPr>
          <p:nvPr>
            <p:ph type="sldNum" sz="quarter" idx="12"/>
          </p:nvPr>
        </p:nvSpPr>
        <p:spPr/>
        <p:txBody>
          <a:bodyPr/>
          <a:lstStyle>
            <a:extLst/>
          </a:lstStyle>
          <a:p>
            <a:fld id="{6874A150-049B-4C0B-96BA-E011F40F900E}" type="slidenum">
              <a:rPr lang="es-CO" smtClean="0"/>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94034FE7-7623-4080-B4A5-EC3BE4F4BDCE}" type="datetimeFigureOut">
              <a:rPr lang="es-CO" smtClean="0"/>
              <a:t>02/03/2021</a:t>
            </a:fld>
            <a:endParaRPr lang="es-CO"/>
          </a:p>
        </p:txBody>
      </p:sp>
      <p:sp>
        <p:nvSpPr>
          <p:cNvPr id="4" name="3 Marcador de pie de página"/>
          <p:cNvSpPr>
            <a:spLocks noGrp="1"/>
          </p:cNvSpPr>
          <p:nvPr>
            <p:ph type="ftr" sz="quarter" idx="11"/>
          </p:nvPr>
        </p:nvSpPr>
        <p:spPr/>
        <p:txBody>
          <a:bodyPr/>
          <a:lstStyle>
            <a:extLst/>
          </a:lstStyle>
          <a:p>
            <a:endParaRPr lang="es-CO"/>
          </a:p>
        </p:txBody>
      </p:sp>
      <p:sp>
        <p:nvSpPr>
          <p:cNvPr id="5" name="4 Marcador de número de diapositiva"/>
          <p:cNvSpPr>
            <a:spLocks noGrp="1"/>
          </p:cNvSpPr>
          <p:nvPr>
            <p:ph type="sldNum" sz="quarter" idx="12"/>
          </p:nvPr>
        </p:nvSpPr>
        <p:spPr/>
        <p:txBody>
          <a:bodyPr/>
          <a:lstStyle>
            <a:extLst/>
          </a:lstStyle>
          <a:p>
            <a:fld id="{6874A150-049B-4C0B-96BA-E011F40F900E}" type="slidenum">
              <a:rPr lang="es-CO" smtClean="0"/>
              <a:t>‹Nº›</a:t>
            </a:fld>
            <a:endParaRPr lang="es-CO"/>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94034FE7-7623-4080-B4A5-EC3BE4F4BDCE}" type="datetimeFigureOut">
              <a:rPr lang="es-CO" smtClean="0"/>
              <a:t>02/03/2021</a:t>
            </a:fld>
            <a:endParaRPr lang="es-CO"/>
          </a:p>
        </p:txBody>
      </p:sp>
      <p:sp>
        <p:nvSpPr>
          <p:cNvPr id="3" name="2 Marcador de pie de página"/>
          <p:cNvSpPr>
            <a:spLocks noGrp="1"/>
          </p:cNvSpPr>
          <p:nvPr>
            <p:ph type="ftr" sz="quarter" idx="11"/>
          </p:nvPr>
        </p:nvSpPr>
        <p:spPr/>
        <p:txBody>
          <a:bodyPr/>
          <a:lstStyle>
            <a:extLst/>
          </a:lstStyle>
          <a:p>
            <a:endParaRPr lang="es-CO"/>
          </a:p>
        </p:txBody>
      </p:sp>
      <p:sp>
        <p:nvSpPr>
          <p:cNvPr id="4" name="3 Marcador de número de diapositiva"/>
          <p:cNvSpPr>
            <a:spLocks noGrp="1"/>
          </p:cNvSpPr>
          <p:nvPr>
            <p:ph type="sldNum" sz="quarter" idx="12"/>
          </p:nvPr>
        </p:nvSpPr>
        <p:spPr/>
        <p:txBody>
          <a:bodyPr/>
          <a:lstStyle>
            <a:extLst/>
          </a:lstStyle>
          <a:p>
            <a:fld id="{6874A150-049B-4C0B-96BA-E011F40F900E}"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94034FE7-7623-4080-B4A5-EC3BE4F4BDCE}" type="datetimeFigureOut">
              <a:rPr lang="es-CO" smtClean="0"/>
              <a:t>02/03/2021</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6874A150-049B-4C0B-96BA-E011F40F900E}" type="slidenum">
              <a:rPr lang="es-CO" smtClean="0"/>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94034FE7-7623-4080-B4A5-EC3BE4F4BDCE}" type="datetimeFigureOut">
              <a:rPr lang="es-CO" smtClean="0"/>
              <a:t>02/03/2021</a:t>
            </a:fld>
            <a:endParaRPr lang="es-CO"/>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6874A150-049B-4C0B-96BA-E011F40F900E}" type="slidenum">
              <a:rPr lang="es-CO" smtClean="0"/>
              <a:t>‹Nº›</a:t>
            </a:fld>
            <a:endParaRPr lang="es-CO"/>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4034FE7-7623-4080-B4A5-EC3BE4F4BDCE}" type="datetimeFigureOut">
              <a:rPr lang="es-CO" smtClean="0"/>
              <a:t>02/03/2021</a:t>
            </a:fld>
            <a:endParaRPr lang="es-CO"/>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874A150-049B-4C0B-96BA-E011F40F900E}"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
            <a:ext cx="9144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0" y="5471694"/>
            <a:ext cx="9261848" cy="400110"/>
          </a:xfrm>
          <a:prstGeom prst="rect">
            <a:avLst/>
          </a:prstGeom>
          <a:noFill/>
        </p:spPr>
        <p:txBody>
          <a:bodyPr wrap="square" rtlCol="0">
            <a:spAutoFit/>
          </a:bodyPr>
          <a:lstStyle/>
          <a:p>
            <a:pPr algn="ctr"/>
            <a:r>
              <a:rPr lang="es-CO" sz="2000" dirty="0" smtClean="0">
                <a:solidFill>
                  <a:srgbClr val="FFFF00"/>
                </a:solidFill>
                <a:latin typeface="Arial Black" pitchFamily="34" charset="0"/>
              </a:rPr>
              <a:t>Albín Nuñez  Debys González </a:t>
            </a:r>
            <a:r>
              <a:rPr lang="es-CO" sz="2000" dirty="0">
                <a:solidFill>
                  <a:srgbClr val="FFFF00"/>
                </a:solidFill>
                <a:latin typeface="Arial Black" pitchFamily="34" charset="0"/>
              </a:rPr>
              <a:t> </a:t>
            </a:r>
            <a:r>
              <a:rPr lang="es-CO" sz="2000" dirty="0" smtClean="0">
                <a:solidFill>
                  <a:srgbClr val="FFFF00"/>
                </a:solidFill>
                <a:latin typeface="Arial Black" pitchFamily="34" charset="0"/>
              </a:rPr>
              <a:t>Marcos Sarmiento  Jesus Padilla</a:t>
            </a:r>
            <a:endParaRPr lang="es-CO" sz="2000" dirty="0">
              <a:solidFill>
                <a:srgbClr val="FFFF00"/>
              </a:solidFill>
              <a:latin typeface="Arial Black" pitchFamily="34" charset="0"/>
            </a:endParaRPr>
          </a:p>
        </p:txBody>
      </p:sp>
    </p:spTree>
    <p:extLst>
      <p:ext uri="{BB962C8B-B14F-4D97-AF65-F5344CB8AC3E}">
        <p14:creationId xmlns:p14="http://schemas.microsoft.com/office/powerpoint/2010/main" val="154090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600200"/>
            <a:ext cx="9144000" cy="4525963"/>
          </a:xfrm>
        </p:spPr>
        <p:txBody>
          <a:bodyPr>
            <a:normAutofit/>
          </a:bodyPr>
          <a:lstStyle/>
          <a:p>
            <a:r>
              <a:rPr lang="es-CO" sz="3600" dirty="0" smtClean="0"/>
              <a:t>La metodología scrum básicamente es un proceso conjunto de buenas practicas que permite el amplio trabajo conjunto entre los diferentes miembros de una organización obteniendo así un resultado optimo en la gestión de un proyecto a través de un ágil desarrollo.</a:t>
            </a:r>
            <a:endParaRPr lang="es-CO" sz="3600" dirty="0"/>
          </a:p>
        </p:txBody>
      </p:sp>
      <p:sp>
        <p:nvSpPr>
          <p:cNvPr id="2" name="1 Título"/>
          <p:cNvSpPr>
            <a:spLocks noGrp="1"/>
          </p:cNvSpPr>
          <p:nvPr>
            <p:ph type="title"/>
          </p:nvPr>
        </p:nvSpPr>
        <p:spPr/>
        <p:txBody>
          <a:bodyPr/>
          <a:lstStyle/>
          <a:p>
            <a:r>
              <a:rPr lang="es-CO" dirty="0" smtClean="0"/>
              <a:t>Scrum</a:t>
            </a:r>
            <a:endParaRPr lang="es-CO"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968" y="0"/>
            <a:ext cx="2193032" cy="1412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971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0" y="1481328"/>
            <a:ext cx="9144000" cy="4525963"/>
          </a:xfrm>
        </p:spPr>
        <p:txBody>
          <a:bodyPr>
            <a:normAutofit lnSpcReduction="10000"/>
          </a:bodyPr>
          <a:lstStyle/>
          <a:p>
            <a:r>
              <a:rPr lang="es-CO" dirty="0"/>
              <a:t> </a:t>
            </a:r>
            <a:r>
              <a:rPr lang="es-CO" dirty="0" smtClean="0"/>
              <a:t>Se </a:t>
            </a:r>
            <a:r>
              <a:rPr lang="es-CO" dirty="0"/>
              <a:t>define </a:t>
            </a:r>
            <a:r>
              <a:rPr lang="es-CO" dirty="0" smtClean="0"/>
              <a:t>como </a:t>
            </a:r>
            <a:r>
              <a:rPr lang="es-CO" dirty="0"/>
              <a:t>el desarrollo de software es una actividad caótica, a menudo se caracteriza por la frase “código y arreglar”. El problema del desarrollo de software reside en que el código se escribe muchas veces sin seguir un plan subyacente, y el propio diseño del sistema se improvisa a partir de muchas decisiones a corto plazo. De hecho, esto funciona bastante bien cuando el sistema es pequeño, pero conforme el sistema va creciendo, se va haciendo más difícil añadir nuevas funcionalidades.</a:t>
            </a:r>
          </a:p>
        </p:txBody>
      </p:sp>
      <p:sp>
        <p:nvSpPr>
          <p:cNvPr id="3" name="2 Título"/>
          <p:cNvSpPr>
            <a:spLocks noGrp="1"/>
          </p:cNvSpPr>
          <p:nvPr>
            <p:ph type="title"/>
          </p:nvPr>
        </p:nvSpPr>
        <p:spPr/>
        <p:txBody>
          <a:bodyPr/>
          <a:lstStyle/>
          <a:p>
            <a:r>
              <a:rPr lang="es-CO" dirty="0" smtClean="0"/>
              <a:t>Desarrollo ágil</a:t>
            </a:r>
            <a:endParaRPr lang="es-CO"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7" y="0"/>
            <a:ext cx="2195513"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50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843" y="2430476"/>
            <a:ext cx="8230313" cy="1146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5" y="0"/>
            <a:ext cx="9124676" cy="564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367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0" y="1481328"/>
            <a:ext cx="9144000" cy="4525963"/>
          </a:xfrm>
        </p:spPr>
        <p:txBody>
          <a:bodyPr/>
          <a:lstStyle/>
          <a:p>
            <a:r>
              <a:rPr lang="es-CO" dirty="0"/>
              <a:t>En Scrum se realizan entregas parciales y regulares del producto final, priorizadas por el beneficio que aportan al receptor del proyecto. Por ello, Scrum está especialmente indicado para proyectos en entornos complejos, donde se necesita obtener resultados pronto, donde los requisitos son cambiantes o poco definidos, donde la innovación, la competitividad, la flexibilidad y la productividad son fundamentales.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792" y="0"/>
            <a:ext cx="1872208"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02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36496" cy="583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76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07504" y="1196752"/>
            <a:ext cx="8579296" cy="4810539"/>
          </a:xfrm>
        </p:spPr>
        <p:txBody>
          <a:bodyPr>
            <a:normAutofit fontScale="92500" lnSpcReduction="20000"/>
          </a:bodyPr>
          <a:lstStyle/>
          <a:p>
            <a:r>
              <a:rPr lang="es-CO" dirty="0"/>
              <a:t>• Equipos autónomos y </a:t>
            </a:r>
            <a:r>
              <a:rPr lang="es-CO" dirty="0" smtClean="0"/>
              <a:t>auto gestionados </a:t>
            </a:r>
            <a:r>
              <a:rPr lang="es-CO" dirty="0"/>
              <a:t>que comparten su conocimiento </a:t>
            </a:r>
            <a:r>
              <a:rPr lang="es-CO" dirty="0" smtClean="0"/>
              <a:t>de forma </a:t>
            </a:r>
            <a:r>
              <a:rPr lang="es-CO" dirty="0"/>
              <a:t>abierta y aprenden juntos</a:t>
            </a:r>
            <a:r>
              <a:rPr lang="es-CO" dirty="0" smtClean="0"/>
              <a:t>.</a:t>
            </a:r>
          </a:p>
          <a:p>
            <a:pPr marL="109728" indent="0">
              <a:buNone/>
            </a:pPr>
            <a:endParaRPr lang="es-CO" dirty="0"/>
          </a:p>
          <a:p>
            <a:r>
              <a:rPr lang="es-CO" dirty="0"/>
              <a:t>• Una estrategia de desarrollo incremental, en lugar de la </a:t>
            </a:r>
            <a:r>
              <a:rPr lang="es-CO" dirty="0" smtClean="0"/>
              <a:t>planificación completa </a:t>
            </a:r>
            <a:r>
              <a:rPr lang="es-CO" dirty="0"/>
              <a:t>del producto</a:t>
            </a:r>
            <a:r>
              <a:rPr lang="es-CO" dirty="0" smtClean="0"/>
              <a:t>.</a:t>
            </a:r>
          </a:p>
          <a:p>
            <a:endParaRPr lang="es-CO" dirty="0"/>
          </a:p>
          <a:p>
            <a:r>
              <a:rPr lang="es-CO" dirty="0"/>
              <a:t>• Basar la calidad del resultado en el conocimiento tácito de las personas </a:t>
            </a:r>
            <a:r>
              <a:rPr lang="es-CO" dirty="0" smtClean="0"/>
              <a:t>y su </a:t>
            </a:r>
            <a:r>
              <a:rPr lang="es-CO" dirty="0"/>
              <a:t>creatividad; no en la calidad de los procesos empleados</a:t>
            </a:r>
            <a:r>
              <a:rPr lang="es-CO" dirty="0" smtClean="0"/>
              <a:t>.</a:t>
            </a:r>
          </a:p>
          <a:p>
            <a:endParaRPr lang="es-CO" dirty="0"/>
          </a:p>
          <a:p>
            <a:r>
              <a:rPr lang="es-CO" dirty="0"/>
              <a:t>• Solapar las diferentes fases del desarrollo, en lugar de realizarlas una </a:t>
            </a:r>
            <a:r>
              <a:rPr lang="es-CO" dirty="0" smtClean="0"/>
              <a:t>tras otra </a:t>
            </a:r>
            <a:r>
              <a:rPr lang="es-CO" dirty="0"/>
              <a:t>en un ciclo secuencial o «de cascada».</a:t>
            </a:r>
          </a:p>
          <a:p>
            <a:endParaRPr lang="es-CO" dirty="0"/>
          </a:p>
        </p:txBody>
      </p:sp>
      <p:sp>
        <p:nvSpPr>
          <p:cNvPr id="3" name="2 Título"/>
          <p:cNvSpPr>
            <a:spLocks noGrp="1"/>
          </p:cNvSpPr>
          <p:nvPr>
            <p:ph type="title"/>
          </p:nvPr>
        </p:nvSpPr>
        <p:spPr/>
        <p:txBody>
          <a:bodyPr/>
          <a:lstStyle/>
          <a:p>
            <a:r>
              <a:rPr lang="es-CO" dirty="0" smtClean="0"/>
              <a:t>Scrum se caracteriza por: </a:t>
            </a:r>
            <a:endParaRPr lang="es-CO" dirty="0"/>
          </a:p>
        </p:txBody>
      </p:sp>
    </p:spTree>
    <p:extLst>
      <p:ext uri="{BB962C8B-B14F-4D97-AF65-F5344CB8AC3E}">
        <p14:creationId xmlns:p14="http://schemas.microsoft.com/office/powerpoint/2010/main" val="95538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268760"/>
            <a:ext cx="9036496" cy="4464496"/>
          </a:xfrm>
        </p:spPr>
      </p:pic>
      <p:sp>
        <p:nvSpPr>
          <p:cNvPr id="3" name="2 Título"/>
          <p:cNvSpPr>
            <a:spLocks noGrp="1"/>
          </p:cNvSpPr>
          <p:nvPr>
            <p:ph type="title"/>
          </p:nvPr>
        </p:nvSpPr>
        <p:spPr/>
        <p:txBody>
          <a:bodyPr/>
          <a:lstStyle/>
          <a:p>
            <a:r>
              <a:rPr lang="es-CO" dirty="0" smtClean="0"/>
              <a:t>Scrum en la cultura y deporte</a:t>
            </a:r>
            <a:endParaRPr lang="es-CO" dirty="0"/>
          </a:p>
        </p:txBody>
      </p:sp>
    </p:spTree>
    <p:extLst>
      <p:ext uri="{BB962C8B-B14F-4D97-AF65-F5344CB8AC3E}">
        <p14:creationId xmlns:p14="http://schemas.microsoft.com/office/powerpoint/2010/main" val="3107222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TotalTime>
  <Words>307</Words>
  <Application>Microsoft Office PowerPoint</Application>
  <PresentationFormat>Presentación en pantalla (4:3)</PresentationFormat>
  <Paragraphs>16</Paragraphs>
  <Slides>8</Slides>
  <Notes>1</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Concurrencia</vt:lpstr>
      <vt:lpstr>Presentación de PowerPoint</vt:lpstr>
      <vt:lpstr>Scrum</vt:lpstr>
      <vt:lpstr>Desarrollo ágil</vt:lpstr>
      <vt:lpstr>Presentación de PowerPoint</vt:lpstr>
      <vt:lpstr>Presentación de PowerPoint</vt:lpstr>
      <vt:lpstr>Presentación de PowerPoint</vt:lpstr>
      <vt:lpstr>Scrum se caracteriza por: </vt:lpstr>
      <vt:lpstr>Scrum en la cultura y deporte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EQUIPO</dc:creator>
  <cp:lastModifiedBy>EQUIPO</cp:lastModifiedBy>
  <cp:revision>5</cp:revision>
  <dcterms:created xsi:type="dcterms:W3CDTF">2021-03-03T00:32:12Z</dcterms:created>
  <dcterms:modified xsi:type="dcterms:W3CDTF">2021-03-03T01:41:31Z</dcterms:modified>
</cp:coreProperties>
</file>