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336" y="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48DA3C8-BB16-441D-93FB-6D256781D7C7}" type="datetimeFigureOut">
              <a:rPr lang="es-CO" smtClean="0"/>
              <a:t>21/08/2020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7BA6E779-AEF9-414C-8643-E5DB58016BCC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5642"/>
            <a:ext cx="7560840" cy="437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7772400" cy="2331690"/>
          </a:xfrm>
        </p:spPr>
        <p:txBody>
          <a:bodyPr/>
          <a:lstStyle/>
          <a:p>
            <a:r>
              <a:rPr lang="es-CO" dirty="0" smtClean="0">
                <a:latin typeface="Arial" pitchFamily="34" charset="0"/>
                <a:cs typeface="Arial" pitchFamily="34" charset="0"/>
              </a:rPr>
              <a:t>BIENVENIDOS A LA REGION ANDINA</a:t>
            </a:r>
            <a:endParaRPr lang="es-C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99592" y="5013176"/>
            <a:ext cx="7592888" cy="625624"/>
          </a:xfrm>
        </p:spPr>
        <p:txBody>
          <a:bodyPr>
            <a:noAutofit/>
          </a:bodyPr>
          <a:lstStyle/>
          <a:p>
            <a:r>
              <a:rPr lang="es-CO" sz="4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Nathalya</a:t>
            </a:r>
            <a:r>
              <a:rPr lang="es-CO" sz="4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Andrea Arrieta Pérez</a:t>
            </a:r>
            <a:endParaRPr lang="es-CO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8" y="881622"/>
            <a:ext cx="8001272" cy="3699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980728"/>
            <a:ext cx="5184576" cy="1008112"/>
          </a:xfrm>
        </p:spPr>
        <p:txBody>
          <a:bodyPr/>
          <a:lstStyle/>
          <a:p>
            <a:pPr marL="571500" indent="-571500">
              <a:buFont typeface="Wingdings" pitchFamily="2" charset="2"/>
              <a:buChar char="Ø"/>
            </a:pPr>
            <a:r>
              <a:rPr lang="es-C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INTRODUCCION</a:t>
            </a:r>
            <a:endParaRPr lang="es-CO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-44896" y="2132856"/>
            <a:ext cx="447288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Ø"/>
            </a:pPr>
            <a:r>
              <a:rPr lang="es-C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FIESTAS </a:t>
            </a:r>
            <a:endParaRPr lang="es-CO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171128" y="3356992"/>
            <a:ext cx="447288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itchFamily="2" charset="2"/>
              <a:buChar char="Ø"/>
            </a:pPr>
            <a:r>
              <a:rPr lang="es-CO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RELIGION </a:t>
            </a:r>
            <a:endParaRPr lang="es-CO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2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33" y="692696"/>
            <a:ext cx="7277043" cy="41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INTRODUCCION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bg1"/>
                </a:solidFill>
              </a:rPr>
              <a:t>La </a:t>
            </a:r>
            <a:r>
              <a:rPr lang="es-CO" b="1" dirty="0">
                <a:solidFill>
                  <a:schemeClr val="bg1"/>
                </a:solidFill>
              </a:rPr>
              <a:t>región Andina</a:t>
            </a:r>
            <a:r>
              <a:rPr lang="es-CO" dirty="0">
                <a:solidFill>
                  <a:schemeClr val="bg1"/>
                </a:solidFill>
              </a:rPr>
              <a:t> es una </a:t>
            </a:r>
            <a:r>
              <a:rPr lang="es-CO" b="1" dirty="0">
                <a:solidFill>
                  <a:schemeClr val="bg1"/>
                </a:solidFill>
              </a:rPr>
              <a:t>región</a:t>
            </a:r>
            <a:r>
              <a:rPr lang="es-CO" dirty="0">
                <a:solidFill>
                  <a:schemeClr val="bg1"/>
                </a:solidFill>
              </a:rPr>
              <a:t> natural </a:t>
            </a:r>
            <a:r>
              <a:rPr lang="es-CO" dirty="0" smtClean="0">
                <a:solidFill>
                  <a:schemeClr val="bg1"/>
                </a:solidFill>
              </a:rPr>
              <a:t> Rodeada de  </a:t>
            </a:r>
            <a:r>
              <a:rPr lang="es-CO" dirty="0">
                <a:solidFill>
                  <a:schemeClr val="bg1"/>
                </a:solidFill>
              </a:rPr>
              <a:t>cordilleras </a:t>
            </a:r>
            <a:r>
              <a:rPr lang="es-CO" dirty="0" smtClean="0">
                <a:solidFill>
                  <a:schemeClr val="bg1"/>
                </a:solidFill>
              </a:rPr>
              <a:t>entre </a:t>
            </a:r>
            <a:r>
              <a:rPr lang="es-CO" dirty="0">
                <a:solidFill>
                  <a:schemeClr val="bg1"/>
                </a:solidFill>
              </a:rPr>
              <a:t>las fronteras con Ecuador y Venezuela.</a:t>
            </a:r>
          </a:p>
        </p:txBody>
      </p:sp>
    </p:spTree>
    <p:extLst>
      <p:ext uri="{BB962C8B-B14F-4D97-AF65-F5344CB8AC3E}">
        <p14:creationId xmlns:p14="http://schemas.microsoft.com/office/powerpoint/2010/main" val="51766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67644"/>
            <a:ext cx="6801371" cy="344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/>
              <a:t>FIESTAS MAS REPRESENTATIVAS  </a:t>
            </a:r>
            <a:endParaRPr lang="es-CO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043608" y="3740839"/>
            <a:ext cx="640871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Las </a:t>
            </a:r>
            <a:r>
              <a:rPr kumimoji="0" lang="es-CO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fiestas de la región Andina</a:t>
            </a:r>
            <a:r>
              <a:rPr kumimoji="0" lang="es-CO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 de Colombia desvelan el folclor de esta región. En ellas se manifiestan rasgos de las tradiciones indígenas, negras y españolas tanto en celebraciones de corte religioso como en las de tipo secular.</a:t>
            </a:r>
            <a:endParaRPr kumimoji="0" lang="es-CO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6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48680"/>
            <a:ext cx="72008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LAS FIESTAS  MAS POPULARES 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1438275" y="1196752"/>
            <a:ext cx="615806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b="1" dirty="0" smtClean="0"/>
              <a:t>-  </a:t>
            </a:r>
            <a:r>
              <a:rPr lang="es-CO" sz="2800" b="1" dirty="0" smtClean="0">
                <a:solidFill>
                  <a:schemeClr val="bg1"/>
                </a:solidFill>
              </a:rPr>
              <a:t>Fiesta</a:t>
            </a:r>
            <a:r>
              <a:rPr lang="es-CO" sz="2800" dirty="0">
                <a:solidFill>
                  <a:schemeClr val="bg1"/>
                </a:solidFill>
              </a:rPr>
              <a:t> de la Candelaria.</a:t>
            </a:r>
          </a:p>
          <a:p>
            <a:r>
              <a:rPr lang="es-CO" sz="2800" dirty="0">
                <a:solidFill>
                  <a:schemeClr val="bg1"/>
                </a:solidFill>
              </a:rPr>
              <a:t>– Carnaval de blancos y negros.</a:t>
            </a:r>
          </a:p>
          <a:p>
            <a:r>
              <a:rPr lang="es-CO" sz="2800" dirty="0">
                <a:solidFill>
                  <a:schemeClr val="bg1"/>
                </a:solidFill>
              </a:rPr>
              <a:t>– </a:t>
            </a:r>
            <a:r>
              <a:rPr lang="es-CO" sz="2800" b="1" dirty="0">
                <a:solidFill>
                  <a:schemeClr val="bg1"/>
                </a:solidFill>
              </a:rPr>
              <a:t>Fiestas</a:t>
            </a:r>
            <a:r>
              <a:rPr lang="es-CO" sz="2800" dirty="0">
                <a:solidFill>
                  <a:schemeClr val="bg1"/>
                </a:solidFill>
              </a:rPr>
              <a:t> de San Juan y San Pedro.</a:t>
            </a:r>
          </a:p>
          <a:p>
            <a:r>
              <a:rPr lang="es-CO" sz="2800" dirty="0">
                <a:solidFill>
                  <a:schemeClr val="bg1"/>
                </a:solidFill>
              </a:rPr>
              <a:t>– La </a:t>
            </a:r>
            <a:r>
              <a:rPr lang="es-CO" sz="2800" b="1" dirty="0">
                <a:solidFill>
                  <a:schemeClr val="bg1"/>
                </a:solidFill>
              </a:rPr>
              <a:t>Fiesta</a:t>
            </a:r>
            <a:r>
              <a:rPr lang="es-CO" sz="2800" dirty="0">
                <a:solidFill>
                  <a:schemeClr val="bg1"/>
                </a:solidFill>
              </a:rPr>
              <a:t> del Corpus Christi.</a:t>
            </a:r>
          </a:p>
          <a:p>
            <a:r>
              <a:rPr lang="es-CO" sz="2800" dirty="0">
                <a:solidFill>
                  <a:schemeClr val="bg1"/>
                </a:solidFill>
              </a:rPr>
              <a:t>– La Feria de Manizales.</a:t>
            </a:r>
          </a:p>
          <a:p>
            <a:r>
              <a:rPr lang="es-CO" sz="2800" dirty="0">
                <a:solidFill>
                  <a:schemeClr val="bg1"/>
                </a:solidFill>
              </a:rPr>
              <a:t>– Desfile de Silleteros.</a:t>
            </a:r>
          </a:p>
          <a:p>
            <a:r>
              <a:rPr lang="es-CO" sz="2800" dirty="0">
                <a:solidFill>
                  <a:schemeClr val="bg1"/>
                </a:solidFill>
              </a:rPr>
              <a:t>– </a:t>
            </a:r>
            <a:r>
              <a:rPr lang="es-CO" sz="2800" b="1" dirty="0">
                <a:solidFill>
                  <a:schemeClr val="bg1"/>
                </a:solidFill>
              </a:rPr>
              <a:t>Festival</a:t>
            </a:r>
            <a:r>
              <a:rPr lang="es-CO" sz="2800" dirty="0">
                <a:solidFill>
                  <a:schemeClr val="bg1"/>
                </a:solidFill>
              </a:rPr>
              <a:t> Internacional de la Cultura.</a:t>
            </a:r>
          </a:p>
          <a:p>
            <a:r>
              <a:rPr lang="es-CO" sz="2800" dirty="0">
                <a:solidFill>
                  <a:schemeClr val="bg1"/>
                </a:solidFill>
              </a:rPr>
              <a:t>– Feria de Cali</a:t>
            </a:r>
            <a:r>
              <a:rPr lang="es-CO" sz="2800" dirty="0" smtClean="0">
                <a:solidFill>
                  <a:schemeClr val="bg1"/>
                </a:solidFill>
              </a:rPr>
              <a:t>.</a:t>
            </a:r>
          </a:p>
          <a:p>
            <a:endParaRPr lang="es-CO" sz="2800" dirty="0" smtClean="0"/>
          </a:p>
          <a:p>
            <a:r>
              <a:rPr lang="es-CO" sz="2800" dirty="0" smtClean="0"/>
              <a:t>– Reinado nacional del turismo</a:t>
            </a:r>
          </a:p>
          <a:p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40286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6" y="726483"/>
            <a:ext cx="8227877" cy="4361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bg1"/>
                </a:solidFill>
              </a:rPr>
              <a:t>RELIGION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3" name="2 Rectángulo"/>
          <p:cNvSpPr/>
          <p:nvPr/>
        </p:nvSpPr>
        <p:spPr>
          <a:xfrm>
            <a:off x="1403648" y="2034714"/>
            <a:ext cx="54543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La religiosidad </a:t>
            </a:r>
            <a:r>
              <a:rPr lang="es-CO" b="1" dirty="0">
                <a:solidFill>
                  <a:schemeClr val="bg1"/>
                </a:solidFill>
              </a:rPr>
              <a:t>andina</a:t>
            </a:r>
            <a:r>
              <a:rPr lang="es-CO" dirty="0">
                <a:solidFill>
                  <a:schemeClr val="bg1"/>
                </a:solidFill>
              </a:rPr>
              <a:t> es el sentimiento de amor, de humildad y de reverencia que relaciona a cada persona (ya sea hombre, árbol, piedra)con cada una de las demás, en el mundo vivo y vivificante de la cosmovisión </a:t>
            </a:r>
            <a:r>
              <a:rPr lang="es-CO" b="1" dirty="0">
                <a:solidFill>
                  <a:schemeClr val="bg1"/>
                </a:solidFill>
              </a:rPr>
              <a:t>andina</a:t>
            </a:r>
            <a:r>
              <a:rPr lang="es-CO" dirty="0">
                <a:solidFill>
                  <a:schemeClr val="bg1"/>
                </a:solidFill>
              </a:rPr>
              <a:t>. No es éste el amor que idealiza sino el que ama al mundo tal cual es.</a:t>
            </a:r>
          </a:p>
        </p:txBody>
      </p:sp>
    </p:spTree>
    <p:extLst>
      <p:ext uri="{BB962C8B-B14F-4D97-AF65-F5344CB8AC3E}">
        <p14:creationId xmlns:p14="http://schemas.microsoft.com/office/powerpoint/2010/main" val="76695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3399"/>
            </a:gs>
            <a:gs pos="25000">
              <a:srgbClr val="FF6633"/>
            </a:gs>
            <a:gs pos="50000">
              <a:srgbClr val="FFFF00"/>
            </a:gs>
            <a:gs pos="75000">
              <a:srgbClr val="01A78F"/>
            </a:gs>
            <a:gs pos="100000">
              <a:srgbClr val="3366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s-CO" dirty="0" smtClean="0"/>
              <a:t>MUCHAS GRACIAS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375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105</TotalTime>
  <Words>29</Words>
  <Application>Microsoft Office PowerPoint</Application>
  <PresentationFormat>Presentación en pantalla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Alta costura</vt:lpstr>
      <vt:lpstr>BIENVENIDOS A LA REGION ANDINA</vt:lpstr>
      <vt:lpstr>INTRODUCCION</vt:lpstr>
      <vt:lpstr>INTRODUCCION</vt:lpstr>
      <vt:lpstr>FIESTAS MAS REPRESENTATIVAS  </vt:lpstr>
      <vt:lpstr>LAS FIESTAS  MAS POPULARES </vt:lpstr>
      <vt:lpstr>RELIGION </vt:lpstr>
      <vt:lpstr>MUCHAS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BIENVENIDOS A LA REGION ANDINA</dc:title>
  <dc:creator>EQUIPO</dc:creator>
  <cp:lastModifiedBy>EQUIPO</cp:lastModifiedBy>
  <cp:revision>9</cp:revision>
  <dcterms:created xsi:type="dcterms:W3CDTF">2020-08-22T00:42:22Z</dcterms:created>
  <dcterms:modified xsi:type="dcterms:W3CDTF">2020-08-22T02:28:21Z</dcterms:modified>
</cp:coreProperties>
</file>