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8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  <p:sldMasterId id="2147483681" r:id="rId3"/>
    <p:sldMasterId id="2147483691" r:id="rId4"/>
    <p:sldMasterId id="2147483701" r:id="rId5"/>
    <p:sldMasterId id="2147483711" r:id="rId6"/>
    <p:sldMasterId id="2147483721" r:id="rId7"/>
    <p:sldMasterId id="2147483731" r:id="rId8"/>
    <p:sldMasterId id="2147483741" r:id="rId9"/>
  </p:sldMasterIdLst>
  <p:notesMasterIdLst>
    <p:notesMasterId r:id="rId12"/>
  </p:notesMasterIdLst>
  <p:sldIdLst>
    <p:sldId id="257" r:id="rId10"/>
    <p:sldId id="25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5A099-69B8-444E-99F8-F42D82950E4B}" v="1414" dt="2019-06-06T09:31:30.083"/>
    <p1510:client id="{008E7455-DCC5-4263-9D4B-696DAC588DE6}" v="3" dt="2019-06-06T14:46:27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brntBvG5@student.ethz.ch" userId="4619f5d3-a278-48a2-998f-258564ebce46" providerId="ADAL" clId="{008E7455-DCC5-4263-9D4B-696DAC588DE6}"/>
    <pc:docChg chg="addSld modSld">
      <pc:chgData name="OPbrntBvG5@student.ethz.ch" userId="4619f5d3-a278-48a2-998f-258564ebce46" providerId="ADAL" clId="{008E7455-DCC5-4263-9D4B-696DAC588DE6}" dt="2019-06-06T14:46:27.127" v="2" actId="1076"/>
      <pc:docMkLst>
        <pc:docMk/>
      </pc:docMkLst>
      <pc:sldChg chg="addSp modSp add">
        <pc:chgData name="OPbrntBvG5@student.ethz.ch" userId="4619f5d3-a278-48a2-998f-258564ebce46" providerId="ADAL" clId="{008E7455-DCC5-4263-9D4B-696DAC588DE6}" dt="2019-06-06T14:46:27.127" v="2" actId="1076"/>
        <pc:sldMkLst>
          <pc:docMk/>
          <pc:sldMk cId="751286005" sldId="258"/>
        </pc:sldMkLst>
        <pc:picChg chg="add mod">
          <ac:chgData name="OPbrntBvG5@student.ethz.ch" userId="4619f5d3-a278-48a2-998f-258564ebce46" providerId="ADAL" clId="{008E7455-DCC5-4263-9D4B-696DAC588DE6}" dt="2019-06-06T14:46:27.127" v="2" actId="1076"/>
          <ac:picMkLst>
            <pc:docMk/>
            <pc:sldMk cId="751286005" sldId="258"/>
            <ac:picMk id="3" creationId="{DBF5E916-1D9E-4947-9A40-481F52421A7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DDAE25-FC4F-442A-9339-E9128342FA3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5FA3FF-AD21-415F-A168-6B4993556D7A}">
      <dgm:prSet phldrT="[Text]" custT="1"/>
      <dgm:spPr/>
      <dgm:t>
        <a:bodyPr/>
        <a:lstStyle/>
        <a:p>
          <a:r>
            <a:rPr lang="en-US" sz="2800" dirty="0"/>
            <a:t>Research Question</a:t>
          </a:r>
        </a:p>
      </dgm:t>
    </dgm:pt>
    <dgm:pt modelId="{46DC2E59-733D-4B6C-897D-ECCE39D44C97}" type="parTrans" cxnId="{0709495E-081F-433B-BC8E-920D5DE77575}">
      <dgm:prSet/>
      <dgm:spPr/>
      <dgm:t>
        <a:bodyPr/>
        <a:lstStyle/>
        <a:p>
          <a:endParaRPr lang="en-US"/>
        </a:p>
      </dgm:t>
    </dgm:pt>
    <dgm:pt modelId="{411E6435-160B-4B10-A97C-DF8FF87A05DD}" type="sibTrans" cxnId="{0709495E-081F-433B-BC8E-920D5DE77575}">
      <dgm:prSet/>
      <dgm:spPr/>
      <dgm:t>
        <a:bodyPr/>
        <a:lstStyle/>
        <a:p>
          <a:endParaRPr lang="en-US"/>
        </a:p>
      </dgm:t>
    </dgm:pt>
    <dgm:pt modelId="{0639E207-A0F4-4A05-91C5-577375FB8ACA}">
      <dgm:prSet phldrT="[Text]" custT="1"/>
      <dgm:spPr/>
      <dgm:t>
        <a:bodyPr/>
        <a:lstStyle/>
        <a:p>
          <a:r>
            <a:rPr lang="en-US" sz="1600" dirty="0"/>
            <a:t>How will solar PV adoption evolve in urban Switzerland under new regulations that allow community solar projects?</a:t>
          </a:r>
        </a:p>
      </dgm:t>
    </dgm:pt>
    <dgm:pt modelId="{F1F36657-C313-4549-BCA5-C53549D3CE74}" type="parTrans" cxnId="{F695275D-5F4B-4AF7-B931-E3DA937832E2}">
      <dgm:prSet/>
      <dgm:spPr/>
      <dgm:t>
        <a:bodyPr/>
        <a:lstStyle/>
        <a:p>
          <a:endParaRPr lang="en-US"/>
        </a:p>
      </dgm:t>
    </dgm:pt>
    <dgm:pt modelId="{46BC29CA-3DC8-4C2F-9B6D-88B8E97A73B7}" type="sibTrans" cxnId="{F695275D-5F4B-4AF7-B931-E3DA937832E2}">
      <dgm:prSet/>
      <dgm:spPr/>
      <dgm:t>
        <a:bodyPr/>
        <a:lstStyle/>
        <a:p>
          <a:endParaRPr lang="en-US"/>
        </a:p>
      </dgm:t>
    </dgm:pt>
    <dgm:pt modelId="{79204E5D-513A-43EA-B589-FA86E24F2477}">
      <dgm:prSet phldrT="[Text]" custT="1"/>
      <dgm:spPr/>
      <dgm:t>
        <a:bodyPr/>
        <a:lstStyle/>
        <a:p>
          <a:r>
            <a:rPr lang="en-US" sz="2800" dirty="0"/>
            <a:t>Theoretical Framework</a:t>
          </a:r>
        </a:p>
      </dgm:t>
    </dgm:pt>
    <dgm:pt modelId="{AC87A2B2-1968-4657-994D-DFF32AC806BD}" type="parTrans" cxnId="{CAF32F2E-F1F0-4663-BFA5-0F71613E28F2}">
      <dgm:prSet/>
      <dgm:spPr/>
      <dgm:t>
        <a:bodyPr/>
        <a:lstStyle/>
        <a:p>
          <a:endParaRPr lang="en-US"/>
        </a:p>
      </dgm:t>
    </dgm:pt>
    <dgm:pt modelId="{663A9016-485B-46EA-819A-FC423236F7FD}" type="sibTrans" cxnId="{CAF32F2E-F1F0-4663-BFA5-0F71613E28F2}">
      <dgm:prSet/>
      <dgm:spPr/>
      <dgm:t>
        <a:bodyPr/>
        <a:lstStyle/>
        <a:p>
          <a:endParaRPr lang="en-US"/>
        </a:p>
      </dgm:t>
    </dgm:pt>
    <dgm:pt modelId="{3A62DB47-FD0A-4069-ADF5-524114CF3D8C}">
      <dgm:prSet phldrT="[Text]" custT="1"/>
      <dgm:spPr/>
      <dgm:t>
        <a:bodyPr/>
        <a:lstStyle/>
        <a:p>
          <a:r>
            <a:rPr lang="en-US" sz="1600" dirty="0"/>
            <a:t>Diffusion of Innovations, Theory of Planned </a:t>
          </a:r>
          <a:r>
            <a:rPr lang="en-US" sz="1600" dirty="0" err="1"/>
            <a:t>Behaviour</a:t>
          </a:r>
          <a:endParaRPr lang="en-US" sz="1600" dirty="0"/>
        </a:p>
      </dgm:t>
    </dgm:pt>
    <dgm:pt modelId="{4CCBC280-F54A-4A99-B080-43424111B8F7}" type="parTrans" cxnId="{2FF7A458-DDE0-4C68-9775-B4F2443ED902}">
      <dgm:prSet/>
      <dgm:spPr/>
      <dgm:t>
        <a:bodyPr/>
        <a:lstStyle/>
        <a:p>
          <a:endParaRPr lang="en-US"/>
        </a:p>
      </dgm:t>
    </dgm:pt>
    <dgm:pt modelId="{19DFAB6E-3DB1-47F3-BC2A-4B9011766606}" type="sibTrans" cxnId="{2FF7A458-DDE0-4C68-9775-B4F2443ED902}">
      <dgm:prSet/>
      <dgm:spPr/>
      <dgm:t>
        <a:bodyPr/>
        <a:lstStyle/>
        <a:p>
          <a:endParaRPr lang="en-US"/>
        </a:p>
      </dgm:t>
    </dgm:pt>
    <dgm:pt modelId="{F79B4B50-3FD0-4468-8268-598766A32A58}">
      <dgm:prSet phldrT="[Text]" custT="1"/>
      <dgm:spPr/>
      <dgm:t>
        <a:bodyPr/>
        <a:lstStyle/>
        <a:p>
          <a:r>
            <a:rPr lang="en-US" sz="2800" dirty="0"/>
            <a:t>Data &amp; Method</a:t>
          </a:r>
        </a:p>
      </dgm:t>
    </dgm:pt>
    <dgm:pt modelId="{1F55FB24-100A-425A-B880-8A38248BBCDA}" type="parTrans" cxnId="{547C8A8D-05E4-4417-8D67-960485EDE0CA}">
      <dgm:prSet/>
      <dgm:spPr/>
      <dgm:t>
        <a:bodyPr/>
        <a:lstStyle/>
        <a:p>
          <a:endParaRPr lang="en-US"/>
        </a:p>
      </dgm:t>
    </dgm:pt>
    <dgm:pt modelId="{5E4BC7DA-8F3D-445F-A8BA-3ECD2908A3A7}" type="sibTrans" cxnId="{547C8A8D-05E4-4417-8D67-960485EDE0CA}">
      <dgm:prSet/>
      <dgm:spPr/>
      <dgm:t>
        <a:bodyPr/>
        <a:lstStyle/>
        <a:p>
          <a:endParaRPr lang="en-US"/>
        </a:p>
      </dgm:t>
    </dgm:pt>
    <dgm:pt modelId="{12F30FA8-CD07-407B-9008-B39845EA8A86}">
      <dgm:prSet phldrT="[Text]" custT="1"/>
      <dgm:spPr/>
      <dgm:t>
        <a:bodyPr/>
        <a:lstStyle/>
        <a:p>
          <a:r>
            <a:rPr lang="en-US" sz="1600" dirty="0"/>
            <a:t>City Energy Analyst – Building level energy demand and production</a:t>
          </a:r>
        </a:p>
      </dgm:t>
    </dgm:pt>
    <dgm:pt modelId="{99D6FA0B-D25E-4D8B-A0DC-225F4C682A37}" type="parTrans" cxnId="{89DE259D-8051-4F04-B77E-528ABB938981}">
      <dgm:prSet/>
      <dgm:spPr/>
      <dgm:t>
        <a:bodyPr/>
        <a:lstStyle/>
        <a:p>
          <a:endParaRPr lang="en-US"/>
        </a:p>
      </dgm:t>
    </dgm:pt>
    <dgm:pt modelId="{A416B969-4690-49A7-9C5C-6AFEACCD0DCD}" type="sibTrans" cxnId="{89DE259D-8051-4F04-B77E-528ABB938981}">
      <dgm:prSet/>
      <dgm:spPr/>
      <dgm:t>
        <a:bodyPr/>
        <a:lstStyle/>
        <a:p>
          <a:endParaRPr lang="en-US"/>
        </a:p>
      </dgm:t>
    </dgm:pt>
    <dgm:pt modelId="{A6A7BB37-4EC2-4F4F-8ACF-3BC7E3730445}">
      <dgm:prSet phldrT="[Text]" custT="1"/>
      <dgm:spPr/>
      <dgm:t>
        <a:bodyPr/>
        <a:lstStyle/>
        <a:p>
          <a:r>
            <a:rPr lang="en-US" sz="2800" dirty="0"/>
            <a:t>Findings </a:t>
          </a:r>
        </a:p>
      </dgm:t>
    </dgm:pt>
    <dgm:pt modelId="{F1EED0D7-DAF7-4361-A65F-DB9DA24F0002}" type="parTrans" cxnId="{C76907C1-BFEF-4F4C-BD85-61D150B70148}">
      <dgm:prSet/>
      <dgm:spPr/>
      <dgm:t>
        <a:bodyPr/>
        <a:lstStyle/>
        <a:p>
          <a:endParaRPr lang="en-US"/>
        </a:p>
      </dgm:t>
    </dgm:pt>
    <dgm:pt modelId="{54F193BB-BAFA-403F-BAD1-496FC089A359}" type="sibTrans" cxnId="{C76907C1-BFEF-4F4C-BD85-61D150B70148}">
      <dgm:prSet/>
      <dgm:spPr/>
      <dgm:t>
        <a:bodyPr/>
        <a:lstStyle/>
        <a:p>
          <a:endParaRPr lang="en-US"/>
        </a:p>
      </dgm:t>
    </dgm:pt>
    <dgm:pt modelId="{132B876A-176D-4859-A861-5AC50619A584}">
      <dgm:prSet phldrT="[Text]" custT="1"/>
      <dgm:spPr/>
      <dgm:t>
        <a:bodyPr/>
        <a:lstStyle/>
        <a:p>
          <a:r>
            <a:rPr lang="en-US" sz="2800" dirty="0"/>
            <a:t>Relevance of Topic</a:t>
          </a:r>
        </a:p>
      </dgm:t>
    </dgm:pt>
    <dgm:pt modelId="{98701D27-6E49-4A22-81A0-0E07018E59C0}" type="parTrans" cxnId="{6B436BC0-D8E7-40DB-9013-91E442AEC8C5}">
      <dgm:prSet/>
      <dgm:spPr/>
      <dgm:t>
        <a:bodyPr/>
        <a:lstStyle/>
        <a:p>
          <a:endParaRPr lang="en-US"/>
        </a:p>
      </dgm:t>
    </dgm:pt>
    <dgm:pt modelId="{98E4E3C7-7793-4173-B860-B1700A130F5F}" type="sibTrans" cxnId="{6B436BC0-D8E7-40DB-9013-91E442AEC8C5}">
      <dgm:prSet/>
      <dgm:spPr/>
      <dgm:t>
        <a:bodyPr/>
        <a:lstStyle/>
        <a:p>
          <a:endParaRPr lang="en-US"/>
        </a:p>
      </dgm:t>
    </dgm:pt>
    <dgm:pt modelId="{9D923064-CE62-4FB4-93E1-2CF74EC7AF83}">
      <dgm:prSet phldrT="[Text]" custT="1"/>
      <dgm:spPr/>
      <dgm:t>
        <a:bodyPr/>
        <a:lstStyle/>
        <a:p>
          <a:r>
            <a:rPr lang="en-GB" sz="1600" i="0" dirty="0"/>
            <a:t>New energy regulations incentivize self-consumption and allow community solar PV</a:t>
          </a:r>
          <a:endParaRPr lang="en-US" sz="1600" i="0" dirty="0"/>
        </a:p>
      </dgm:t>
    </dgm:pt>
    <dgm:pt modelId="{921B518A-43CB-41DF-A529-296A23D2837A}" type="parTrans" cxnId="{C2A9EE4A-A9E7-46C8-9940-76612D13EBC8}">
      <dgm:prSet/>
      <dgm:spPr/>
      <dgm:t>
        <a:bodyPr/>
        <a:lstStyle/>
        <a:p>
          <a:endParaRPr lang="en-US"/>
        </a:p>
      </dgm:t>
    </dgm:pt>
    <dgm:pt modelId="{741C9051-46DA-41F8-A772-ABD2FB728FF3}" type="sibTrans" cxnId="{C2A9EE4A-A9E7-46C8-9940-76612D13EBC8}">
      <dgm:prSet/>
      <dgm:spPr/>
      <dgm:t>
        <a:bodyPr/>
        <a:lstStyle/>
        <a:p>
          <a:endParaRPr lang="en-US"/>
        </a:p>
      </dgm:t>
    </dgm:pt>
    <dgm:pt modelId="{0733E1C1-9B03-4CE1-B1B4-94B0760EB199}">
      <dgm:prSet phldrT="[Text]" custT="1"/>
      <dgm:spPr/>
      <dgm:t>
        <a:bodyPr/>
        <a:lstStyle/>
        <a:p>
          <a:r>
            <a:rPr lang="en-US" sz="1600" dirty="0"/>
            <a:t>Agent-based Modelling</a:t>
          </a:r>
        </a:p>
      </dgm:t>
    </dgm:pt>
    <dgm:pt modelId="{FE818C90-FF28-44A6-B4BB-3BA3B5FB289B}" type="parTrans" cxnId="{8B6B0510-5F62-4F41-B56A-E50F06B55C9E}">
      <dgm:prSet/>
      <dgm:spPr/>
      <dgm:t>
        <a:bodyPr/>
        <a:lstStyle/>
        <a:p>
          <a:endParaRPr lang="en-US"/>
        </a:p>
      </dgm:t>
    </dgm:pt>
    <dgm:pt modelId="{3A508B1F-2B8B-46A6-A534-615363C2FD65}" type="sibTrans" cxnId="{8B6B0510-5F62-4F41-B56A-E50F06B55C9E}">
      <dgm:prSet/>
      <dgm:spPr/>
      <dgm:t>
        <a:bodyPr/>
        <a:lstStyle/>
        <a:p>
          <a:endParaRPr lang="en-US"/>
        </a:p>
      </dgm:t>
    </dgm:pt>
    <dgm:pt modelId="{88063230-0E02-4434-873A-D8B92B4299E9}">
      <dgm:prSet phldrT="[Text]" custT="1"/>
      <dgm:spPr/>
      <dgm:t>
        <a:bodyPr/>
        <a:lstStyle/>
        <a:p>
          <a:r>
            <a:rPr lang="en-US" sz="1600" dirty="0"/>
            <a:t>Community solar PV formation difficult – contingent on a variety of factors</a:t>
          </a:r>
        </a:p>
      </dgm:t>
    </dgm:pt>
    <dgm:pt modelId="{078B17E9-B800-48E4-ACAA-B80EFB45C086}" type="parTrans" cxnId="{4F23A634-58E1-47C8-9D5D-02A88DB4A609}">
      <dgm:prSet/>
      <dgm:spPr/>
      <dgm:t>
        <a:bodyPr/>
        <a:lstStyle/>
        <a:p>
          <a:endParaRPr lang="en-US"/>
        </a:p>
      </dgm:t>
    </dgm:pt>
    <dgm:pt modelId="{923B3F84-F942-4222-9CDD-AE53CE7EA1E9}" type="sibTrans" cxnId="{4F23A634-58E1-47C8-9D5D-02A88DB4A609}">
      <dgm:prSet/>
      <dgm:spPr/>
      <dgm:t>
        <a:bodyPr/>
        <a:lstStyle/>
        <a:p>
          <a:endParaRPr lang="en-US"/>
        </a:p>
      </dgm:t>
    </dgm:pt>
    <dgm:pt modelId="{BCF7D7DA-6D12-4C6B-AE7E-ECC1E79DE1AC}">
      <dgm:prSet phldrT="[Text]" custT="1"/>
      <dgm:spPr/>
      <dgm:t>
        <a:bodyPr/>
        <a:lstStyle/>
        <a:p>
          <a:r>
            <a:rPr lang="en-US" sz="1600" dirty="0"/>
            <a:t>Huge differences in adoption for wholesale vs. retail electricity prices</a:t>
          </a:r>
        </a:p>
      </dgm:t>
    </dgm:pt>
    <dgm:pt modelId="{52E08EBE-1493-496B-A8A7-49FA08EEEDB7}" type="parTrans" cxnId="{B348BB02-DF36-4C85-B44D-2A57BDC33BCB}">
      <dgm:prSet/>
      <dgm:spPr/>
      <dgm:t>
        <a:bodyPr/>
        <a:lstStyle/>
        <a:p>
          <a:endParaRPr lang="en-US"/>
        </a:p>
      </dgm:t>
    </dgm:pt>
    <dgm:pt modelId="{AD515428-4B53-4889-9E09-638F3C85C2EE}" type="sibTrans" cxnId="{B348BB02-DF36-4C85-B44D-2A57BDC33BCB}">
      <dgm:prSet/>
      <dgm:spPr/>
      <dgm:t>
        <a:bodyPr/>
        <a:lstStyle/>
        <a:p>
          <a:endParaRPr lang="en-US"/>
        </a:p>
      </dgm:t>
    </dgm:pt>
    <dgm:pt modelId="{C28EFEA4-A5AA-48C6-AC2A-BFE6F5D32314}">
      <dgm:prSet phldrT="[Text]" custT="1"/>
      <dgm:spPr/>
      <dgm:t>
        <a:bodyPr/>
        <a:lstStyle/>
        <a:p>
          <a:r>
            <a:rPr lang="en-US" sz="1600" i="0" dirty="0"/>
            <a:t>Switzerland wants to quadruple renewable electricity generation by 2035 </a:t>
          </a:r>
        </a:p>
      </dgm:t>
    </dgm:pt>
    <dgm:pt modelId="{0FA8B6BF-F1A4-465F-94B8-094954274249}" type="parTrans" cxnId="{7ECF6954-9FC5-4337-AC7A-C7B92F7E14FD}">
      <dgm:prSet/>
      <dgm:spPr/>
      <dgm:t>
        <a:bodyPr/>
        <a:lstStyle/>
        <a:p>
          <a:endParaRPr lang="en-US"/>
        </a:p>
      </dgm:t>
    </dgm:pt>
    <dgm:pt modelId="{F6D9FD95-1F10-474F-842A-83FC8AF4CD14}" type="sibTrans" cxnId="{7ECF6954-9FC5-4337-AC7A-C7B92F7E14FD}">
      <dgm:prSet/>
      <dgm:spPr/>
      <dgm:t>
        <a:bodyPr/>
        <a:lstStyle/>
        <a:p>
          <a:endParaRPr lang="en-US"/>
        </a:p>
      </dgm:t>
    </dgm:pt>
    <dgm:pt modelId="{E7A3E12B-AD93-4F79-ACB1-23E641CFA6E9}">
      <dgm:prSet phldrT="[Text]" custT="1"/>
      <dgm:spPr/>
      <dgm:t>
        <a:bodyPr/>
        <a:lstStyle/>
        <a:p>
          <a:r>
            <a:rPr lang="en-US" sz="1600" dirty="0"/>
            <a:t>Regulation hinders options available for community solar projects</a:t>
          </a:r>
        </a:p>
      </dgm:t>
    </dgm:pt>
    <dgm:pt modelId="{ABCF9C04-7878-4EFB-866E-404673EA9BB0}" type="parTrans" cxnId="{6FC78B98-0780-4212-8DAA-B132100CAB38}">
      <dgm:prSet/>
      <dgm:spPr/>
      <dgm:t>
        <a:bodyPr/>
        <a:lstStyle/>
        <a:p>
          <a:endParaRPr lang="en-US"/>
        </a:p>
      </dgm:t>
    </dgm:pt>
    <dgm:pt modelId="{72DA5576-6778-4163-B7D6-22819B325329}" type="sibTrans" cxnId="{6FC78B98-0780-4212-8DAA-B132100CAB38}">
      <dgm:prSet/>
      <dgm:spPr/>
      <dgm:t>
        <a:bodyPr/>
        <a:lstStyle/>
        <a:p>
          <a:endParaRPr lang="en-US"/>
        </a:p>
      </dgm:t>
    </dgm:pt>
    <dgm:pt modelId="{63BA3A8D-7E16-43E7-8A1A-F677D3A042AB}" type="pres">
      <dgm:prSet presAssocID="{2FDDAE25-FC4F-442A-9339-E9128342FA3C}" presName="Name0" presStyleCnt="0">
        <dgm:presLayoutVars>
          <dgm:dir/>
          <dgm:animLvl val="lvl"/>
          <dgm:resizeHandles val="exact"/>
        </dgm:presLayoutVars>
      </dgm:prSet>
      <dgm:spPr/>
    </dgm:pt>
    <dgm:pt modelId="{4C12952F-8E86-4A26-8C84-F46EDF314742}" type="pres">
      <dgm:prSet presAssocID="{132B876A-176D-4859-A861-5AC50619A584}" presName="linNode" presStyleCnt="0"/>
      <dgm:spPr/>
    </dgm:pt>
    <dgm:pt modelId="{6C0E2E58-386D-4508-88C8-3E82861C656B}" type="pres">
      <dgm:prSet presAssocID="{132B876A-176D-4859-A861-5AC50619A584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D276C190-5322-49F6-BDAB-7D764F8AE0F3}" type="pres">
      <dgm:prSet presAssocID="{132B876A-176D-4859-A861-5AC50619A584}" presName="descendantText" presStyleLbl="alignAccFollowNode1" presStyleIdx="0" presStyleCnt="5">
        <dgm:presLayoutVars>
          <dgm:bulletEnabled val="1"/>
        </dgm:presLayoutVars>
      </dgm:prSet>
      <dgm:spPr/>
    </dgm:pt>
    <dgm:pt modelId="{072D2639-7EDC-44B8-994A-262B6C06B695}" type="pres">
      <dgm:prSet presAssocID="{98E4E3C7-7793-4173-B860-B1700A130F5F}" presName="sp" presStyleCnt="0"/>
      <dgm:spPr/>
    </dgm:pt>
    <dgm:pt modelId="{7BA8BB53-7817-434D-B96A-AD57519F96C8}" type="pres">
      <dgm:prSet presAssocID="{9A5FA3FF-AD21-415F-A168-6B4993556D7A}" presName="linNode" presStyleCnt="0"/>
      <dgm:spPr/>
    </dgm:pt>
    <dgm:pt modelId="{EFA3E293-0E71-4128-9D94-920F751A808E}" type="pres">
      <dgm:prSet presAssocID="{9A5FA3FF-AD21-415F-A168-6B4993556D7A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52408F60-5B80-4EF2-98C0-15146025D028}" type="pres">
      <dgm:prSet presAssocID="{9A5FA3FF-AD21-415F-A168-6B4993556D7A}" presName="descendantText" presStyleLbl="alignAccFollowNode1" presStyleIdx="1" presStyleCnt="5">
        <dgm:presLayoutVars>
          <dgm:bulletEnabled val="1"/>
        </dgm:presLayoutVars>
      </dgm:prSet>
      <dgm:spPr/>
    </dgm:pt>
    <dgm:pt modelId="{35CA00DC-102B-48E5-BD72-10028C9E8465}" type="pres">
      <dgm:prSet presAssocID="{411E6435-160B-4B10-A97C-DF8FF87A05DD}" presName="sp" presStyleCnt="0"/>
      <dgm:spPr/>
    </dgm:pt>
    <dgm:pt modelId="{0B06D129-4FEC-472A-BA1D-13B06E461293}" type="pres">
      <dgm:prSet presAssocID="{79204E5D-513A-43EA-B589-FA86E24F2477}" presName="linNode" presStyleCnt="0"/>
      <dgm:spPr/>
    </dgm:pt>
    <dgm:pt modelId="{47BBF1E6-D97A-4884-BF24-3F6877BBAB08}" type="pres">
      <dgm:prSet presAssocID="{79204E5D-513A-43EA-B589-FA86E24F2477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426A0A8C-93CD-44FD-AC70-1278BA16AE49}" type="pres">
      <dgm:prSet presAssocID="{79204E5D-513A-43EA-B589-FA86E24F2477}" presName="descendantText" presStyleLbl="alignAccFollowNode1" presStyleIdx="2" presStyleCnt="5">
        <dgm:presLayoutVars>
          <dgm:bulletEnabled val="1"/>
        </dgm:presLayoutVars>
      </dgm:prSet>
      <dgm:spPr/>
    </dgm:pt>
    <dgm:pt modelId="{BFE9AE43-4B31-4C11-A5B3-FA07E059B36D}" type="pres">
      <dgm:prSet presAssocID="{663A9016-485B-46EA-819A-FC423236F7FD}" presName="sp" presStyleCnt="0"/>
      <dgm:spPr/>
    </dgm:pt>
    <dgm:pt modelId="{B7C078C4-81F6-469B-BEDF-DD76F66C1C53}" type="pres">
      <dgm:prSet presAssocID="{F79B4B50-3FD0-4468-8268-598766A32A58}" presName="linNode" presStyleCnt="0"/>
      <dgm:spPr/>
    </dgm:pt>
    <dgm:pt modelId="{72B70441-BF74-413B-930B-EB8ED66337E6}" type="pres">
      <dgm:prSet presAssocID="{F79B4B50-3FD0-4468-8268-598766A32A58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40674802-41F0-40FF-B0E0-AC9D72C4BFB9}" type="pres">
      <dgm:prSet presAssocID="{F79B4B50-3FD0-4468-8268-598766A32A58}" presName="descendantText" presStyleLbl="alignAccFollowNode1" presStyleIdx="3" presStyleCnt="5">
        <dgm:presLayoutVars>
          <dgm:bulletEnabled val="1"/>
        </dgm:presLayoutVars>
      </dgm:prSet>
      <dgm:spPr/>
    </dgm:pt>
    <dgm:pt modelId="{27C0C1AC-5EAE-4673-82EC-E9C846D07173}" type="pres">
      <dgm:prSet presAssocID="{5E4BC7DA-8F3D-445F-A8BA-3ECD2908A3A7}" presName="sp" presStyleCnt="0"/>
      <dgm:spPr/>
    </dgm:pt>
    <dgm:pt modelId="{80DF90DC-3CDE-4771-89F6-F3A56419EBF7}" type="pres">
      <dgm:prSet presAssocID="{A6A7BB37-4EC2-4F4F-8ACF-3BC7E3730445}" presName="linNode" presStyleCnt="0"/>
      <dgm:spPr/>
    </dgm:pt>
    <dgm:pt modelId="{6D9EF278-08AA-43FD-8A5D-17C8382C6F3F}" type="pres">
      <dgm:prSet presAssocID="{A6A7BB37-4EC2-4F4F-8ACF-3BC7E3730445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DB551F35-AB03-425F-9B4E-A190714063CF}" type="pres">
      <dgm:prSet presAssocID="{A6A7BB37-4EC2-4F4F-8ACF-3BC7E3730445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B348BB02-DF36-4C85-B44D-2A57BDC33BCB}" srcId="{A6A7BB37-4EC2-4F4F-8ACF-3BC7E3730445}" destId="{BCF7D7DA-6D12-4C6B-AE7E-ECC1E79DE1AC}" srcOrd="2" destOrd="0" parTransId="{52E08EBE-1493-496B-A8A7-49FA08EEEDB7}" sibTransId="{AD515428-4B53-4889-9E09-638F3C85C2EE}"/>
    <dgm:cxn modelId="{8B6B0510-5F62-4F41-B56A-E50F06B55C9E}" srcId="{F79B4B50-3FD0-4468-8268-598766A32A58}" destId="{0733E1C1-9B03-4CE1-B1B4-94B0760EB199}" srcOrd="1" destOrd="0" parTransId="{FE818C90-FF28-44A6-B4BB-3BA3B5FB289B}" sibTransId="{3A508B1F-2B8B-46A6-A534-615363C2FD65}"/>
    <dgm:cxn modelId="{F509162A-A111-4967-B5D3-CCBB667D9ED6}" type="presOf" srcId="{9A5FA3FF-AD21-415F-A168-6B4993556D7A}" destId="{EFA3E293-0E71-4128-9D94-920F751A808E}" srcOrd="0" destOrd="0" presId="urn:microsoft.com/office/officeart/2005/8/layout/vList5"/>
    <dgm:cxn modelId="{FCB18B2A-C6D4-46A9-9C33-D7F33FF8D353}" type="presOf" srcId="{132B876A-176D-4859-A861-5AC50619A584}" destId="{6C0E2E58-386D-4508-88C8-3E82861C656B}" srcOrd="0" destOrd="0" presId="urn:microsoft.com/office/officeart/2005/8/layout/vList5"/>
    <dgm:cxn modelId="{CAF32F2E-F1F0-4663-BFA5-0F71613E28F2}" srcId="{2FDDAE25-FC4F-442A-9339-E9128342FA3C}" destId="{79204E5D-513A-43EA-B589-FA86E24F2477}" srcOrd="2" destOrd="0" parTransId="{AC87A2B2-1968-4657-994D-DFF32AC806BD}" sibTransId="{663A9016-485B-46EA-819A-FC423236F7FD}"/>
    <dgm:cxn modelId="{4F23A634-58E1-47C8-9D5D-02A88DB4A609}" srcId="{A6A7BB37-4EC2-4F4F-8ACF-3BC7E3730445}" destId="{88063230-0E02-4434-873A-D8B92B4299E9}" srcOrd="0" destOrd="0" parTransId="{078B17E9-B800-48E4-ACAA-B80EFB45C086}" sibTransId="{923B3F84-F942-4222-9CDD-AE53CE7EA1E9}"/>
    <dgm:cxn modelId="{02C5C336-8782-4477-A5D9-328563AA97A0}" type="presOf" srcId="{C28EFEA4-A5AA-48C6-AC2A-BFE6F5D32314}" destId="{D276C190-5322-49F6-BDAB-7D764F8AE0F3}" srcOrd="0" destOrd="0" presId="urn:microsoft.com/office/officeart/2005/8/layout/vList5"/>
    <dgm:cxn modelId="{F695275D-5F4B-4AF7-B931-E3DA937832E2}" srcId="{9A5FA3FF-AD21-415F-A168-6B4993556D7A}" destId="{0639E207-A0F4-4A05-91C5-577375FB8ACA}" srcOrd="0" destOrd="0" parTransId="{F1F36657-C313-4549-BCA5-C53549D3CE74}" sibTransId="{46BC29CA-3DC8-4C2F-9B6D-88B8E97A73B7}"/>
    <dgm:cxn modelId="{0709495E-081F-433B-BC8E-920D5DE77575}" srcId="{2FDDAE25-FC4F-442A-9339-E9128342FA3C}" destId="{9A5FA3FF-AD21-415F-A168-6B4993556D7A}" srcOrd="1" destOrd="0" parTransId="{46DC2E59-733D-4B6C-897D-ECCE39D44C97}" sibTransId="{411E6435-160B-4B10-A97C-DF8FF87A05DD}"/>
    <dgm:cxn modelId="{0AB7F867-8012-4E54-9696-925943563F72}" type="presOf" srcId="{0733E1C1-9B03-4CE1-B1B4-94B0760EB199}" destId="{40674802-41F0-40FF-B0E0-AC9D72C4BFB9}" srcOrd="0" destOrd="1" presId="urn:microsoft.com/office/officeart/2005/8/layout/vList5"/>
    <dgm:cxn modelId="{C2A9EE4A-A9E7-46C8-9940-76612D13EBC8}" srcId="{132B876A-176D-4859-A861-5AC50619A584}" destId="{9D923064-CE62-4FB4-93E1-2CF74EC7AF83}" srcOrd="1" destOrd="0" parTransId="{921B518A-43CB-41DF-A529-296A23D2837A}" sibTransId="{741C9051-46DA-41F8-A772-ABD2FB728FF3}"/>
    <dgm:cxn modelId="{6BA6116D-370D-43FD-8E12-8E303D84D646}" type="presOf" srcId="{9D923064-CE62-4FB4-93E1-2CF74EC7AF83}" destId="{D276C190-5322-49F6-BDAB-7D764F8AE0F3}" srcOrd="0" destOrd="1" presId="urn:microsoft.com/office/officeart/2005/8/layout/vList5"/>
    <dgm:cxn modelId="{2000D951-075F-48D6-9075-0E20EDF5C7BC}" type="presOf" srcId="{E7A3E12B-AD93-4F79-ACB1-23E641CFA6E9}" destId="{DB551F35-AB03-425F-9B4E-A190714063CF}" srcOrd="0" destOrd="1" presId="urn:microsoft.com/office/officeart/2005/8/layout/vList5"/>
    <dgm:cxn modelId="{7ECF6954-9FC5-4337-AC7A-C7B92F7E14FD}" srcId="{132B876A-176D-4859-A861-5AC50619A584}" destId="{C28EFEA4-A5AA-48C6-AC2A-BFE6F5D32314}" srcOrd="0" destOrd="0" parTransId="{0FA8B6BF-F1A4-465F-94B8-094954274249}" sibTransId="{F6D9FD95-1F10-474F-842A-83FC8AF4CD14}"/>
    <dgm:cxn modelId="{2FF7A458-DDE0-4C68-9775-B4F2443ED902}" srcId="{79204E5D-513A-43EA-B589-FA86E24F2477}" destId="{3A62DB47-FD0A-4069-ADF5-524114CF3D8C}" srcOrd="0" destOrd="0" parTransId="{4CCBC280-F54A-4A99-B080-43424111B8F7}" sibTransId="{19DFAB6E-3DB1-47F3-BC2A-4B9011766606}"/>
    <dgm:cxn modelId="{A94D7982-563B-4E9C-AC18-5D379FB8756F}" type="presOf" srcId="{A6A7BB37-4EC2-4F4F-8ACF-3BC7E3730445}" destId="{6D9EF278-08AA-43FD-8A5D-17C8382C6F3F}" srcOrd="0" destOrd="0" presId="urn:microsoft.com/office/officeart/2005/8/layout/vList5"/>
    <dgm:cxn modelId="{547C8A8D-05E4-4417-8D67-960485EDE0CA}" srcId="{2FDDAE25-FC4F-442A-9339-E9128342FA3C}" destId="{F79B4B50-3FD0-4468-8268-598766A32A58}" srcOrd="3" destOrd="0" parTransId="{1F55FB24-100A-425A-B880-8A38248BBCDA}" sibTransId="{5E4BC7DA-8F3D-445F-A8BA-3ECD2908A3A7}"/>
    <dgm:cxn modelId="{8007AF93-F5DE-4B79-979C-10D4A6525E3C}" type="presOf" srcId="{88063230-0E02-4434-873A-D8B92B4299E9}" destId="{DB551F35-AB03-425F-9B4E-A190714063CF}" srcOrd="0" destOrd="0" presId="urn:microsoft.com/office/officeart/2005/8/layout/vList5"/>
    <dgm:cxn modelId="{6FC78B98-0780-4212-8DAA-B132100CAB38}" srcId="{A6A7BB37-4EC2-4F4F-8ACF-3BC7E3730445}" destId="{E7A3E12B-AD93-4F79-ACB1-23E641CFA6E9}" srcOrd="1" destOrd="0" parTransId="{ABCF9C04-7878-4EFB-866E-404673EA9BB0}" sibTransId="{72DA5576-6778-4163-B7D6-22819B325329}"/>
    <dgm:cxn modelId="{89DE259D-8051-4F04-B77E-528ABB938981}" srcId="{F79B4B50-3FD0-4468-8268-598766A32A58}" destId="{12F30FA8-CD07-407B-9008-B39845EA8A86}" srcOrd="0" destOrd="0" parTransId="{99D6FA0B-D25E-4D8B-A0DC-225F4C682A37}" sibTransId="{A416B969-4690-49A7-9C5C-6AFEACCD0DCD}"/>
    <dgm:cxn modelId="{15D96EA3-788F-4631-AD94-9B0962BDE07C}" type="presOf" srcId="{F79B4B50-3FD0-4468-8268-598766A32A58}" destId="{72B70441-BF74-413B-930B-EB8ED66337E6}" srcOrd="0" destOrd="0" presId="urn:microsoft.com/office/officeart/2005/8/layout/vList5"/>
    <dgm:cxn modelId="{0C408AB1-F6DC-42D6-962A-704E91B8E457}" type="presOf" srcId="{79204E5D-513A-43EA-B589-FA86E24F2477}" destId="{47BBF1E6-D97A-4884-BF24-3F6877BBAB08}" srcOrd="0" destOrd="0" presId="urn:microsoft.com/office/officeart/2005/8/layout/vList5"/>
    <dgm:cxn modelId="{7D547FB5-DD4E-40B0-9F5E-1337782F6FAA}" type="presOf" srcId="{0639E207-A0F4-4A05-91C5-577375FB8ACA}" destId="{52408F60-5B80-4EF2-98C0-15146025D028}" srcOrd="0" destOrd="0" presId="urn:microsoft.com/office/officeart/2005/8/layout/vList5"/>
    <dgm:cxn modelId="{3CEDE8BB-F399-4B30-8312-1A30B1F2CDE6}" type="presOf" srcId="{3A62DB47-FD0A-4069-ADF5-524114CF3D8C}" destId="{426A0A8C-93CD-44FD-AC70-1278BA16AE49}" srcOrd="0" destOrd="0" presId="urn:microsoft.com/office/officeart/2005/8/layout/vList5"/>
    <dgm:cxn modelId="{E948F8BB-D600-4CC2-B700-3ADEB15C97D2}" type="presOf" srcId="{2FDDAE25-FC4F-442A-9339-E9128342FA3C}" destId="{63BA3A8D-7E16-43E7-8A1A-F677D3A042AB}" srcOrd="0" destOrd="0" presId="urn:microsoft.com/office/officeart/2005/8/layout/vList5"/>
    <dgm:cxn modelId="{6B436BC0-D8E7-40DB-9013-91E442AEC8C5}" srcId="{2FDDAE25-FC4F-442A-9339-E9128342FA3C}" destId="{132B876A-176D-4859-A861-5AC50619A584}" srcOrd="0" destOrd="0" parTransId="{98701D27-6E49-4A22-81A0-0E07018E59C0}" sibTransId="{98E4E3C7-7793-4173-B860-B1700A130F5F}"/>
    <dgm:cxn modelId="{C76907C1-BFEF-4F4C-BD85-61D150B70148}" srcId="{2FDDAE25-FC4F-442A-9339-E9128342FA3C}" destId="{A6A7BB37-4EC2-4F4F-8ACF-3BC7E3730445}" srcOrd="4" destOrd="0" parTransId="{F1EED0D7-DAF7-4361-A65F-DB9DA24F0002}" sibTransId="{54F193BB-BAFA-403F-BAD1-496FC089A359}"/>
    <dgm:cxn modelId="{7B241BC1-E98F-46B4-BB15-64B9350E7FA1}" type="presOf" srcId="{BCF7D7DA-6D12-4C6B-AE7E-ECC1E79DE1AC}" destId="{DB551F35-AB03-425F-9B4E-A190714063CF}" srcOrd="0" destOrd="2" presId="urn:microsoft.com/office/officeart/2005/8/layout/vList5"/>
    <dgm:cxn modelId="{0F2CBDDC-C467-4D04-916D-B9416E550E7B}" type="presOf" srcId="{12F30FA8-CD07-407B-9008-B39845EA8A86}" destId="{40674802-41F0-40FF-B0E0-AC9D72C4BFB9}" srcOrd="0" destOrd="0" presId="urn:microsoft.com/office/officeart/2005/8/layout/vList5"/>
    <dgm:cxn modelId="{DDCC4F49-6301-40C0-A22C-F594B06F487C}" type="presParOf" srcId="{63BA3A8D-7E16-43E7-8A1A-F677D3A042AB}" destId="{4C12952F-8E86-4A26-8C84-F46EDF314742}" srcOrd="0" destOrd="0" presId="urn:microsoft.com/office/officeart/2005/8/layout/vList5"/>
    <dgm:cxn modelId="{FC20666F-709C-469A-8090-FC5DD683C1CF}" type="presParOf" srcId="{4C12952F-8E86-4A26-8C84-F46EDF314742}" destId="{6C0E2E58-386D-4508-88C8-3E82861C656B}" srcOrd="0" destOrd="0" presId="urn:microsoft.com/office/officeart/2005/8/layout/vList5"/>
    <dgm:cxn modelId="{1F365598-050E-44E2-807F-55B481D435F9}" type="presParOf" srcId="{4C12952F-8E86-4A26-8C84-F46EDF314742}" destId="{D276C190-5322-49F6-BDAB-7D764F8AE0F3}" srcOrd="1" destOrd="0" presId="urn:microsoft.com/office/officeart/2005/8/layout/vList5"/>
    <dgm:cxn modelId="{1BCB8940-1799-4FD8-915F-A52036F0A92F}" type="presParOf" srcId="{63BA3A8D-7E16-43E7-8A1A-F677D3A042AB}" destId="{072D2639-7EDC-44B8-994A-262B6C06B695}" srcOrd="1" destOrd="0" presId="urn:microsoft.com/office/officeart/2005/8/layout/vList5"/>
    <dgm:cxn modelId="{0419CC78-0B8E-486B-8376-F6E9025988FE}" type="presParOf" srcId="{63BA3A8D-7E16-43E7-8A1A-F677D3A042AB}" destId="{7BA8BB53-7817-434D-B96A-AD57519F96C8}" srcOrd="2" destOrd="0" presId="urn:microsoft.com/office/officeart/2005/8/layout/vList5"/>
    <dgm:cxn modelId="{7733B121-4DC0-4C41-B289-225DFB82ED45}" type="presParOf" srcId="{7BA8BB53-7817-434D-B96A-AD57519F96C8}" destId="{EFA3E293-0E71-4128-9D94-920F751A808E}" srcOrd="0" destOrd="0" presId="urn:microsoft.com/office/officeart/2005/8/layout/vList5"/>
    <dgm:cxn modelId="{F3946E15-C595-41C5-A84D-A601F6305F84}" type="presParOf" srcId="{7BA8BB53-7817-434D-B96A-AD57519F96C8}" destId="{52408F60-5B80-4EF2-98C0-15146025D028}" srcOrd="1" destOrd="0" presId="urn:microsoft.com/office/officeart/2005/8/layout/vList5"/>
    <dgm:cxn modelId="{5024572B-2974-4597-AA2B-D6F6D430203A}" type="presParOf" srcId="{63BA3A8D-7E16-43E7-8A1A-F677D3A042AB}" destId="{35CA00DC-102B-48E5-BD72-10028C9E8465}" srcOrd="3" destOrd="0" presId="urn:microsoft.com/office/officeart/2005/8/layout/vList5"/>
    <dgm:cxn modelId="{6948B6D3-25E9-479A-B9A7-5B0EE33056AD}" type="presParOf" srcId="{63BA3A8D-7E16-43E7-8A1A-F677D3A042AB}" destId="{0B06D129-4FEC-472A-BA1D-13B06E461293}" srcOrd="4" destOrd="0" presId="urn:microsoft.com/office/officeart/2005/8/layout/vList5"/>
    <dgm:cxn modelId="{A210E418-1312-455C-9DAE-EBE2DC899FCA}" type="presParOf" srcId="{0B06D129-4FEC-472A-BA1D-13B06E461293}" destId="{47BBF1E6-D97A-4884-BF24-3F6877BBAB08}" srcOrd="0" destOrd="0" presId="urn:microsoft.com/office/officeart/2005/8/layout/vList5"/>
    <dgm:cxn modelId="{B906FF15-BA12-49EC-9A8F-1AD074511439}" type="presParOf" srcId="{0B06D129-4FEC-472A-BA1D-13B06E461293}" destId="{426A0A8C-93CD-44FD-AC70-1278BA16AE49}" srcOrd="1" destOrd="0" presId="urn:microsoft.com/office/officeart/2005/8/layout/vList5"/>
    <dgm:cxn modelId="{CE109DA1-F0D6-4A8C-89BB-C50673CCA7D7}" type="presParOf" srcId="{63BA3A8D-7E16-43E7-8A1A-F677D3A042AB}" destId="{BFE9AE43-4B31-4C11-A5B3-FA07E059B36D}" srcOrd="5" destOrd="0" presId="urn:microsoft.com/office/officeart/2005/8/layout/vList5"/>
    <dgm:cxn modelId="{CFBA67F7-0841-4081-81E2-623878053838}" type="presParOf" srcId="{63BA3A8D-7E16-43E7-8A1A-F677D3A042AB}" destId="{B7C078C4-81F6-469B-BEDF-DD76F66C1C53}" srcOrd="6" destOrd="0" presId="urn:microsoft.com/office/officeart/2005/8/layout/vList5"/>
    <dgm:cxn modelId="{652A8D3E-C1F3-4BAE-8BDD-F2DD90D88C7A}" type="presParOf" srcId="{B7C078C4-81F6-469B-BEDF-DD76F66C1C53}" destId="{72B70441-BF74-413B-930B-EB8ED66337E6}" srcOrd="0" destOrd="0" presId="urn:microsoft.com/office/officeart/2005/8/layout/vList5"/>
    <dgm:cxn modelId="{A0C1384F-CF0A-48B0-A4B5-592FE1881559}" type="presParOf" srcId="{B7C078C4-81F6-469B-BEDF-DD76F66C1C53}" destId="{40674802-41F0-40FF-B0E0-AC9D72C4BFB9}" srcOrd="1" destOrd="0" presId="urn:microsoft.com/office/officeart/2005/8/layout/vList5"/>
    <dgm:cxn modelId="{D48B6301-9AAB-4AF9-957D-2B41EE72EAC7}" type="presParOf" srcId="{63BA3A8D-7E16-43E7-8A1A-F677D3A042AB}" destId="{27C0C1AC-5EAE-4673-82EC-E9C846D07173}" srcOrd="7" destOrd="0" presId="urn:microsoft.com/office/officeart/2005/8/layout/vList5"/>
    <dgm:cxn modelId="{7208F0E6-99E9-4F2D-93BE-E6230D20C159}" type="presParOf" srcId="{63BA3A8D-7E16-43E7-8A1A-F677D3A042AB}" destId="{80DF90DC-3CDE-4771-89F6-F3A56419EBF7}" srcOrd="8" destOrd="0" presId="urn:microsoft.com/office/officeart/2005/8/layout/vList5"/>
    <dgm:cxn modelId="{1FC9486D-200F-41D0-8487-5B0E33171035}" type="presParOf" srcId="{80DF90DC-3CDE-4771-89F6-F3A56419EBF7}" destId="{6D9EF278-08AA-43FD-8A5D-17C8382C6F3F}" srcOrd="0" destOrd="0" presId="urn:microsoft.com/office/officeart/2005/8/layout/vList5"/>
    <dgm:cxn modelId="{E3CBD882-00BD-4E5F-B9CC-EA2125CCCBB5}" type="presParOf" srcId="{80DF90DC-3CDE-4771-89F6-F3A56419EBF7}" destId="{DB551F35-AB03-425F-9B4E-A190714063C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6C190-5322-49F6-BDAB-7D764F8AE0F3}">
      <dsp:nvSpPr>
        <dsp:cNvPr id="0" name=""/>
        <dsp:cNvSpPr/>
      </dsp:nvSpPr>
      <dsp:spPr>
        <a:xfrm rot="5400000">
          <a:off x="7426816" y="-3173560"/>
          <a:ext cx="818748" cy="73752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0" kern="1200" dirty="0"/>
            <a:t>Switzerland wants to quadruple renewable electricity generation by 2035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i="0" kern="1200" dirty="0"/>
            <a:t>New energy regulations incentivize self-consumption and allow community solar PV</a:t>
          </a:r>
          <a:endParaRPr lang="en-US" sz="1600" i="0" kern="1200" dirty="0"/>
        </a:p>
      </dsp:txBody>
      <dsp:txXfrm rot="-5400000">
        <a:off x="4148571" y="144653"/>
        <a:ext cx="7335270" cy="738812"/>
      </dsp:txXfrm>
    </dsp:sp>
    <dsp:sp modelId="{6C0E2E58-386D-4508-88C8-3E82861C656B}">
      <dsp:nvSpPr>
        <dsp:cNvPr id="0" name=""/>
        <dsp:cNvSpPr/>
      </dsp:nvSpPr>
      <dsp:spPr>
        <a:xfrm>
          <a:off x="0" y="2340"/>
          <a:ext cx="4148571" cy="10234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Relevance of Topic</a:t>
          </a:r>
        </a:p>
      </dsp:txBody>
      <dsp:txXfrm>
        <a:off x="49960" y="52300"/>
        <a:ext cx="4048651" cy="923516"/>
      </dsp:txXfrm>
    </dsp:sp>
    <dsp:sp modelId="{52408F60-5B80-4EF2-98C0-15146025D028}">
      <dsp:nvSpPr>
        <dsp:cNvPr id="0" name=""/>
        <dsp:cNvSpPr/>
      </dsp:nvSpPr>
      <dsp:spPr>
        <a:xfrm rot="5400000">
          <a:off x="7426816" y="-2098952"/>
          <a:ext cx="818748" cy="73752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How will solar PV adoption evolve in urban Switzerland under new regulations that allow community solar projects?</a:t>
          </a:r>
        </a:p>
      </dsp:txBody>
      <dsp:txXfrm rot="-5400000">
        <a:off x="4148571" y="1219261"/>
        <a:ext cx="7335270" cy="738812"/>
      </dsp:txXfrm>
    </dsp:sp>
    <dsp:sp modelId="{EFA3E293-0E71-4128-9D94-920F751A808E}">
      <dsp:nvSpPr>
        <dsp:cNvPr id="0" name=""/>
        <dsp:cNvSpPr/>
      </dsp:nvSpPr>
      <dsp:spPr>
        <a:xfrm>
          <a:off x="0" y="1076948"/>
          <a:ext cx="4148571" cy="10234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Research Question</a:t>
          </a:r>
        </a:p>
      </dsp:txBody>
      <dsp:txXfrm>
        <a:off x="49960" y="1126908"/>
        <a:ext cx="4048651" cy="923516"/>
      </dsp:txXfrm>
    </dsp:sp>
    <dsp:sp modelId="{426A0A8C-93CD-44FD-AC70-1278BA16AE49}">
      <dsp:nvSpPr>
        <dsp:cNvPr id="0" name=""/>
        <dsp:cNvSpPr/>
      </dsp:nvSpPr>
      <dsp:spPr>
        <a:xfrm rot="5400000">
          <a:off x="7426816" y="-1024344"/>
          <a:ext cx="818748" cy="73752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Diffusion of Innovations, Theory of Planned </a:t>
          </a:r>
          <a:r>
            <a:rPr lang="en-US" sz="1600" kern="1200" dirty="0" err="1"/>
            <a:t>Behaviour</a:t>
          </a:r>
          <a:endParaRPr lang="en-US" sz="1600" kern="1200" dirty="0"/>
        </a:p>
      </dsp:txBody>
      <dsp:txXfrm rot="-5400000">
        <a:off x="4148571" y="2293869"/>
        <a:ext cx="7335270" cy="738812"/>
      </dsp:txXfrm>
    </dsp:sp>
    <dsp:sp modelId="{47BBF1E6-D97A-4884-BF24-3F6877BBAB08}">
      <dsp:nvSpPr>
        <dsp:cNvPr id="0" name=""/>
        <dsp:cNvSpPr/>
      </dsp:nvSpPr>
      <dsp:spPr>
        <a:xfrm>
          <a:off x="0" y="2151556"/>
          <a:ext cx="4148571" cy="10234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Theoretical Framework</a:t>
          </a:r>
        </a:p>
      </dsp:txBody>
      <dsp:txXfrm>
        <a:off x="49960" y="2201516"/>
        <a:ext cx="4048651" cy="923516"/>
      </dsp:txXfrm>
    </dsp:sp>
    <dsp:sp modelId="{40674802-41F0-40FF-B0E0-AC9D72C4BFB9}">
      <dsp:nvSpPr>
        <dsp:cNvPr id="0" name=""/>
        <dsp:cNvSpPr/>
      </dsp:nvSpPr>
      <dsp:spPr>
        <a:xfrm rot="5400000">
          <a:off x="7426816" y="50263"/>
          <a:ext cx="818748" cy="73752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City Energy Analyst – Building level energy demand and production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Agent-based Modelling</a:t>
          </a:r>
        </a:p>
      </dsp:txBody>
      <dsp:txXfrm rot="-5400000">
        <a:off x="4148571" y="3368476"/>
        <a:ext cx="7335270" cy="738812"/>
      </dsp:txXfrm>
    </dsp:sp>
    <dsp:sp modelId="{72B70441-BF74-413B-930B-EB8ED66337E6}">
      <dsp:nvSpPr>
        <dsp:cNvPr id="0" name=""/>
        <dsp:cNvSpPr/>
      </dsp:nvSpPr>
      <dsp:spPr>
        <a:xfrm>
          <a:off x="0" y="3226164"/>
          <a:ext cx="4148571" cy="10234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&amp; Method</a:t>
          </a:r>
        </a:p>
      </dsp:txBody>
      <dsp:txXfrm>
        <a:off x="49960" y="3276124"/>
        <a:ext cx="4048651" cy="923516"/>
      </dsp:txXfrm>
    </dsp:sp>
    <dsp:sp modelId="{DB551F35-AB03-425F-9B4E-A190714063CF}">
      <dsp:nvSpPr>
        <dsp:cNvPr id="0" name=""/>
        <dsp:cNvSpPr/>
      </dsp:nvSpPr>
      <dsp:spPr>
        <a:xfrm rot="5400000">
          <a:off x="7426816" y="1124871"/>
          <a:ext cx="818748" cy="73752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Community solar PV formation difficult – contingent on a variety of factors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Regulation hinders options available for community solar projects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Huge differences in adoption for wholesale vs. retail electricity prices</a:t>
          </a:r>
        </a:p>
      </dsp:txBody>
      <dsp:txXfrm rot="-5400000">
        <a:off x="4148571" y="4443084"/>
        <a:ext cx="7335270" cy="738812"/>
      </dsp:txXfrm>
    </dsp:sp>
    <dsp:sp modelId="{6D9EF278-08AA-43FD-8A5D-17C8382C6F3F}">
      <dsp:nvSpPr>
        <dsp:cNvPr id="0" name=""/>
        <dsp:cNvSpPr/>
      </dsp:nvSpPr>
      <dsp:spPr>
        <a:xfrm>
          <a:off x="0" y="4300772"/>
          <a:ext cx="4148571" cy="10234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Findings </a:t>
          </a:r>
        </a:p>
      </dsp:txBody>
      <dsp:txXfrm>
        <a:off x="49960" y="4350732"/>
        <a:ext cx="4048651" cy="923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1EE9F-10B4-478C-AFE2-A207768FE60F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064D6-B0E5-4897-9822-B818CE873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0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2ECAFF9-4E42-45DB-92C1-C12502C93F69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505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977" y="4563876"/>
            <a:ext cx="11542457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E314-1914-439B-A920-7BB1DD8B69D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773B-ADBA-4271-8F9A-9D43C339C5C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7" y="3429000"/>
            <a:ext cx="11542457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977" y="619200"/>
            <a:ext cx="11542458" cy="2809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940321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800" y="612004"/>
            <a:ext cx="113284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und Hintergrundfarbe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402555" y="6308727"/>
            <a:ext cx="6043456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Influence of technological bottlenecks on collaboration in the PV industry, Alejandro Núñez Jiménez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2"/>
          </p:nvPr>
        </p:nvSpPr>
        <p:spPr>
          <a:xfrm>
            <a:off x="10587288" y="6308727"/>
            <a:ext cx="870179" cy="459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BE219F9-8EE5-41A1-89F4-C3D1AC799ACA}" type="datetimeFigureOut">
              <a:rPr lang="en-US" smtClean="0"/>
              <a:pPr/>
              <a:t>6/6/2019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39273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977" y="4563876"/>
            <a:ext cx="11542457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7" y="3429000"/>
            <a:ext cx="11542457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977" y="619200"/>
            <a:ext cx="11542458" cy="2809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76385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7" y="4823307"/>
            <a:ext cx="11542458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977" y="5809755"/>
            <a:ext cx="11542458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977" y="620713"/>
            <a:ext cx="11542458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5181311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7" y="4823307"/>
            <a:ext cx="11542458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977" y="5809755"/>
            <a:ext cx="11542458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977" y="620715"/>
            <a:ext cx="11542458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373888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6" y="1044001"/>
            <a:ext cx="11542459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520" y="152402"/>
            <a:ext cx="11902608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977" y="620714"/>
            <a:ext cx="1154245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7" y="306000"/>
            <a:ext cx="971440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976" y="6957490"/>
            <a:ext cx="84996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822" y="-385093"/>
            <a:ext cx="12423716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460665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977" y="2024064"/>
            <a:ext cx="11542458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977" y="620714"/>
            <a:ext cx="11542458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9385989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978" y="2024065"/>
            <a:ext cx="5579823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8022" y="2024065"/>
            <a:ext cx="556938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977" y="620714"/>
            <a:ext cx="11542458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07366871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977" y="620714"/>
            <a:ext cx="11542458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8207139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977" y="620713"/>
            <a:ext cx="11542458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5657550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7" y="306000"/>
            <a:ext cx="967356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41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7" y="4823307"/>
            <a:ext cx="11542458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977" y="5809755"/>
            <a:ext cx="11542458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E314-1914-439B-A920-7BB1DD8B69D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773B-ADBA-4271-8F9A-9D43C339C5C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977" y="620713"/>
            <a:ext cx="11542458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87734986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977" y="4563876"/>
            <a:ext cx="11542457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7" y="3429000"/>
            <a:ext cx="11542457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977" y="619200"/>
            <a:ext cx="11542458" cy="2809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97317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7" y="4823307"/>
            <a:ext cx="11542458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977" y="5809755"/>
            <a:ext cx="11542458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977" y="620713"/>
            <a:ext cx="11542458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35479685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7" y="4823307"/>
            <a:ext cx="11542458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977" y="5809755"/>
            <a:ext cx="11542458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977" y="620715"/>
            <a:ext cx="11542458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576645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6" y="1044001"/>
            <a:ext cx="11542459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520" y="152402"/>
            <a:ext cx="11902608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977" y="620714"/>
            <a:ext cx="1154245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7" y="306000"/>
            <a:ext cx="971440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976" y="6957490"/>
            <a:ext cx="84996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822" y="-385093"/>
            <a:ext cx="12423716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413079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977" y="2024064"/>
            <a:ext cx="11542458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977" y="620714"/>
            <a:ext cx="11542458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96294283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978" y="2024065"/>
            <a:ext cx="5579823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8022" y="2024065"/>
            <a:ext cx="556938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977" y="620714"/>
            <a:ext cx="11542458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341027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977" y="620714"/>
            <a:ext cx="11542458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36842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977" y="620713"/>
            <a:ext cx="11542458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85045296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7" y="306000"/>
            <a:ext cx="967356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4620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977" y="4563876"/>
            <a:ext cx="11542457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7" y="3429000"/>
            <a:ext cx="11542457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977" y="619200"/>
            <a:ext cx="11542458" cy="2809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08297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7" y="4823307"/>
            <a:ext cx="11542458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977" y="5809755"/>
            <a:ext cx="11542458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E314-1914-439B-A920-7BB1DD8B69D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773B-ADBA-4271-8F9A-9D43C339C5C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977" y="620715"/>
            <a:ext cx="11542458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2562344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7" y="4823307"/>
            <a:ext cx="11542458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977" y="5809755"/>
            <a:ext cx="11542458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977" y="620713"/>
            <a:ext cx="11542458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88599823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7" y="4823307"/>
            <a:ext cx="11542458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977" y="5809755"/>
            <a:ext cx="11542458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977" y="620715"/>
            <a:ext cx="11542458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59205705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6" y="1044001"/>
            <a:ext cx="11542459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520" y="152402"/>
            <a:ext cx="11902608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977" y="620714"/>
            <a:ext cx="1154245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7" y="306000"/>
            <a:ext cx="971440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976" y="6957490"/>
            <a:ext cx="84996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822" y="-385093"/>
            <a:ext cx="12423716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91931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977" y="2024064"/>
            <a:ext cx="11542458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977" y="620714"/>
            <a:ext cx="11542458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7855412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978" y="2024065"/>
            <a:ext cx="5579823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8022" y="2024065"/>
            <a:ext cx="556938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977" y="620714"/>
            <a:ext cx="11542458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71038864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977" y="620714"/>
            <a:ext cx="11542458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77731637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977" y="620713"/>
            <a:ext cx="11542458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783472500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7" y="306000"/>
            <a:ext cx="967356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4378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977" y="4563876"/>
            <a:ext cx="11542457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7" y="3429000"/>
            <a:ext cx="11542457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977" y="619200"/>
            <a:ext cx="11542458" cy="2809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57870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7" y="4823307"/>
            <a:ext cx="11542458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977" y="5809755"/>
            <a:ext cx="11542458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977" y="620713"/>
            <a:ext cx="11542458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3679189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6" y="1044001"/>
            <a:ext cx="11542459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520" y="152402"/>
            <a:ext cx="11902608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977" y="620714"/>
            <a:ext cx="1154245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7" y="306000"/>
            <a:ext cx="971440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976" y="6957490"/>
            <a:ext cx="84996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822" y="-385093"/>
            <a:ext cx="12423716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31143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7" y="4823307"/>
            <a:ext cx="11542458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977" y="5809755"/>
            <a:ext cx="11542458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977" y="620715"/>
            <a:ext cx="11542458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06418686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6" y="1044001"/>
            <a:ext cx="11542459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520" y="152402"/>
            <a:ext cx="11902608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977" y="620714"/>
            <a:ext cx="1154245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7" y="306000"/>
            <a:ext cx="971440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976" y="6957490"/>
            <a:ext cx="84996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822" y="-385093"/>
            <a:ext cx="12423716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453669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977" y="2024064"/>
            <a:ext cx="11542458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977" y="620714"/>
            <a:ext cx="11542458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048743391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978" y="2024065"/>
            <a:ext cx="5579823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8022" y="2024065"/>
            <a:ext cx="556938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977" y="620714"/>
            <a:ext cx="11542458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1694407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977" y="620714"/>
            <a:ext cx="11542458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00361101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977" y="620713"/>
            <a:ext cx="11542458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24276210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7" y="306000"/>
            <a:ext cx="967356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3888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977" y="4563876"/>
            <a:ext cx="11542457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7" y="3429000"/>
            <a:ext cx="11542457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977" y="619200"/>
            <a:ext cx="11542458" cy="2809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63131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7" y="4823307"/>
            <a:ext cx="11542458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977" y="5809755"/>
            <a:ext cx="11542458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977" y="620713"/>
            <a:ext cx="11542458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86023299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7" y="4823307"/>
            <a:ext cx="11542458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977" y="5809755"/>
            <a:ext cx="11542458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977" y="620715"/>
            <a:ext cx="11542458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7710688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977" y="2024064"/>
            <a:ext cx="11542458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E314-1914-439B-A920-7BB1DD8B69D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773B-ADBA-4271-8F9A-9D43C339C5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977" y="620714"/>
            <a:ext cx="11542458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2790695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6" y="1044001"/>
            <a:ext cx="11542459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520" y="152402"/>
            <a:ext cx="11902608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977" y="620714"/>
            <a:ext cx="1154245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7" y="306000"/>
            <a:ext cx="971440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976" y="6957490"/>
            <a:ext cx="84996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822" y="-385093"/>
            <a:ext cx="12423716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9053760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977" y="2024064"/>
            <a:ext cx="11542458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977" y="620714"/>
            <a:ext cx="11542458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83196783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978" y="2024065"/>
            <a:ext cx="5579823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8022" y="2024065"/>
            <a:ext cx="556938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977" y="620714"/>
            <a:ext cx="11542458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949273944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977" y="620714"/>
            <a:ext cx="11542458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78581663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977" y="620713"/>
            <a:ext cx="11542458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4509719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7" y="306000"/>
            <a:ext cx="967356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7120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977" y="4563876"/>
            <a:ext cx="11542457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7" y="3429000"/>
            <a:ext cx="11542457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977" y="619200"/>
            <a:ext cx="11542458" cy="2809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1138101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7" y="4823307"/>
            <a:ext cx="11542458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977" y="5809755"/>
            <a:ext cx="11542458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977" y="620713"/>
            <a:ext cx="11542458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065025986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7" y="4823307"/>
            <a:ext cx="11542458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977" y="5809755"/>
            <a:ext cx="11542458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977" y="620715"/>
            <a:ext cx="11542458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513303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6" y="1044001"/>
            <a:ext cx="11542459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520" y="152402"/>
            <a:ext cx="11902608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977" y="620714"/>
            <a:ext cx="1154245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7" y="306000"/>
            <a:ext cx="971440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976" y="6957490"/>
            <a:ext cx="84996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822" y="-385093"/>
            <a:ext cx="12423716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184422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978" y="2024065"/>
            <a:ext cx="5579823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8022" y="2024065"/>
            <a:ext cx="556938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E314-1914-439B-A920-7BB1DD8B69D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773B-ADBA-4271-8F9A-9D43C339C5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977" y="620714"/>
            <a:ext cx="11542458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661668492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977" y="2024064"/>
            <a:ext cx="11542458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977" y="620714"/>
            <a:ext cx="11542458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26821638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978" y="2024065"/>
            <a:ext cx="5579823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8022" y="2024065"/>
            <a:ext cx="556938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977" y="620714"/>
            <a:ext cx="11542458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29030362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977" y="620714"/>
            <a:ext cx="11542458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49902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977" y="620713"/>
            <a:ext cx="11542458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452498652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7" y="306000"/>
            <a:ext cx="967356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9477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977" y="4563876"/>
            <a:ext cx="11542457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7" y="3429000"/>
            <a:ext cx="11542457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977" y="619200"/>
            <a:ext cx="11542458" cy="2809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118036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7" y="4823307"/>
            <a:ext cx="11542458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977" y="5809755"/>
            <a:ext cx="11542458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977" y="620713"/>
            <a:ext cx="11542458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7433708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7" y="4823307"/>
            <a:ext cx="11542458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977" y="5809755"/>
            <a:ext cx="11542458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977" y="620715"/>
            <a:ext cx="11542458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3546809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6" y="1044001"/>
            <a:ext cx="11542459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520" y="152402"/>
            <a:ext cx="11902608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977" y="620714"/>
            <a:ext cx="1154245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7" y="306000"/>
            <a:ext cx="971440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976" y="6957490"/>
            <a:ext cx="84996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822" y="-385093"/>
            <a:ext cx="12423716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1089584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977" y="2024064"/>
            <a:ext cx="11542458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977" y="620714"/>
            <a:ext cx="11542458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5656026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E314-1914-439B-A920-7BB1DD8B69D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773B-ADBA-4271-8F9A-9D43C339C5C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977" y="620714"/>
            <a:ext cx="11542458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52270948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978" y="2024065"/>
            <a:ext cx="5579823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8022" y="2024065"/>
            <a:ext cx="556938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977" y="620714"/>
            <a:ext cx="11542458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0072446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977" y="620714"/>
            <a:ext cx="11542458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777050185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977" y="620713"/>
            <a:ext cx="11542458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753972569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7" y="306000"/>
            <a:ext cx="967356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6624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977" y="4563876"/>
            <a:ext cx="11542457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7" y="3429000"/>
            <a:ext cx="11542457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977" y="619200"/>
            <a:ext cx="11542458" cy="2809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05368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7" y="4823307"/>
            <a:ext cx="11542458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977" y="5809755"/>
            <a:ext cx="11542458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977" y="620713"/>
            <a:ext cx="11542458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68200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7" y="4823307"/>
            <a:ext cx="11542458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977" y="5809755"/>
            <a:ext cx="11542458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977" y="620715"/>
            <a:ext cx="11542458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7176112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6" y="1044001"/>
            <a:ext cx="11542459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520" y="152402"/>
            <a:ext cx="11902608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977" y="620714"/>
            <a:ext cx="1154245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7" y="306000"/>
            <a:ext cx="971440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976" y="6957490"/>
            <a:ext cx="84996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822" y="-385093"/>
            <a:ext cx="12423716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8517172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977" y="2024064"/>
            <a:ext cx="11542458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977" y="620714"/>
            <a:ext cx="11542458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466277638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978" y="2024065"/>
            <a:ext cx="5579823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8022" y="2024065"/>
            <a:ext cx="556938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977" y="620714"/>
            <a:ext cx="11542458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5868868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E314-1914-439B-A920-7BB1DD8B69D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773B-ADBA-4271-8F9A-9D43C339C5C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977" y="620713"/>
            <a:ext cx="11542458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67114053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977" y="620714"/>
            <a:ext cx="11542458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475118549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977" y="620713"/>
            <a:ext cx="11542458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32789288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7" y="306000"/>
            <a:ext cx="967356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1885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92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E314-1914-439B-A920-7BB1DD8B69D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773B-ADBA-4271-8F9A-9D43C339C5C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7" y="306000"/>
            <a:ext cx="967356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8069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3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2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1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0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9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8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822" y="-385093"/>
            <a:ext cx="12423716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520" y="152402"/>
            <a:ext cx="11902608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20777" y="6308726"/>
            <a:ext cx="612239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07 June 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795" y="6308726"/>
            <a:ext cx="463369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Prakhar Mehta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9448" y="6308726"/>
            <a:ext cx="3556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BB8773B-ADBA-4271-8F9A-9D43C339C5C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977" y="2024064"/>
            <a:ext cx="11533424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40778" y="6300190"/>
            <a:ext cx="141277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83289" y="6300189"/>
            <a:ext cx="141277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976" y="620714"/>
            <a:ext cx="11533425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7" y="306000"/>
            <a:ext cx="971440" cy="15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649A06-6D8A-4810-8515-486E7A2D7DE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10" y="6339563"/>
            <a:ext cx="1381318" cy="4667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E48F10-BAA0-42C8-8873-9233A3FF43A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417" y="6200683"/>
            <a:ext cx="1371791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0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751" r:id="rId10"/>
  </p:sldLayoutIdLst>
  <p:transition>
    <p:fade/>
  </p:transition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822" y="-385093"/>
            <a:ext cx="12423716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520" y="152402"/>
            <a:ext cx="11902608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20777" y="6308726"/>
            <a:ext cx="612239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795" y="6308726"/>
            <a:ext cx="463369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9448" y="6308726"/>
            <a:ext cx="3556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977" y="2024064"/>
            <a:ext cx="11533424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40778" y="6300190"/>
            <a:ext cx="141277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83289" y="6300189"/>
            <a:ext cx="141277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976" y="620714"/>
            <a:ext cx="11533425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977" y="6308727"/>
            <a:ext cx="5772023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7" y="306000"/>
            <a:ext cx="971440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7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822" y="-385093"/>
            <a:ext cx="12423716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520" y="152402"/>
            <a:ext cx="11902608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20777" y="6308726"/>
            <a:ext cx="612239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795" y="6308726"/>
            <a:ext cx="463369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9448" y="6308726"/>
            <a:ext cx="3556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977" y="2024064"/>
            <a:ext cx="11533424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40778" y="6300190"/>
            <a:ext cx="141277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83289" y="6300189"/>
            <a:ext cx="141277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976" y="620714"/>
            <a:ext cx="11533425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977" y="6308727"/>
            <a:ext cx="5772023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7" y="306000"/>
            <a:ext cx="971440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7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822" y="-385093"/>
            <a:ext cx="12423716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520" y="152402"/>
            <a:ext cx="11902608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20777" y="6308726"/>
            <a:ext cx="612239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795" y="6308726"/>
            <a:ext cx="463369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9448" y="6308726"/>
            <a:ext cx="3556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977" y="2024064"/>
            <a:ext cx="11533424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40778" y="6300190"/>
            <a:ext cx="141277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83289" y="6300189"/>
            <a:ext cx="141277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976" y="620714"/>
            <a:ext cx="11533425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977" y="6308727"/>
            <a:ext cx="5772023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7" y="306000"/>
            <a:ext cx="971440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8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822" y="-385093"/>
            <a:ext cx="12423716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520" y="152402"/>
            <a:ext cx="11902608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20777" y="6308726"/>
            <a:ext cx="612239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795" y="6308726"/>
            <a:ext cx="463369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9448" y="6308726"/>
            <a:ext cx="3556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977" y="2024064"/>
            <a:ext cx="11533424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40778" y="6300190"/>
            <a:ext cx="141277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83289" y="6300189"/>
            <a:ext cx="141277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976" y="620714"/>
            <a:ext cx="11533425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977" y="6308727"/>
            <a:ext cx="5772023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7" y="306000"/>
            <a:ext cx="971440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1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822" y="-385093"/>
            <a:ext cx="12423716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520" y="152402"/>
            <a:ext cx="11902608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20777" y="6308726"/>
            <a:ext cx="612239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795" y="6308726"/>
            <a:ext cx="463369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9448" y="6308726"/>
            <a:ext cx="3556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977" y="2024064"/>
            <a:ext cx="11533424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40778" y="6300190"/>
            <a:ext cx="141277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83289" y="6300189"/>
            <a:ext cx="141277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976" y="620714"/>
            <a:ext cx="11533425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977" y="6308727"/>
            <a:ext cx="5772023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7" y="306000"/>
            <a:ext cx="971440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7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822" y="-385093"/>
            <a:ext cx="12423716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520" y="152402"/>
            <a:ext cx="11902608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20777" y="6308726"/>
            <a:ext cx="612239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795" y="6308726"/>
            <a:ext cx="463369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9448" y="6308726"/>
            <a:ext cx="3556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977" y="2024064"/>
            <a:ext cx="11533424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40778" y="6300190"/>
            <a:ext cx="141277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83289" y="6300189"/>
            <a:ext cx="141277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976" y="620714"/>
            <a:ext cx="11533425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977" y="6308727"/>
            <a:ext cx="5772023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7" y="306000"/>
            <a:ext cx="971440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8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822" y="-385093"/>
            <a:ext cx="12423716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520" y="152402"/>
            <a:ext cx="11902608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20777" y="6308726"/>
            <a:ext cx="612239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795" y="6308726"/>
            <a:ext cx="463369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9448" y="6308726"/>
            <a:ext cx="3556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977" y="2024064"/>
            <a:ext cx="11533424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40778" y="6300190"/>
            <a:ext cx="141277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83289" y="6300189"/>
            <a:ext cx="141277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976" y="620714"/>
            <a:ext cx="11533425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977" y="6308727"/>
            <a:ext cx="5772023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7" y="306000"/>
            <a:ext cx="971440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1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822" y="-385093"/>
            <a:ext cx="12423716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520" y="152402"/>
            <a:ext cx="11902608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20777" y="6308726"/>
            <a:ext cx="612239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795" y="6308726"/>
            <a:ext cx="463369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9448" y="6308726"/>
            <a:ext cx="3556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977" y="2024064"/>
            <a:ext cx="11533424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40778" y="6300190"/>
            <a:ext cx="141277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83289" y="6300189"/>
            <a:ext cx="141277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976" y="620714"/>
            <a:ext cx="11533425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977" y="6308727"/>
            <a:ext cx="5772023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7" y="306000"/>
            <a:ext cx="971440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4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25916" y="6308727"/>
            <a:ext cx="4532592" cy="468312"/>
          </a:xfrm>
        </p:spPr>
        <p:txBody>
          <a:bodyPr/>
          <a:lstStyle/>
          <a:p>
            <a:r>
              <a:rPr lang="en-US" dirty="0"/>
              <a:t>D-MTEC / Group for Sustainability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56B8-44EE-9646-84A6-890A4CC73989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521339975"/>
              </p:ext>
            </p:extLst>
          </p:nvPr>
        </p:nvGraphicFramePr>
        <p:xfrm>
          <a:off x="345102" y="900514"/>
          <a:ext cx="11523810" cy="5326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9BA264C-2A51-4FC5-A9D7-FCD7ACE672BD}"/>
              </a:ext>
            </a:extLst>
          </p:cNvPr>
          <p:cNvSpPr txBox="1"/>
          <p:nvPr/>
        </p:nvSpPr>
        <p:spPr>
          <a:xfrm>
            <a:off x="10829256" y="6427466"/>
            <a:ext cx="800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07/06/2019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7422838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09DE-7E09-4B37-94FD-CE0B0465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F5E916-1D9E-4947-9A40-481F52421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486" y="1781026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8600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0</TotalTime>
  <Words>109</Words>
  <Application>Microsoft Office PowerPoint</Application>
  <PresentationFormat>Widescreen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Arial</vt:lpstr>
      <vt:lpstr>Calibri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Nunez-Jimenez  Alejandro</dc:creator>
  <cp:lastModifiedBy>OPbrntBvG5@student.ethz.ch</cp:lastModifiedBy>
  <cp:revision>2</cp:revision>
  <dcterms:created xsi:type="dcterms:W3CDTF">2018-05-16T12:28:16Z</dcterms:created>
  <dcterms:modified xsi:type="dcterms:W3CDTF">2019-06-06T14:46:31Z</dcterms:modified>
</cp:coreProperties>
</file>