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8.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notesSlides/notesSlide6.xml" ContentType="application/vnd.openxmlformats-officedocument.presentationml.notesSlide+xml"/>
  <Override PartName="/ppt/comments/comment7.xml" ContentType="application/vnd.openxmlformats-officedocument.presentationml.comments+xml"/>
  <Override PartName="/ppt/notesSlides/notesSlide7.xml" ContentType="application/vnd.openxmlformats-officedocument.presentationml.notesSlide+xml"/>
  <Override PartName="/ppt/comments/comment8.xml" ContentType="application/vnd.openxmlformats-officedocument.presentationml.comments+xml"/>
  <Override PartName="/ppt/notesSlides/notesSlide8.xml" ContentType="application/vnd.openxmlformats-officedocument.presentationml.notesSlide+xml"/>
  <Override PartName="/ppt/comments/comment9.xml" ContentType="application/vnd.openxmlformats-officedocument.presentationml.comments+xml"/>
  <Override PartName="/ppt/notesSlides/notesSlide9.xml" ContentType="application/vnd.openxmlformats-officedocument.presentationml.notesSlide+xml"/>
  <Override PartName="/ppt/comments/comment10.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1.xml" ContentType="application/vnd.openxmlformats-officedocument.presentationml.comments+xml"/>
  <Override PartName="/ppt/notesSlides/notesSlide12.xml" ContentType="application/vnd.openxmlformats-officedocument.presentationml.notesSlide+xml"/>
  <Override PartName="/ppt/comments/comment12.xml" ContentType="application/vnd.openxmlformats-officedocument.presentationml.comments+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omments/comment13.xml" ContentType="application/vnd.openxmlformats-officedocument.presentationml.comments+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5.xml" ContentType="application/vnd.openxmlformats-officedocument.presentationml.notesSlide+xml"/>
  <Override PartName="/ppt/comments/comment14.xml" ContentType="application/vnd.openxmlformats-officedocument.presentationml.comments+xml"/>
  <Override PartName="/ppt/notesSlides/notesSlide16.xml" ContentType="application/vnd.openxmlformats-officedocument.presentationml.notesSlide+xml"/>
  <Override PartName="/ppt/comments/comment15.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5" r:id="rId2"/>
    <p:sldMasterId id="2147483777" r:id="rId3"/>
    <p:sldMasterId id="2147483789" r:id="rId4"/>
    <p:sldMasterId id="2147483801" r:id="rId5"/>
    <p:sldMasterId id="2147483813" r:id="rId6"/>
    <p:sldMasterId id="2147483825" r:id="rId7"/>
    <p:sldMasterId id="2147483837" r:id="rId8"/>
    <p:sldMasterId id="2147483849" r:id="rId9"/>
  </p:sldMasterIdLst>
  <p:notesMasterIdLst>
    <p:notesMasterId r:id="rId34"/>
  </p:notesMasterIdLst>
  <p:handoutMasterIdLst>
    <p:handoutMasterId r:id="rId35"/>
  </p:handoutMasterIdLst>
  <p:sldIdLst>
    <p:sldId id="268" r:id="rId10"/>
    <p:sldId id="286" r:id="rId11"/>
    <p:sldId id="327" r:id="rId12"/>
    <p:sldId id="345" r:id="rId13"/>
    <p:sldId id="328" r:id="rId14"/>
    <p:sldId id="325" r:id="rId15"/>
    <p:sldId id="329" r:id="rId16"/>
    <p:sldId id="341" r:id="rId17"/>
    <p:sldId id="300" r:id="rId18"/>
    <p:sldId id="338" r:id="rId19"/>
    <p:sldId id="333" r:id="rId20"/>
    <p:sldId id="332" r:id="rId21"/>
    <p:sldId id="335" r:id="rId22"/>
    <p:sldId id="336" r:id="rId23"/>
    <p:sldId id="343" r:id="rId24"/>
    <p:sldId id="321" r:id="rId25"/>
    <p:sldId id="344" r:id="rId26"/>
    <p:sldId id="312" r:id="rId27"/>
    <p:sldId id="314" r:id="rId28"/>
    <p:sldId id="281" r:id="rId29"/>
    <p:sldId id="278" r:id="rId30"/>
    <p:sldId id="340" r:id="rId31"/>
    <p:sldId id="342" r:id="rId32"/>
    <p:sldId id="273" r:id="rId33"/>
  </p:sldIdLst>
  <p:sldSz cx="12187238" cy="6858000"/>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
          <p15:clr>
            <a:srgbClr val="A4A3A4"/>
          </p15:clr>
        </p15:guide>
        <p15:guide id="2" orient="horz" pos="1275">
          <p15:clr>
            <a:srgbClr val="A4A3A4"/>
          </p15:clr>
        </p15:guide>
        <p15:guide id="3" orient="horz" pos="3929">
          <p15:clr>
            <a:srgbClr val="A4A3A4"/>
          </p15:clr>
        </p15:guide>
        <p15:guide id="4" orient="horz" pos="2160">
          <p15:clr>
            <a:srgbClr val="A4A3A4"/>
          </p15:clr>
        </p15:guide>
        <p15:guide id="5" orient="horz" pos="3045">
          <p15:clr>
            <a:srgbClr val="A4A3A4"/>
          </p15:clr>
        </p15:guide>
        <p15:guide id="6" orient="horz" pos="4269">
          <p15:clr>
            <a:srgbClr val="A4A3A4"/>
          </p15:clr>
        </p15:guide>
        <p15:guide id="7" orient="horz" pos="3997" userDrawn="1">
          <p15:clr>
            <a:srgbClr val="A4A3A4"/>
          </p15:clr>
        </p15:guide>
        <p15:guide id="8" pos="91">
          <p15:clr>
            <a:srgbClr val="A4A3A4"/>
          </p15:clr>
        </p15:guide>
        <p15:guide id="9" pos="7585">
          <p15:clr>
            <a:srgbClr val="A4A3A4"/>
          </p15:clr>
        </p15:guide>
        <p15:guide id="10" pos="3839">
          <p15:clr>
            <a:srgbClr val="A4A3A4"/>
          </p15:clr>
        </p15:guide>
        <p15:guide id="11" pos="204">
          <p15:clr>
            <a:srgbClr val="A4A3A4"/>
          </p15:clr>
        </p15:guide>
        <p15:guide id="12" pos="7472">
          <p15:clr>
            <a:srgbClr val="A4A3A4"/>
          </p15:clr>
        </p15:guide>
        <p15:guide id="13" orient="horz" pos="4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 " providerId="None"/>
      </p:ext>
    </p:extLst>
  </p:cmAuthor>
  <p:cmAuthor id="2" name="Nunez-Jimenez  Alejandro" initials="NA" lastIdx="41" clrIdx="1">
    <p:extLst>
      <p:ext uri="{19B8F6BF-5375-455C-9EA6-DF929625EA0E}">
        <p15:presenceInfo xmlns:p15="http://schemas.microsoft.com/office/powerpoint/2012/main" userId="S-1-5-21-2025429265-764733703-1417001333-383222" providerId="AD"/>
      </p:ext>
    </p:extLst>
  </p:cmAuthor>
  <p:cmAuthor id="3" name="Danielle Griego" initials="DG" lastIdx="10" clrIdx="2">
    <p:extLst>
      <p:ext uri="{19B8F6BF-5375-455C-9EA6-DF929625EA0E}">
        <p15:presenceInfo xmlns:p15="http://schemas.microsoft.com/office/powerpoint/2012/main" userId="1ddee6cd462a9b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FFF00"/>
    <a:srgbClr val="1F4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D02907-E612-438F-BBAD-1735E2709EB2}" v="30" dt="2019-06-15T15:13:30.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17" autoAdjust="0"/>
    <p:restoredTop sz="82132" autoAdjust="0"/>
  </p:normalViewPr>
  <p:slideViewPr>
    <p:cSldViewPr snapToGrid="0">
      <p:cViewPr varScale="1">
        <p:scale>
          <a:sx n="108" d="100"/>
          <a:sy n="108" d="100"/>
        </p:scale>
        <p:origin x="960" y="144"/>
      </p:cViewPr>
      <p:guideLst>
        <p:guide orient="horz" pos="391"/>
        <p:guide orient="horz" pos="1275"/>
        <p:guide orient="horz" pos="3929"/>
        <p:guide orient="horz" pos="2160"/>
        <p:guide orient="horz" pos="3045"/>
        <p:guide orient="horz" pos="4269"/>
        <p:guide orient="horz" pos="3997"/>
        <p:guide pos="91"/>
        <p:guide pos="7585"/>
        <p:guide pos="3839"/>
        <p:guide pos="204"/>
        <p:guide pos="7472"/>
        <p:guide orient="horz" pos="48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4619f5d3-a278-48a2-998f-258564ebce46" providerId="ADAL" clId="{DDE9C8B3-2299-4669-B4ED-6E5623B4515D}"/>
  </pc:docChgLst>
  <pc:docChgLst>
    <pc:chgData name="OPbrntBvG5@student.ethz.ch" userId="4619f5d3-a278-48a2-998f-258564ebce46" providerId="ADAL" clId="{8E32F57F-CDB6-488B-B170-80A2451C9ED9}"/>
  </pc:docChgLst>
  <pc:docChgLst>
    <pc:chgData name=" " userId="4619f5d3-a278-48a2-998f-258564ebce46" providerId="ADAL" clId="{04704028-A777-4F59-9557-EE20B938A76D}"/>
    <pc:docChg chg="custSel modSld">
      <pc:chgData name=" " userId="4619f5d3-a278-48a2-998f-258564ebce46" providerId="ADAL" clId="{04704028-A777-4F59-9557-EE20B938A76D}" dt="2019-05-04T10:46:58.547" v="166"/>
      <pc:docMkLst>
        <pc:docMk/>
      </pc:docMkLst>
      <pc:sldChg chg="modTransition">
        <pc:chgData name=" " userId="4619f5d3-a278-48a2-998f-258564ebce46" providerId="ADAL" clId="{04704028-A777-4F59-9557-EE20B938A76D}" dt="2019-05-04T10:46:58.547" v="166"/>
        <pc:sldMkLst>
          <pc:docMk/>
          <pc:sldMk cId="3469002673" sldId="340"/>
        </pc:sldMkLst>
      </pc:sldChg>
    </pc:docChg>
  </pc:docChgLst>
  <pc:docChgLst>
    <pc:chgData name=" " userId="4619f5d3-a278-48a2-998f-258564ebce46" providerId="ADAL" clId="{DFD02907-E612-438F-BBAD-1735E2709EB2}"/>
    <pc:docChg chg="modSld">
      <pc:chgData name=" " userId="4619f5d3-a278-48a2-998f-258564ebce46" providerId="ADAL" clId="{DFD02907-E612-438F-BBAD-1735E2709EB2}" dt="2019-06-15T15:13:30.874" v="28" actId="1076"/>
      <pc:docMkLst>
        <pc:docMk/>
      </pc:docMkLst>
      <pc:sldChg chg="modSp">
        <pc:chgData name=" " userId="4619f5d3-a278-48a2-998f-258564ebce46" providerId="ADAL" clId="{DFD02907-E612-438F-BBAD-1735E2709EB2}" dt="2019-06-15T15:13:30.874" v="28" actId="1076"/>
        <pc:sldMkLst>
          <pc:docMk/>
          <pc:sldMk cId="2798616196" sldId="314"/>
        </pc:sldMkLst>
        <pc:spChg chg="mod">
          <ac:chgData name=" " userId="4619f5d3-a278-48a2-998f-258564ebce46" providerId="ADAL" clId="{DFD02907-E612-438F-BBAD-1735E2709EB2}" dt="2019-06-15T15:10:43.909" v="4" actId="1076"/>
          <ac:spMkLst>
            <pc:docMk/>
            <pc:sldMk cId="2798616196" sldId="314"/>
            <ac:spMk id="2" creationId="{EACEBE8E-4471-468E-8624-EE429D5BFB4C}"/>
          </ac:spMkLst>
        </pc:spChg>
        <pc:graphicFrameChg chg="mod">
          <ac:chgData name=" " userId="4619f5d3-a278-48a2-998f-258564ebce46" providerId="ADAL" clId="{DFD02907-E612-438F-BBAD-1735E2709EB2}" dt="2019-06-15T15:13:05.545" v="25" actId="1076"/>
          <ac:graphicFrameMkLst>
            <pc:docMk/>
            <pc:sldMk cId="2798616196" sldId="314"/>
            <ac:graphicFrameMk id="7" creationId="{7AE3C25B-87FF-425B-BB0A-3B091DD0CBE0}"/>
          </ac:graphicFrameMkLst>
        </pc:graphicFrameChg>
        <pc:graphicFrameChg chg="mod ord modGraphic">
          <ac:chgData name=" " userId="4619f5d3-a278-48a2-998f-258564ebce46" providerId="ADAL" clId="{DFD02907-E612-438F-BBAD-1735E2709EB2}" dt="2019-06-15T15:13:30.874" v="28" actId="1076"/>
          <ac:graphicFrameMkLst>
            <pc:docMk/>
            <pc:sldMk cId="2798616196" sldId="314"/>
            <ac:graphicFrameMk id="8" creationId="{B6E7BACB-161D-4891-8484-6B26F7836B92}"/>
          </ac:graphicFrameMkLst>
        </pc:graphicFrameChg>
      </pc:sldChg>
    </pc:docChg>
  </pc:docChgLst>
  <pc:docChgLst>
    <pc:chgData name=" " userId="4619f5d3-a278-48a2-998f-258564ebce46" providerId="ADAL" clId="{8E32F57F-CDB6-488B-B170-80A2451C9ED9}"/>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idethz-my.sharepoint.com/personal/opbrntbvg5_student_ethz_ch/Documents/Thesis/PM/SFOE%20Data/CEA%20v%20SFOE/Compare_CEA_SFOE_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CH" dirty="0"/>
              <a:t>SFOE</a:t>
            </a:r>
            <a:r>
              <a:rPr lang="de-CH" baseline="0" dirty="0"/>
              <a:t> vs CEA</a:t>
            </a:r>
            <a:endParaRPr lang="de-CH"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Sheet3!$E$1</c:f>
              <c:strCache>
                <c:ptCount val="1"/>
                <c:pt idx="0">
                  <c:v>SFOE Strom</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Sheet3!$D$2:$D$1624</c:f>
              <c:numCache>
                <c:formatCode>General</c:formatCode>
                <c:ptCount val="1623"/>
                <c:pt idx="0">
                  <c:v>5.2440000000000001E-2</c:v>
                </c:pt>
                <c:pt idx="1">
                  <c:v>0.37662000000000001</c:v>
                </c:pt>
                <c:pt idx="2">
                  <c:v>0.75270000000000004</c:v>
                </c:pt>
                <c:pt idx="3">
                  <c:v>0.86847000000000008</c:v>
                </c:pt>
                <c:pt idx="4">
                  <c:v>0.90347</c:v>
                </c:pt>
                <c:pt idx="5">
                  <c:v>0.90770000000000006</c:v>
                </c:pt>
                <c:pt idx="6">
                  <c:v>0.91673000000000004</c:v>
                </c:pt>
                <c:pt idx="7">
                  <c:v>0.99717</c:v>
                </c:pt>
                <c:pt idx="8">
                  <c:v>1.01796</c:v>
                </c:pt>
                <c:pt idx="9">
                  <c:v>1.0629999999999999</c:v>
                </c:pt>
                <c:pt idx="10">
                  <c:v>1.06433</c:v>
                </c:pt>
                <c:pt idx="11">
                  <c:v>1.0905</c:v>
                </c:pt>
                <c:pt idx="12">
                  <c:v>1.2291099999999999</c:v>
                </c:pt>
                <c:pt idx="13">
                  <c:v>1.25417</c:v>
                </c:pt>
                <c:pt idx="14">
                  <c:v>1.2668900000000001</c:v>
                </c:pt>
                <c:pt idx="15">
                  <c:v>1.2950999999999999</c:v>
                </c:pt>
                <c:pt idx="16">
                  <c:v>1.3416700000000001</c:v>
                </c:pt>
                <c:pt idx="17">
                  <c:v>1.6490400000000001</c:v>
                </c:pt>
                <c:pt idx="18">
                  <c:v>1.65448</c:v>
                </c:pt>
                <c:pt idx="19">
                  <c:v>1.66476</c:v>
                </c:pt>
                <c:pt idx="20">
                  <c:v>1.68658</c:v>
                </c:pt>
                <c:pt idx="21">
                  <c:v>1.8001099999999999</c:v>
                </c:pt>
                <c:pt idx="22">
                  <c:v>1.8964700000000001</c:v>
                </c:pt>
                <c:pt idx="23">
                  <c:v>1.94251</c:v>
                </c:pt>
                <c:pt idx="24">
                  <c:v>1.9490699999999999</c:v>
                </c:pt>
                <c:pt idx="25">
                  <c:v>1.97716</c:v>
                </c:pt>
                <c:pt idx="26">
                  <c:v>1.9904999999999999</c:v>
                </c:pt>
                <c:pt idx="27">
                  <c:v>2.2127500000000002</c:v>
                </c:pt>
                <c:pt idx="28">
                  <c:v>2.22533</c:v>
                </c:pt>
                <c:pt idx="29">
                  <c:v>2.2308300000000001</c:v>
                </c:pt>
                <c:pt idx="30">
                  <c:v>2.2922099999999999</c:v>
                </c:pt>
                <c:pt idx="31">
                  <c:v>2.3042399999999996</c:v>
                </c:pt>
                <c:pt idx="32">
                  <c:v>2.3137699999999999</c:v>
                </c:pt>
                <c:pt idx="33">
                  <c:v>2.32029</c:v>
                </c:pt>
                <c:pt idx="34">
                  <c:v>2.4123200000000002</c:v>
                </c:pt>
                <c:pt idx="35">
                  <c:v>2.4149699999999998</c:v>
                </c:pt>
                <c:pt idx="36">
                  <c:v>2.4620700000000002</c:v>
                </c:pt>
                <c:pt idx="37">
                  <c:v>2.4670199999999998</c:v>
                </c:pt>
                <c:pt idx="38">
                  <c:v>2.4984699999999997</c:v>
                </c:pt>
                <c:pt idx="39">
                  <c:v>2.5449200000000003</c:v>
                </c:pt>
                <c:pt idx="40">
                  <c:v>2.61531</c:v>
                </c:pt>
                <c:pt idx="41">
                  <c:v>2.8921700000000001</c:v>
                </c:pt>
                <c:pt idx="42">
                  <c:v>2.8991899999999999</c:v>
                </c:pt>
                <c:pt idx="43">
                  <c:v>2.9410100000000003</c:v>
                </c:pt>
                <c:pt idx="44">
                  <c:v>3.0890999999999997</c:v>
                </c:pt>
                <c:pt idx="45">
                  <c:v>3.1598699999999997</c:v>
                </c:pt>
                <c:pt idx="46">
                  <c:v>3.1612</c:v>
                </c:pt>
                <c:pt idx="47">
                  <c:v>3.2556599999999998</c:v>
                </c:pt>
                <c:pt idx="48">
                  <c:v>3.3317299999999999</c:v>
                </c:pt>
                <c:pt idx="49">
                  <c:v>3.4207899999999998</c:v>
                </c:pt>
                <c:pt idx="50">
                  <c:v>3.4695999999999998</c:v>
                </c:pt>
                <c:pt idx="51">
                  <c:v>3.6069200000000001</c:v>
                </c:pt>
                <c:pt idx="52">
                  <c:v>3.6463000000000001</c:v>
                </c:pt>
                <c:pt idx="53">
                  <c:v>3.8180200000000002</c:v>
                </c:pt>
                <c:pt idx="54">
                  <c:v>3.9323699999999997</c:v>
                </c:pt>
                <c:pt idx="55">
                  <c:v>3.95871</c:v>
                </c:pt>
                <c:pt idx="56">
                  <c:v>4.0272199999999998</c:v>
                </c:pt>
                <c:pt idx="57">
                  <c:v>4.1787299999999998</c:v>
                </c:pt>
                <c:pt idx="58">
                  <c:v>4.1963699999999999</c:v>
                </c:pt>
                <c:pt idx="59">
                  <c:v>4.2193300000000002</c:v>
                </c:pt>
                <c:pt idx="60">
                  <c:v>4.4196200000000001</c:v>
                </c:pt>
                <c:pt idx="61">
                  <c:v>4.48637</c:v>
                </c:pt>
                <c:pt idx="62">
                  <c:v>4.5300900000000004</c:v>
                </c:pt>
                <c:pt idx="63">
                  <c:v>4.5540900000000004</c:v>
                </c:pt>
                <c:pt idx="64">
                  <c:v>4.5697799999999997</c:v>
                </c:pt>
                <c:pt idx="65">
                  <c:v>4.8509399999999996</c:v>
                </c:pt>
                <c:pt idx="66">
                  <c:v>4.8635399999999995</c:v>
                </c:pt>
                <c:pt idx="67">
                  <c:v>4.8786800000000001</c:v>
                </c:pt>
                <c:pt idx="68">
                  <c:v>4.90984</c:v>
                </c:pt>
                <c:pt idx="69">
                  <c:v>5.0310100000000002</c:v>
                </c:pt>
                <c:pt idx="70">
                  <c:v>5.0764899999999997</c:v>
                </c:pt>
                <c:pt idx="71">
                  <c:v>5.1853199999999999</c:v>
                </c:pt>
                <c:pt idx="72">
                  <c:v>5.2585500000000005</c:v>
                </c:pt>
                <c:pt idx="73">
                  <c:v>5.2973400000000002</c:v>
                </c:pt>
                <c:pt idx="74">
                  <c:v>5.4204300000000005</c:v>
                </c:pt>
                <c:pt idx="75">
                  <c:v>5.5279999999999996</c:v>
                </c:pt>
                <c:pt idx="76">
                  <c:v>5.7363999999999997</c:v>
                </c:pt>
                <c:pt idx="77">
                  <c:v>5.7539799999999994</c:v>
                </c:pt>
                <c:pt idx="78">
                  <c:v>5.8188999999999993</c:v>
                </c:pt>
                <c:pt idx="79">
                  <c:v>6.0843999999999996</c:v>
                </c:pt>
                <c:pt idx="80">
                  <c:v>6.5155799999999999</c:v>
                </c:pt>
                <c:pt idx="81">
                  <c:v>6.5448999999999993</c:v>
                </c:pt>
                <c:pt idx="82">
                  <c:v>6.69191</c:v>
                </c:pt>
                <c:pt idx="83">
                  <c:v>6.7836499999999997</c:v>
                </c:pt>
                <c:pt idx="84">
                  <c:v>6.8809399999999998</c:v>
                </c:pt>
                <c:pt idx="85">
                  <c:v>6.9569399999999995</c:v>
                </c:pt>
                <c:pt idx="86">
                  <c:v>7.0280500000000004</c:v>
                </c:pt>
                <c:pt idx="87">
                  <c:v>7.2040800000000003</c:v>
                </c:pt>
                <c:pt idx="88">
                  <c:v>7.2126800000000006</c:v>
                </c:pt>
                <c:pt idx="89">
                  <c:v>7.2279</c:v>
                </c:pt>
                <c:pt idx="90">
                  <c:v>7.3759199999999998</c:v>
                </c:pt>
                <c:pt idx="91">
                  <c:v>7.4382700000000002</c:v>
                </c:pt>
                <c:pt idx="92">
                  <c:v>7.5306300000000004</c:v>
                </c:pt>
                <c:pt idx="93">
                  <c:v>7.5550600000000001</c:v>
                </c:pt>
                <c:pt idx="94">
                  <c:v>7.8677600000000005</c:v>
                </c:pt>
                <c:pt idx="95">
                  <c:v>8.0348299999999995</c:v>
                </c:pt>
                <c:pt idx="96">
                  <c:v>8.0903000000000009</c:v>
                </c:pt>
                <c:pt idx="97">
                  <c:v>8.1321499999999993</c:v>
                </c:pt>
                <c:pt idx="98">
                  <c:v>8.2275599999999987</c:v>
                </c:pt>
                <c:pt idx="99">
                  <c:v>8.2615499999999997</c:v>
                </c:pt>
                <c:pt idx="100">
                  <c:v>8.3895499999999998</c:v>
                </c:pt>
                <c:pt idx="101">
                  <c:v>8.9499300000000002</c:v>
                </c:pt>
                <c:pt idx="102">
                  <c:v>8.9710999999999999</c:v>
                </c:pt>
                <c:pt idx="103">
                  <c:v>9.032</c:v>
                </c:pt>
                <c:pt idx="104">
                  <c:v>9.1488399999999999</c:v>
                </c:pt>
                <c:pt idx="105">
                  <c:v>9.1606000000000005</c:v>
                </c:pt>
                <c:pt idx="106">
                  <c:v>9.1636399999999991</c:v>
                </c:pt>
                <c:pt idx="107">
                  <c:v>9.3879900000000003</c:v>
                </c:pt>
                <c:pt idx="108">
                  <c:v>9.3928899999999995</c:v>
                </c:pt>
                <c:pt idx="109">
                  <c:v>9.4837800000000012</c:v>
                </c:pt>
                <c:pt idx="110">
                  <c:v>9.4945000000000004</c:v>
                </c:pt>
                <c:pt idx="111">
                  <c:v>9.5301399999999994</c:v>
                </c:pt>
                <c:pt idx="112">
                  <c:v>9.5506600000000006</c:v>
                </c:pt>
                <c:pt idx="113">
                  <c:v>9.6235099999999996</c:v>
                </c:pt>
                <c:pt idx="114">
                  <c:v>9.8081399999999999</c:v>
                </c:pt>
                <c:pt idx="115">
                  <c:v>10.014250000000001</c:v>
                </c:pt>
                <c:pt idx="116">
                  <c:v>10.15518</c:v>
                </c:pt>
                <c:pt idx="117">
                  <c:v>10.28509</c:v>
                </c:pt>
                <c:pt idx="118">
                  <c:v>10.466670000000001</c:v>
                </c:pt>
                <c:pt idx="119">
                  <c:v>10.50099</c:v>
                </c:pt>
                <c:pt idx="120">
                  <c:v>10.63528</c:v>
                </c:pt>
                <c:pt idx="121">
                  <c:v>10.642059999999999</c:v>
                </c:pt>
                <c:pt idx="122">
                  <c:v>10.775729999999999</c:v>
                </c:pt>
                <c:pt idx="123">
                  <c:v>10.82033</c:v>
                </c:pt>
                <c:pt idx="124">
                  <c:v>11.00446</c:v>
                </c:pt>
                <c:pt idx="125">
                  <c:v>11.035030000000001</c:v>
                </c:pt>
                <c:pt idx="126">
                  <c:v>11.09409</c:v>
                </c:pt>
                <c:pt idx="127">
                  <c:v>11.75529</c:v>
                </c:pt>
                <c:pt idx="128">
                  <c:v>11.958350000000001</c:v>
                </c:pt>
                <c:pt idx="129">
                  <c:v>12.25038</c:v>
                </c:pt>
                <c:pt idx="130">
                  <c:v>12.4124</c:v>
                </c:pt>
                <c:pt idx="131">
                  <c:v>12.592969999999999</c:v>
                </c:pt>
                <c:pt idx="132">
                  <c:v>12.61303</c:v>
                </c:pt>
                <c:pt idx="133">
                  <c:v>12.73288</c:v>
                </c:pt>
                <c:pt idx="134">
                  <c:v>12.79172</c:v>
                </c:pt>
                <c:pt idx="135">
                  <c:v>12.79274</c:v>
                </c:pt>
                <c:pt idx="136">
                  <c:v>12.825209999999998</c:v>
                </c:pt>
                <c:pt idx="137">
                  <c:v>12.866879999999998</c:v>
                </c:pt>
                <c:pt idx="138">
                  <c:v>13.0616</c:v>
                </c:pt>
                <c:pt idx="139">
                  <c:v>13.070129999999999</c:v>
                </c:pt>
                <c:pt idx="140">
                  <c:v>13.110950000000001</c:v>
                </c:pt>
                <c:pt idx="141">
                  <c:v>13.271690000000001</c:v>
                </c:pt>
                <c:pt idx="142">
                  <c:v>13.272930000000001</c:v>
                </c:pt>
                <c:pt idx="143">
                  <c:v>13.4116</c:v>
                </c:pt>
                <c:pt idx="144">
                  <c:v>13.565659999999999</c:v>
                </c:pt>
                <c:pt idx="145">
                  <c:v>13.636610000000001</c:v>
                </c:pt>
                <c:pt idx="146">
                  <c:v>13.64622</c:v>
                </c:pt>
                <c:pt idx="147">
                  <c:v>13.80463</c:v>
                </c:pt>
                <c:pt idx="148">
                  <c:v>13.864139999999999</c:v>
                </c:pt>
                <c:pt idx="149">
                  <c:v>13.9086</c:v>
                </c:pt>
                <c:pt idx="150">
                  <c:v>13.93317</c:v>
                </c:pt>
                <c:pt idx="151">
                  <c:v>14.12837</c:v>
                </c:pt>
                <c:pt idx="152">
                  <c:v>14.20711</c:v>
                </c:pt>
                <c:pt idx="153">
                  <c:v>14.222700000000001</c:v>
                </c:pt>
                <c:pt idx="154">
                  <c:v>14.34014</c:v>
                </c:pt>
                <c:pt idx="155">
                  <c:v>14.773389999999999</c:v>
                </c:pt>
                <c:pt idx="156">
                  <c:v>14.81246</c:v>
                </c:pt>
                <c:pt idx="157">
                  <c:v>14.820979999999999</c:v>
                </c:pt>
                <c:pt idx="158">
                  <c:v>14.848690000000001</c:v>
                </c:pt>
                <c:pt idx="159">
                  <c:v>14.97156</c:v>
                </c:pt>
                <c:pt idx="160">
                  <c:v>15.034549999999999</c:v>
                </c:pt>
                <c:pt idx="161">
                  <c:v>15.113299999999999</c:v>
                </c:pt>
                <c:pt idx="162">
                  <c:v>15.151450000000001</c:v>
                </c:pt>
                <c:pt idx="163">
                  <c:v>15.24291</c:v>
                </c:pt>
                <c:pt idx="164">
                  <c:v>15.27791</c:v>
                </c:pt>
                <c:pt idx="165">
                  <c:v>15.36726</c:v>
                </c:pt>
                <c:pt idx="166">
                  <c:v>15.38355</c:v>
                </c:pt>
                <c:pt idx="167">
                  <c:v>15.447299999999998</c:v>
                </c:pt>
                <c:pt idx="168">
                  <c:v>15.44984</c:v>
                </c:pt>
                <c:pt idx="169">
                  <c:v>15.52974</c:v>
                </c:pt>
                <c:pt idx="170">
                  <c:v>15.532629999999999</c:v>
                </c:pt>
                <c:pt idx="171">
                  <c:v>15.613440000000001</c:v>
                </c:pt>
                <c:pt idx="172">
                  <c:v>15.634840000000001</c:v>
                </c:pt>
                <c:pt idx="173">
                  <c:v>15.74968</c:v>
                </c:pt>
                <c:pt idx="174">
                  <c:v>15.821309999999999</c:v>
                </c:pt>
                <c:pt idx="175">
                  <c:v>15.83663</c:v>
                </c:pt>
                <c:pt idx="176">
                  <c:v>15.924010000000001</c:v>
                </c:pt>
                <c:pt idx="177">
                  <c:v>15.967690000000001</c:v>
                </c:pt>
                <c:pt idx="178">
                  <c:v>16.067719999999998</c:v>
                </c:pt>
                <c:pt idx="179">
                  <c:v>16.195340000000002</c:v>
                </c:pt>
                <c:pt idx="180">
                  <c:v>16.24934</c:v>
                </c:pt>
                <c:pt idx="181">
                  <c:v>16.425699999999999</c:v>
                </c:pt>
                <c:pt idx="182">
                  <c:v>16.447389999999999</c:v>
                </c:pt>
                <c:pt idx="183">
                  <c:v>16.456409999999998</c:v>
                </c:pt>
                <c:pt idx="184">
                  <c:v>16.457000000000001</c:v>
                </c:pt>
                <c:pt idx="185">
                  <c:v>16.488859999999999</c:v>
                </c:pt>
                <c:pt idx="186">
                  <c:v>16.506419999999999</c:v>
                </c:pt>
                <c:pt idx="187">
                  <c:v>16.800689999999999</c:v>
                </c:pt>
                <c:pt idx="188">
                  <c:v>16.91976</c:v>
                </c:pt>
                <c:pt idx="189">
                  <c:v>16.976410000000001</c:v>
                </c:pt>
                <c:pt idx="190">
                  <c:v>17.02619</c:v>
                </c:pt>
                <c:pt idx="191">
                  <c:v>17.047930000000001</c:v>
                </c:pt>
                <c:pt idx="192">
                  <c:v>17.050139999999999</c:v>
                </c:pt>
                <c:pt idx="193">
                  <c:v>17.051839999999999</c:v>
                </c:pt>
                <c:pt idx="194">
                  <c:v>17.065560000000001</c:v>
                </c:pt>
                <c:pt idx="195">
                  <c:v>17.123429999999999</c:v>
                </c:pt>
                <c:pt idx="196">
                  <c:v>17.27308</c:v>
                </c:pt>
                <c:pt idx="197">
                  <c:v>17.360409999999998</c:v>
                </c:pt>
                <c:pt idx="198">
                  <c:v>17.526349999999997</c:v>
                </c:pt>
                <c:pt idx="199">
                  <c:v>17.540410000000001</c:v>
                </c:pt>
                <c:pt idx="200">
                  <c:v>17.616970000000002</c:v>
                </c:pt>
                <c:pt idx="201">
                  <c:v>17.629000000000001</c:v>
                </c:pt>
                <c:pt idx="202">
                  <c:v>17.767400000000002</c:v>
                </c:pt>
                <c:pt idx="203">
                  <c:v>17.789270000000002</c:v>
                </c:pt>
                <c:pt idx="204">
                  <c:v>17.879279999999998</c:v>
                </c:pt>
                <c:pt idx="205">
                  <c:v>17.949169999999999</c:v>
                </c:pt>
                <c:pt idx="206">
                  <c:v>17.975069999999999</c:v>
                </c:pt>
                <c:pt idx="207">
                  <c:v>18.0017</c:v>
                </c:pt>
                <c:pt idx="208">
                  <c:v>18.047409999999999</c:v>
                </c:pt>
                <c:pt idx="209">
                  <c:v>18.155909999999999</c:v>
                </c:pt>
                <c:pt idx="210">
                  <c:v>18.17745</c:v>
                </c:pt>
                <c:pt idx="211">
                  <c:v>18.298970000000001</c:v>
                </c:pt>
                <c:pt idx="212">
                  <c:v>18.307400000000001</c:v>
                </c:pt>
                <c:pt idx="213">
                  <c:v>18.369439999999997</c:v>
                </c:pt>
                <c:pt idx="214">
                  <c:v>18.469000000000001</c:v>
                </c:pt>
                <c:pt idx="215">
                  <c:v>18.588459999999998</c:v>
                </c:pt>
                <c:pt idx="216">
                  <c:v>18.611189999999997</c:v>
                </c:pt>
                <c:pt idx="217">
                  <c:v>18.620919999999998</c:v>
                </c:pt>
                <c:pt idx="218">
                  <c:v>18.706959999999999</c:v>
                </c:pt>
                <c:pt idx="219">
                  <c:v>18.80997</c:v>
                </c:pt>
                <c:pt idx="220">
                  <c:v>18.999089999999999</c:v>
                </c:pt>
                <c:pt idx="221">
                  <c:v>19.110509999999998</c:v>
                </c:pt>
                <c:pt idx="222">
                  <c:v>19.121459999999999</c:v>
                </c:pt>
                <c:pt idx="223">
                  <c:v>19.15663</c:v>
                </c:pt>
                <c:pt idx="224">
                  <c:v>19.167080000000002</c:v>
                </c:pt>
                <c:pt idx="225">
                  <c:v>19.19286</c:v>
                </c:pt>
                <c:pt idx="226">
                  <c:v>19.279949999999999</c:v>
                </c:pt>
                <c:pt idx="227">
                  <c:v>19.306609999999999</c:v>
                </c:pt>
                <c:pt idx="228">
                  <c:v>19.310130000000001</c:v>
                </c:pt>
                <c:pt idx="229">
                  <c:v>19.383860000000002</c:v>
                </c:pt>
                <c:pt idx="230">
                  <c:v>19.41461</c:v>
                </c:pt>
                <c:pt idx="231">
                  <c:v>19.46818</c:v>
                </c:pt>
                <c:pt idx="232">
                  <c:v>19.548590000000001</c:v>
                </c:pt>
                <c:pt idx="233">
                  <c:v>19.591229999999999</c:v>
                </c:pt>
                <c:pt idx="234">
                  <c:v>19.626930000000002</c:v>
                </c:pt>
                <c:pt idx="235">
                  <c:v>19.673359999999999</c:v>
                </c:pt>
                <c:pt idx="236">
                  <c:v>19.683880000000002</c:v>
                </c:pt>
                <c:pt idx="237">
                  <c:v>19.69293</c:v>
                </c:pt>
                <c:pt idx="238">
                  <c:v>19.742529999999999</c:v>
                </c:pt>
                <c:pt idx="239">
                  <c:v>19.763759999999998</c:v>
                </c:pt>
                <c:pt idx="240">
                  <c:v>19.81906</c:v>
                </c:pt>
                <c:pt idx="241">
                  <c:v>19.820619999999998</c:v>
                </c:pt>
                <c:pt idx="242">
                  <c:v>19.825400000000002</c:v>
                </c:pt>
                <c:pt idx="243">
                  <c:v>19.88382</c:v>
                </c:pt>
                <c:pt idx="244">
                  <c:v>19.982189999999999</c:v>
                </c:pt>
                <c:pt idx="245">
                  <c:v>19.989509999999999</c:v>
                </c:pt>
                <c:pt idx="246">
                  <c:v>19.991479999999999</c:v>
                </c:pt>
                <c:pt idx="247">
                  <c:v>20.065660000000001</c:v>
                </c:pt>
                <c:pt idx="248">
                  <c:v>20.068380000000001</c:v>
                </c:pt>
                <c:pt idx="249">
                  <c:v>20.143330000000002</c:v>
                </c:pt>
                <c:pt idx="250">
                  <c:v>20.16431</c:v>
                </c:pt>
                <c:pt idx="251">
                  <c:v>20.195679999999999</c:v>
                </c:pt>
                <c:pt idx="252">
                  <c:v>20.204740000000001</c:v>
                </c:pt>
                <c:pt idx="253">
                  <c:v>20.24193</c:v>
                </c:pt>
                <c:pt idx="254">
                  <c:v>20.259430000000002</c:v>
                </c:pt>
                <c:pt idx="255">
                  <c:v>20.264779999999998</c:v>
                </c:pt>
                <c:pt idx="256">
                  <c:v>20.278680000000001</c:v>
                </c:pt>
                <c:pt idx="257">
                  <c:v>20.316490000000002</c:v>
                </c:pt>
                <c:pt idx="258">
                  <c:v>20.325569999999999</c:v>
                </c:pt>
                <c:pt idx="259">
                  <c:v>20.355799999999999</c:v>
                </c:pt>
                <c:pt idx="260">
                  <c:v>20.362830000000002</c:v>
                </c:pt>
                <c:pt idx="261">
                  <c:v>20.410450000000001</c:v>
                </c:pt>
                <c:pt idx="262">
                  <c:v>20.556570000000001</c:v>
                </c:pt>
                <c:pt idx="263">
                  <c:v>20.567540000000001</c:v>
                </c:pt>
                <c:pt idx="264">
                  <c:v>20.59356</c:v>
                </c:pt>
                <c:pt idx="265">
                  <c:v>20.637070000000001</c:v>
                </c:pt>
                <c:pt idx="266">
                  <c:v>20.697620000000001</c:v>
                </c:pt>
                <c:pt idx="267">
                  <c:v>20.811169999999997</c:v>
                </c:pt>
                <c:pt idx="268">
                  <c:v>20.92323</c:v>
                </c:pt>
                <c:pt idx="269">
                  <c:v>20.935189999999999</c:v>
                </c:pt>
                <c:pt idx="270">
                  <c:v>21.156959999999998</c:v>
                </c:pt>
                <c:pt idx="271">
                  <c:v>21.33906</c:v>
                </c:pt>
                <c:pt idx="272">
                  <c:v>21.34076</c:v>
                </c:pt>
                <c:pt idx="273">
                  <c:v>21.372259999999997</c:v>
                </c:pt>
                <c:pt idx="274">
                  <c:v>21.403040000000001</c:v>
                </c:pt>
                <c:pt idx="275">
                  <c:v>21.404409999999999</c:v>
                </c:pt>
                <c:pt idx="276">
                  <c:v>21.440459999999998</c:v>
                </c:pt>
                <c:pt idx="277">
                  <c:v>21.44079</c:v>
                </c:pt>
                <c:pt idx="278">
                  <c:v>21.463000000000001</c:v>
                </c:pt>
                <c:pt idx="279">
                  <c:v>21.492529999999999</c:v>
                </c:pt>
                <c:pt idx="280">
                  <c:v>21.60857</c:v>
                </c:pt>
                <c:pt idx="281">
                  <c:v>21.640909999999998</c:v>
                </c:pt>
                <c:pt idx="282">
                  <c:v>21.70815</c:v>
                </c:pt>
                <c:pt idx="283">
                  <c:v>21.723689999999998</c:v>
                </c:pt>
                <c:pt idx="284">
                  <c:v>21.878409999999999</c:v>
                </c:pt>
                <c:pt idx="285">
                  <c:v>22.005860000000002</c:v>
                </c:pt>
                <c:pt idx="286">
                  <c:v>22.043839999999999</c:v>
                </c:pt>
                <c:pt idx="287">
                  <c:v>22.154499999999999</c:v>
                </c:pt>
                <c:pt idx="288">
                  <c:v>22.154810000000001</c:v>
                </c:pt>
                <c:pt idx="289">
                  <c:v>22.187360000000002</c:v>
                </c:pt>
                <c:pt idx="290">
                  <c:v>22.311319999999998</c:v>
                </c:pt>
                <c:pt idx="291">
                  <c:v>22.33418</c:v>
                </c:pt>
                <c:pt idx="292">
                  <c:v>22.371279999999999</c:v>
                </c:pt>
                <c:pt idx="293">
                  <c:v>22.378040000000002</c:v>
                </c:pt>
                <c:pt idx="294">
                  <c:v>22.382770000000001</c:v>
                </c:pt>
                <c:pt idx="295">
                  <c:v>22.40166</c:v>
                </c:pt>
                <c:pt idx="296">
                  <c:v>22.456029999999998</c:v>
                </c:pt>
                <c:pt idx="297">
                  <c:v>22.575860000000002</c:v>
                </c:pt>
                <c:pt idx="298">
                  <c:v>22.583549999999999</c:v>
                </c:pt>
                <c:pt idx="299">
                  <c:v>22.63186</c:v>
                </c:pt>
                <c:pt idx="300">
                  <c:v>22.649439999999998</c:v>
                </c:pt>
                <c:pt idx="301">
                  <c:v>22.65333</c:v>
                </c:pt>
                <c:pt idx="302">
                  <c:v>22.657139999999998</c:v>
                </c:pt>
                <c:pt idx="303">
                  <c:v>22.72898</c:v>
                </c:pt>
                <c:pt idx="304">
                  <c:v>22.745819999999998</c:v>
                </c:pt>
                <c:pt idx="305">
                  <c:v>22.77852</c:v>
                </c:pt>
                <c:pt idx="306">
                  <c:v>22.790700000000001</c:v>
                </c:pt>
                <c:pt idx="307">
                  <c:v>22.820060000000002</c:v>
                </c:pt>
                <c:pt idx="308">
                  <c:v>22.941779999999998</c:v>
                </c:pt>
                <c:pt idx="309">
                  <c:v>22.958770000000001</c:v>
                </c:pt>
                <c:pt idx="310">
                  <c:v>22.996209999999998</c:v>
                </c:pt>
                <c:pt idx="311">
                  <c:v>23.032430000000002</c:v>
                </c:pt>
                <c:pt idx="312">
                  <c:v>23.036189999999998</c:v>
                </c:pt>
                <c:pt idx="313">
                  <c:v>23.083629999999999</c:v>
                </c:pt>
                <c:pt idx="314">
                  <c:v>23.139950000000002</c:v>
                </c:pt>
                <c:pt idx="315">
                  <c:v>23.151979999999998</c:v>
                </c:pt>
                <c:pt idx="316">
                  <c:v>23.20412</c:v>
                </c:pt>
                <c:pt idx="317">
                  <c:v>23.43074</c:v>
                </c:pt>
                <c:pt idx="318">
                  <c:v>23.4937</c:v>
                </c:pt>
                <c:pt idx="319">
                  <c:v>23.603570000000001</c:v>
                </c:pt>
                <c:pt idx="320">
                  <c:v>23.645400000000002</c:v>
                </c:pt>
                <c:pt idx="321">
                  <c:v>23.730499999999999</c:v>
                </c:pt>
                <c:pt idx="322">
                  <c:v>23.77862</c:v>
                </c:pt>
                <c:pt idx="323">
                  <c:v>23.880759999999999</c:v>
                </c:pt>
                <c:pt idx="324">
                  <c:v>23.937360000000002</c:v>
                </c:pt>
                <c:pt idx="325">
                  <c:v>24.038490000000003</c:v>
                </c:pt>
                <c:pt idx="326">
                  <c:v>24.050319999999999</c:v>
                </c:pt>
                <c:pt idx="327">
                  <c:v>24.173509999999997</c:v>
                </c:pt>
                <c:pt idx="328">
                  <c:v>24.202860000000001</c:v>
                </c:pt>
                <c:pt idx="329">
                  <c:v>24.264110000000002</c:v>
                </c:pt>
                <c:pt idx="330">
                  <c:v>24.293770000000002</c:v>
                </c:pt>
                <c:pt idx="331">
                  <c:v>24.53079</c:v>
                </c:pt>
                <c:pt idx="332">
                  <c:v>24.56589</c:v>
                </c:pt>
                <c:pt idx="333">
                  <c:v>24.587730000000001</c:v>
                </c:pt>
                <c:pt idx="334">
                  <c:v>24.620339999999999</c:v>
                </c:pt>
                <c:pt idx="335">
                  <c:v>24.638529999999999</c:v>
                </c:pt>
                <c:pt idx="336">
                  <c:v>24.664259999999999</c:v>
                </c:pt>
                <c:pt idx="337">
                  <c:v>24.669419999999999</c:v>
                </c:pt>
                <c:pt idx="338">
                  <c:v>24.755189999999999</c:v>
                </c:pt>
                <c:pt idx="339">
                  <c:v>24.810380000000002</c:v>
                </c:pt>
                <c:pt idx="340">
                  <c:v>24.84393</c:v>
                </c:pt>
                <c:pt idx="341">
                  <c:v>24.8748</c:v>
                </c:pt>
                <c:pt idx="342">
                  <c:v>24.91816</c:v>
                </c:pt>
                <c:pt idx="343">
                  <c:v>24.91854</c:v>
                </c:pt>
                <c:pt idx="344">
                  <c:v>25.078119999999998</c:v>
                </c:pt>
                <c:pt idx="345">
                  <c:v>25.08737</c:v>
                </c:pt>
                <c:pt idx="346">
                  <c:v>25.08869</c:v>
                </c:pt>
                <c:pt idx="347">
                  <c:v>25.162880000000001</c:v>
                </c:pt>
                <c:pt idx="348">
                  <c:v>25.202180000000002</c:v>
                </c:pt>
                <c:pt idx="349">
                  <c:v>25.211369999999999</c:v>
                </c:pt>
                <c:pt idx="350">
                  <c:v>25.250389999999999</c:v>
                </c:pt>
                <c:pt idx="351">
                  <c:v>25.26</c:v>
                </c:pt>
                <c:pt idx="352">
                  <c:v>25.293839999999999</c:v>
                </c:pt>
                <c:pt idx="353">
                  <c:v>25.301749999999998</c:v>
                </c:pt>
                <c:pt idx="354">
                  <c:v>25.30922</c:v>
                </c:pt>
                <c:pt idx="355">
                  <c:v>25.325369999999999</c:v>
                </c:pt>
                <c:pt idx="356">
                  <c:v>25.364470000000001</c:v>
                </c:pt>
                <c:pt idx="357">
                  <c:v>25.426880000000001</c:v>
                </c:pt>
                <c:pt idx="358">
                  <c:v>25.492519999999999</c:v>
                </c:pt>
                <c:pt idx="359">
                  <c:v>25.523</c:v>
                </c:pt>
                <c:pt idx="360">
                  <c:v>25.576799999999999</c:v>
                </c:pt>
                <c:pt idx="361">
                  <c:v>25.663599999999999</c:v>
                </c:pt>
                <c:pt idx="362">
                  <c:v>25.68205</c:v>
                </c:pt>
                <c:pt idx="363">
                  <c:v>25.766759999999998</c:v>
                </c:pt>
                <c:pt idx="364">
                  <c:v>25.801389999999998</c:v>
                </c:pt>
                <c:pt idx="365">
                  <c:v>25.921349999999997</c:v>
                </c:pt>
                <c:pt idx="366">
                  <c:v>25.97775</c:v>
                </c:pt>
                <c:pt idx="367">
                  <c:v>26.050249999999998</c:v>
                </c:pt>
                <c:pt idx="368">
                  <c:v>26.115009999999998</c:v>
                </c:pt>
                <c:pt idx="369">
                  <c:v>26.301650000000002</c:v>
                </c:pt>
                <c:pt idx="370">
                  <c:v>26.389240000000001</c:v>
                </c:pt>
                <c:pt idx="371">
                  <c:v>26.419029999999999</c:v>
                </c:pt>
                <c:pt idx="372">
                  <c:v>26.48537</c:v>
                </c:pt>
                <c:pt idx="373">
                  <c:v>26.516590000000001</c:v>
                </c:pt>
                <c:pt idx="374">
                  <c:v>26.611560000000001</c:v>
                </c:pt>
                <c:pt idx="375">
                  <c:v>26.672450000000001</c:v>
                </c:pt>
                <c:pt idx="376">
                  <c:v>26.701150000000002</c:v>
                </c:pt>
                <c:pt idx="377">
                  <c:v>26.721630000000001</c:v>
                </c:pt>
                <c:pt idx="378">
                  <c:v>26.828810000000001</c:v>
                </c:pt>
                <c:pt idx="379">
                  <c:v>26.83982</c:v>
                </c:pt>
                <c:pt idx="380">
                  <c:v>26.993939999999998</c:v>
                </c:pt>
                <c:pt idx="381">
                  <c:v>27.066459999999999</c:v>
                </c:pt>
                <c:pt idx="382">
                  <c:v>27.078150000000001</c:v>
                </c:pt>
                <c:pt idx="383">
                  <c:v>27.09252</c:v>
                </c:pt>
                <c:pt idx="384">
                  <c:v>27.127970000000001</c:v>
                </c:pt>
                <c:pt idx="385">
                  <c:v>27.158200000000001</c:v>
                </c:pt>
                <c:pt idx="386">
                  <c:v>27.188419999999997</c:v>
                </c:pt>
                <c:pt idx="387">
                  <c:v>27.223880000000001</c:v>
                </c:pt>
                <c:pt idx="388">
                  <c:v>27.256880000000002</c:v>
                </c:pt>
                <c:pt idx="389">
                  <c:v>27.31146</c:v>
                </c:pt>
                <c:pt idx="390">
                  <c:v>27.398479999999999</c:v>
                </c:pt>
                <c:pt idx="391">
                  <c:v>27.399360000000001</c:v>
                </c:pt>
                <c:pt idx="392">
                  <c:v>27.46003</c:v>
                </c:pt>
                <c:pt idx="393">
                  <c:v>27.500139999999998</c:v>
                </c:pt>
                <c:pt idx="394">
                  <c:v>27.519189999999998</c:v>
                </c:pt>
                <c:pt idx="395">
                  <c:v>27.52149</c:v>
                </c:pt>
                <c:pt idx="396">
                  <c:v>27.703470000000003</c:v>
                </c:pt>
                <c:pt idx="397">
                  <c:v>27.74119</c:v>
                </c:pt>
                <c:pt idx="398">
                  <c:v>27.849869999999999</c:v>
                </c:pt>
                <c:pt idx="399">
                  <c:v>28.029220000000002</c:v>
                </c:pt>
                <c:pt idx="400">
                  <c:v>28.054970000000001</c:v>
                </c:pt>
                <c:pt idx="401">
                  <c:v>28.196639999999999</c:v>
                </c:pt>
                <c:pt idx="402">
                  <c:v>28.251439999999999</c:v>
                </c:pt>
                <c:pt idx="403">
                  <c:v>28.469830000000002</c:v>
                </c:pt>
                <c:pt idx="404">
                  <c:v>28.499880000000001</c:v>
                </c:pt>
                <c:pt idx="405">
                  <c:v>28.501919999999998</c:v>
                </c:pt>
                <c:pt idx="406">
                  <c:v>28.544180000000001</c:v>
                </c:pt>
                <c:pt idx="407">
                  <c:v>28.55218</c:v>
                </c:pt>
                <c:pt idx="408">
                  <c:v>28.576310000000003</c:v>
                </c:pt>
                <c:pt idx="409">
                  <c:v>28.655560000000001</c:v>
                </c:pt>
                <c:pt idx="410">
                  <c:v>28.686540000000001</c:v>
                </c:pt>
                <c:pt idx="411">
                  <c:v>28.69218</c:v>
                </c:pt>
                <c:pt idx="412">
                  <c:v>28.701509999999999</c:v>
                </c:pt>
                <c:pt idx="413">
                  <c:v>28.722549999999998</c:v>
                </c:pt>
                <c:pt idx="414">
                  <c:v>28.746549999999999</c:v>
                </c:pt>
                <c:pt idx="415">
                  <c:v>28.783799999999999</c:v>
                </c:pt>
                <c:pt idx="416">
                  <c:v>28.81756</c:v>
                </c:pt>
                <c:pt idx="417">
                  <c:v>28.847799999999999</c:v>
                </c:pt>
                <c:pt idx="418">
                  <c:v>28.886970000000002</c:v>
                </c:pt>
                <c:pt idx="419">
                  <c:v>28.923189999999998</c:v>
                </c:pt>
                <c:pt idx="420">
                  <c:v>28.964269999999999</c:v>
                </c:pt>
                <c:pt idx="421">
                  <c:v>28.97232</c:v>
                </c:pt>
                <c:pt idx="422">
                  <c:v>29.107250000000001</c:v>
                </c:pt>
                <c:pt idx="423">
                  <c:v>29.171529999999997</c:v>
                </c:pt>
                <c:pt idx="424">
                  <c:v>29.361969999999999</c:v>
                </c:pt>
                <c:pt idx="425">
                  <c:v>29.379300000000001</c:v>
                </c:pt>
                <c:pt idx="426">
                  <c:v>29.426740000000002</c:v>
                </c:pt>
                <c:pt idx="427">
                  <c:v>29.43816</c:v>
                </c:pt>
                <c:pt idx="428">
                  <c:v>29.458220000000001</c:v>
                </c:pt>
                <c:pt idx="429">
                  <c:v>29.464569999999998</c:v>
                </c:pt>
                <c:pt idx="430">
                  <c:v>29.532779999999999</c:v>
                </c:pt>
                <c:pt idx="431">
                  <c:v>29.546060000000001</c:v>
                </c:pt>
                <c:pt idx="432">
                  <c:v>29.617560000000001</c:v>
                </c:pt>
                <c:pt idx="433">
                  <c:v>29.62894</c:v>
                </c:pt>
                <c:pt idx="434">
                  <c:v>29.637979999999999</c:v>
                </c:pt>
                <c:pt idx="435">
                  <c:v>29.647759999999998</c:v>
                </c:pt>
                <c:pt idx="436">
                  <c:v>29.668299999999999</c:v>
                </c:pt>
                <c:pt idx="437">
                  <c:v>29.7197</c:v>
                </c:pt>
                <c:pt idx="438">
                  <c:v>29.740209999999998</c:v>
                </c:pt>
                <c:pt idx="439">
                  <c:v>29.78623</c:v>
                </c:pt>
                <c:pt idx="440">
                  <c:v>29.830740000000002</c:v>
                </c:pt>
                <c:pt idx="441">
                  <c:v>29.886759999999999</c:v>
                </c:pt>
                <c:pt idx="442">
                  <c:v>30.006160000000001</c:v>
                </c:pt>
                <c:pt idx="443">
                  <c:v>30.06326</c:v>
                </c:pt>
                <c:pt idx="444">
                  <c:v>30.214790000000001</c:v>
                </c:pt>
                <c:pt idx="445">
                  <c:v>30.25168</c:v>
                </c:pt>
                <c:pt idx="446">
                  <c:v>30.280660000000001</c:v>
                </c:pt>
                <c:pt idx="447">
                  <c:v>30.28904</c:v>
                </c:pt>
                <c:pt idx="448">
                  <c:v>30.309819999999998</c:v>
                </c:pt>
                <c:pt idx="449">
                  <c:v>30.313700000000001</c:v>
                </c:pt>
                <c:pt idx="450">
                  <c:v>30.445070000000001</c:v>
                </c:pt>
                <c:pt idx="451">
                  <c:v>30.453040000000001</c:v>
                </c:pt>
                <c:pt idx="452">
                  <c:v>30.467380000000002</c:v>
                </c:pt>
                <c:pt idx="453">
                  <c:v>30.50675</c:v>
                </c:pt>
                <c:pt idx="454">
                  <c:v>30.5077</c:v>
                </c:pt>
                <c:pt idx="455">
                  <c:v>30.508849999999999</c:v>
                </c:pt>
                <c:pt idx="456">
                  <c:v>30.601410000000001</c:v>
                </c:pt>
                <c:pt idx="457">
                  <c:v>30.659599999999998</c:v>
                </c:pt>
                <c:pt idx="458">
                  <c:v>30.675009999999997</c:v>
                </c:pt>
                <c:pt idx="459">
                  <c:v>30.679299999999998</c:v>
                </c:pt>
                <c:pt idx="460">
                  <c:v>30.694140000000001</c:v>
                </c:pt>
                <c:pt idx="461">
                  <c:v>30.704029999999999</c:v>
                </c:pt>
                <c:pt idx="462">
                  <c:v>30.70477</c:v>
                </c:pt>
                <c:pt idx="463">
                  <c:v>30.715160000000001</c:v>
                </c:pt>
                <c:pt idx="464">
                  <c:v>30.76164</c:v>
                </c:pt>
                <c:pt idx="465">
                  <c:v>30.784040000000001</c:v>
                </c:pt>
                <c:pt idx="466">
                  <c:v>30.838669999999997</c:v>
                </c:pt>
                <c:pt idx="467">
                  <c:v>30.873060000000002</c:v>
                </c:pt>
                <c:pt idx="468">
                  <c:v>30.882549999999998</c:v>
                </c:pt>
                <c:pt idx="469">
                  <c:v>30.916529999999998</c:v>
                </c:pt>
                <c:pt idx="470">
                  <c:v>30.940330000000003</c:v>
                </c:pt>
                <c:pt idx="471">
                  <c:v>30.968630000000001</c:v>
                </c:pt>
                <c:pt idx="472">
                  <c:v>30.994810000000001</c:v>
                </c:pt>
                <c:pt idx="473">
                  <c:v>31.16386</c:v>
                </c:pt>
                <c:pt idx="474">
                  <c:v>31.218720000000001</c:v>
                </c:pt>
                <c:pt idx="475">
                  <c:v>31.246779999999998</c:v>
                </c:pt>
                <c:pt idx="476">
                  <c:v>31.278189999999999</c:v>
                </c:pt>
                <c:pt idx="477">
                  <c:v>31.367930000000001</c:v>
                </c:pt>
                <c:pt idx="478">
                  <c:v>31.437139999999999</c:v>
                </c:pt>
                <c:pt idx="479">
                  <c:v>31.456</c:v>
                </c:pt>
                <c:pt idx="480">
                  <c:v>31.484209999999997</c:v>
                </c:pt>
                <c:pt idx="481">
                  <c:v>31.541589999999999</c:v>
                </c:pt>
                <c:pt idx="482">
                  <c:v>31.56324</c:v>
                </c:pt>
                <c:pt idx="483">
                  <c:v>31.565439999999999</c:v>
                </c:pt>
                <c:pt idx="484">
                  <c:v>31.584389999999999</c:v>
                </c:pt>
                <c:pt idx="485">
                  <c:v>31.757660000000001</c:v>
                </c:pt>
                <c:pt idx="486">
                  <c:v>31.780930000000001</c:v>
                </c:pt>
                <c:pt idx="487">
                  <c:v>31.854179999999999</c:v>
                </c:pt>
                <c:pt idx="488">
                  <c:v>31.893039999999999</c:v>
                </c:pt>
                <c:pt idx="489">
                  <c:v>31.893180000000001</c:v>
                </c:pt>
                <c:pt idx="490">
                  <c:v>31.915310000000002</c:v>
                </c:pt>
                <c:pt idx="491">
                  <c:v>31.956049999999998</c:v>
                </c:pt>
                <c:pt idx="492">
                  <c:v>31.977509999999999</c:v>
                </c:pt>
                <c:pt idx="493">
                  <c:v>32.011069999999997</c:v>
                </c:pt>
                <c:pt idx="494">
                  <c:v>32.017360000000004</c:v>
                </c:pt>
                <c:pt idx="495">
                  <c:v>32.029589999999999</c:v>
                </c:pt>
                <c:pt idx="496">
                  <c:v>32.045580000000001</c:v>
                </c:pt>
                <c:pt idx="497">
                  <c:v>32.128059999999998</c:v>
                </c:pt>
                <c:pt idx="498">
                  <c:v>32.204000000000001</c:v>
                </c:pt>
                <c:pt idx="499">
                  <c:v>32.23621</c:v>
                </c:pt>
                <c:pt idx="500">
                  <c:v>32.33587</c:v>
                </c:pt>
                <c:pt idx="501">
                  <c:v>32.34243</c:v>
                </c:pt>
                <c:pt idx="502">
                  <c:v>32.362650000000002</c:v>
                </c:pt>
                <c:pt idx="503">
                  <c:v>32.375500000000002</c:v>
                </c:pt>
                <c:pt idx="504">
                  <c:v>32.376049999999999</c:v>
                </c:pt>
                <c:pt idx="505">
                  <c:v>32.386630000000004</c:v>
                </c:pt>
                <c:pt idx="506">
                  <c:v>32.393129999999999</c:v>
                </c:pt>
                <c:pt idx="507">
                  <c:v>32.430619999999998</c:v>
                </c:pt>
                <c:pt idx="508">
                  <c:v>32.451009999999997</c:v>
                </c:pt>
                <c:pt idx="509">
                  <c:v>32.465339999999998</c:v>
                </c:pt>
                <c:pt idx="510">
                  <c:v>32.533009999999997</c:v>
                </c:pt>
                <c:pt idx="511">
                  <c:v>32.567540000000001</c:v>
                </c:pt>
                <c:pt idx="512">
                  <c:v>32.571069999999999</c:v>
                </c:pt>
                <c:pt idx="513">
                  <c:v>32.57685</c:v>
                </c:pt>
                <c:pt idx="514">
                  <c:v>32.675409999999999</c:v>
                </c:pt>
                <c:pt idx="515">
                  <c:v>32.678599999999996</c:v>
                </c:pt>
                <c:pt idx="516">
                  <c:v>32.68535</c:v>
                </c:pt>
                <c:pt idx="517">
                  <c:v>32.694189999999999</c:v>
                </c:pt>
                <c:pt idx="518">
                  <c:v>32.718560000000004</c:v>
                </c:pt>
                <c:pt idx="519">
                  <c:v>32.800629999999998</c:v>
                </c:pt>
                <c:pt idx="520">
                  <c:v>32.841749999999998</c:v>
                </c:pt>
                <c:pt idx="521">
                  <c:v>33.12435</c:v>
                </c:pt>
                <c:pt idx="522">
                  <c:v>33.125599999999999</c:v>
                </c:pt>
                <c:pt idx="523">
                  <c:v>33.182110000000002</c:v>
                </c:pt>
                <c:pt idx="524">
                  <c:v>33.192309999999999</c:v>
                </c:pt>
                <c:pt idx="525">
                  <c:v>33.207730000000005</c:v>
                </c:pt>
                <c:pt idx="526">
                  <c:v>33.220910000000003</c:v>
                </c:pt>
                <c:pt idx="527">
                  <c:v>33.231929999999998</c:v>
                </c:pt>
                <c:pt idx="528">
                  <c:v>33.241779999999999</c:v>
                </c:pt>
                <c:pt idx="529">
                  <c:v>33.280639999999998</c:v>
                </c:pt>
                <c:pt idx="530">
                  <c:v>33.458379999999998</c:v>
                </c:pt>
                <c:pt idx="531">
                  <c:v>33.50441</c:v>
                </c:pt>
                <c:pt idx="532">
                  <c:v>33.533190000000005</c:v>
                </c:pt>
                <c:pt idx="533">
                  <c:v>33.550050000000006</c:v>
                </c:pt>
                <c:pt idx="534">
                  <c:v>33.658019999999993</c:v>
                </c:pt>
                <c:pt idx="535">
                  <c:v>33.671099999999996</c:v>
                </c:pt>
                <c:pt idx="536">
                  <c:v>33.730779999999996</c:v>
                </c:pt>
                <c:pt idx="537">
                  <c:v>33.801300000000005</c:v>
                </c:pt>
                <c:pt idx="538">
                  <c:v>33.843789999999998</c:v>
                </c:pt>
                <c:pt idx="539">
                  <c:v>34.050789999999999</c:v>
                </c:pt>
                <c:pt idx="540">
                  <c:v>34.110309999999998</c:v>
                </c:pt>
                <c:pt idx="541">
                  <c:v>34.185739999999996</c:v>
                </c:pt>
                <c:pt idx="542">
                  <c:v>34.189970000000002</c:v>
                </c:pt>
                <c:pt idx="543">
                  <c:v>34.206949999999999</c:v>
                </c:pt>
                <c:pt idx="544">
                  <c:v>34.359300000000005</c:v>
                </c:pt>
                <c:pt idx="545">
                  <c:v>34.397359999999999</c:v>
                </c:pt>
                <c:pt idx="546">
                  <c:v>34.418080000000003</c:v>
                </c:pt>
                <c:pt idx="547">
                  <c:v>34.46311</c:v>
                </c:pt>
                <c:pt idx="548">
                  <c:v>34.567169999999997</c:v>
                </c:pt>
                <c:pt idx="549">
                  <c:v>34.578650000000003</c:v>
                </c:pt>
                <c:pt idx="550">
                  <c:v>34.636660000000006</c:v>
                </c:pt>
                <c:pt idx="551">
                  <c:v>34.814980000000006</c:v>
                </c:pt>
                <c:pt idx="552">
                  <c:v>34.970339999999993</c:v>
                </c:pt>
                <c:pt idx="553">
                  <c:v>34.975999999999999</c:v>
                </c:pt>
                <c:pt idx="554">
                  <c:v>35.000500000000002</c:v>
                </c:pt>
                <c:pt idx="555">
                  <c:v>35.044050000000006</c:v>
                </c:pt>
                <c:pt idx="556">
                  <c:v>35.172830000000005</c:v>
                </c:pt>
                <c:pt idx="557">
                  <c:v>35.218120000000006</c:v>
                </c:pt>
                <c:pt idx="558">
                  <c:v>35.234220000000001</c:v>
                </c:pt>
                <c:pt idx="559">
                  <c:v>35.243919999999996</c:v>
                </c:pt>
                <c:pt idx="560">
                  <c:v>35.298459999999999</c:v>
                </c:pt>
                <c:pt idx="561">
                  <c:v>35.399519999999995</c:v>
                </c:pt>
                <c:pt idx="562">
                  <c:v>35.401400000000002</c:v>
                </c:pt>
                <c:pt idx="563">
                  <c:v>35.403649999999999</c:v>
                </c:pt>
                <c:pt idx="564">
                  <c:v>35.424210000000002</c:v>
                </c:pt>
                <c:pt idx="565">
                  <c:v>35.498339999999999</c:v>
                </c:pt>
                <c:pt idx="566">
                  <c:v>35.607349999999997</c:v>
                </c:pt>
                <c:pt idx="567">
                  <c:v>35.665379999999999</c:v>
                </c:pt>
                <c:pt idx="568">
                  <c:v>35.726519999999994</c:v>
                </c:pt>
                <c:pt idx="569">
                  <c:v>35.736260000000001</c:v>
                </c:pt>
                <c:pt idx="570">
                  <c:v>35.765349999999998</c:v>
                </c:pt>
                <c:pt idx="571">
                  <c:v>35.904989999999998</c:v>
                </c:pt>
                <c:pt idx="572">
                  <c:v>35.941609999999997</c:v>
                </c:pt>
                <c:pt idx="573">
                  <c:v>36.061099999999996</c:v>
                </c:pt>
                <c:pt idx="574">
                  <c:v>36.133139999999997</c:v>
                </c:pt>
                <c:pt idx="575">
                  <c:v>36.248640000000002</c:v>
                </c:pt>
                <c:pt idx="576">
                  <c:v>36.298459999999999</c:v>
                </c:pt>
                <c:pt idx="577">
                  <c:v>36.359400000000001</c:v>
                </c:pt>
                <c:pt idx="578">
                  <c:v>36.399800000000006</c:v>
                </c:pt>
                <c:pt idx="579">
                  <c:v>36.492379999999997</c:v>
                </c:pt>
                <c:pt idx="580">
                  <c:v>36.505969999999998</c:v>
                </c:pt>
                <c:pt idx="581">
                  <c:v>36.529449999999997</c:v>
                </c:pt>
                <c:pt idx="582">
                  <c:v>36.532470000000004</c:v>
                </c:pt>
                <c:pt idx="583">
                  <c:v>36.570169999999997</c:v>
                </c:pt>
                <c:pt idx="584">
                  <c:v>36.65504</c:v>
                </c:pt>
                <c:pt idx="585">
                  <c:v>36.675640000000001</c:v>
                </c:pt>
                <c:pt idx="586">
                  <c:v>36.705390000000001</c:v>
                </c:pt>
                <c:pt idx="587">
                  <c:v>36.736150000000002</c:v>
                </c:pt>
                <c:pt idx="588">
                  <c:v>36.77178</c:v>
                </c:pt>
                <c:pt idx="589">
                  <c:v>36.781940000000006</c:v>
                </c:pt>
                <c:pt idx="590">
                  <c:v>36.834209999999999</c:v>
                </c:pt>
                <c:pt idx="591">
                  <c:v>36.853139999999996</c:v>
                </c:pt>
                <c:pt idx="592">
                  <c:v>36.875029999999995</c:v>
                </c:pt>
                <c:pt idx="593">
                  <c:v>36.909349999999996</c:v>
                </c:pt>
                <c:pt idx="594">
                  <c:v>36.971820000000001</c:v>
                </c:pt>
                <c:pt idx="595">
                  <c:v>37.00488</c:v>
                </c:pt>
                <c:pt idx="596">
                  <c:v>37.063809999999997</c:v>
                </c:pt>
                <c:pt idx="597">
                  <c:v>37.094839999999998</c:v>
                </c:pt>
                <c:pt idx="598">
                  <c:v>37.103379999999994</c:v>
                </c:pt>
                <c:pt idx="599">
                  <c:v>37.109400000000001</c:v>
                </c:pt>
                <c:pt idx="600">
                  <c:v>37.147169999999996</c:v>
                </c:pt>
                <c:pt idx="601">
                  <c:v>37.255480000000006</c:v>
                </c:pt>
                <c:pt idx="602">
                  <c:v>37.26502</c:v>
                </c:pt>
                <c:pt idx="603">
                  <c:v>37.36759</c:v>
                </c:pt>
                <c:pt idx="604">
                  <c:v>37.45776</c:v>
                </c:pt>
                <c:pt idx="605">
                  <c:v>37.463800000000006</c:v>
                </c:pt>
                <c:pt idx="606">
                  <c:v>37.530850000000001</c:v>
                </c:pt>
                <c:pt idx="607">
                  <c:v>37.595800000000004</c:v>
                </c:pt>
                <c:pt idx="608">
                  <c:v>37.614570000000001</c:v>
                </c:pt>
                <c:pt idx="609">
                  <c:v>37.646419999999999</c:v>
                </c:pt>
                <c:pt idx="610">
                  <c:v>37.653320000000001</c:v>
                </c:pt>
                <c:pt idx="611">
                  <c:v>37.66901</c:v>
                </c:pt>
                <c:pt idx="612">
                  <c:v>37.689250000000001</c:v>
                </c:pt>
                <c:pt idx="613">
                  <c:v>37.703769999999999</c:v>
                </c:pt>
                <c:pt idx="614">
                  <c:v>37.765509999999999</c:v>
                </c:pt>
                <c:pt idx="615">
                  <c:v>37.778769999999994</c:v>
                </c:pt>
                <c:pt idx="616">
                  <c:v>37.873230000000007</c:v>
                </c:pt>
                <c:pt idx="617">
                  <c:v>38.090410000000006</c:v>
                </c:pt>
                <c:pt idx="618">
                  <c:v>38.106209999999997</c:v>
                </c:pt>
                <c:pt idx="619">
                  <c:v>38.208260000000003</c:v>
                </c:pt>
                <c:pt idx="620">
                  <c:v>38.249169999999999</c:v>
                </c:pt>
                <c:pt idx="621">
                  <c:v>38.276710000000001</c:v>
                </c:pt>
                <c:pt idx="622">
                  <c:v>38.518269999999994</c:v>
                </c:pt>
                <c:pt idx="623">
                  <c:v>38.529989999999998</c:v>
                </c:pt>
                <c:pt idx="624">
                  <c:v>38.551540000000003</c:v>
                </c:pt>
                <c:pt idx="625">
                  <c:v>38.553129999999996</c:v>
                </c:pt>
                <c:pt idx="626">
                  <c:v>38.604289999999999</c:v>
                </c:pt>
                <c:pt idx="627">
                  <c:v>38.668949999999995</c:v>
                </c:pt>
                <c:pt idx="628">
                  <c:v>38.753509999999999</c:v>
                </c:pt>
                <c:pt idx="629">
                  <c:v>38.925599999999996</c:v>
                </c:pt>
                <c:pt idx="630">
                  <c:v>38.941459999999999</c:v>
                </c:pt>
                <c:pt idx="631">
                  <c:v>38.959879999999998</c:v>
                </c:pt>
                <c:pt idx="632">
                  <c:v>39.00712</c:v>
                </c:pt>
                <c:pt idx="633">
                  <c:v>39.083289999999998</c:v>
                </c:pt>
                <c:pt idx="634">
                  <c:v>39.087040000000002</c:v>
                </c:pt>
                <c:pt idx="635">
                  <c:v>39.153460000000003</c:v>
                </c:pt>
                <c:pt idx="636">
                  <c:v>39.249949999999998</c:v>
                </c:pt>
                <c:pt idx="637">
                  <c:v>39.283290000000001</c:v>
                </c:pt>
                <c:pt idx="638">
                  <c:v>39.295519999999996</c:v>
                </c:pt>
                <c:pt idx="639">
                  <c:v>39.316679999999998</c:v>
                </c:pt>
                <c:pt idx="640">
                  <c:v>39.400410000000001</c:v>
                </c:pt>
                <c:pt idx="641">
                  <c:v>39.527949999999997</c:v>
                </c:pt>
                <c:pt idx="642">
                  <c:v>39.738589999999995</c:v>
                </c:pt>
                <c:pt idx="643">
                  <c:v>39.796720000000001</c:v>
                </c:pt>
                <c:pt idx="644">
                  <c:v>39.806129999999996</c:v>
                </c:pt>
                <c:pt idx="645">
                  <c:v>39.809779999999996</c:v>
                </c:pt>
                <c:pt idx="646">
                  <c:v>39.900059999999996</c:v>
                </c:pt>
                <c:pt idx="647">
                  <c:v>40.017339999999997</c:v>
                </c:pt>
                <c:pt idx="648">
                  <c:v>40.28651</c:v>
                </c:pt>
                <c:pt idx="649">
                  <c:v>40.383369999999999</c:v>
                </c:pt>
                <c:pt idx="650">
                  <c:v>40.443620000000003</c:v>
                </c:pt>
                <c:pt idx="651">
                  <c:v>40.515529999999998</c:v>
                </c:pt>
                <c:pt idx="652">
                  <c:v>40.529879999999999</c:v>
                </c:pt>
                <c:pt idx="653">
                  <c:v>40.577750000000002</c:v>
                </c:pt>
                <c:pt idx="654">
                  <c:v>40.57799</c:v>
                </c:pt>
                <c:pt idx="655">
                  <c:v>40.705260000000003</c:v>
                </c:pt>
                <c:pt idx="656">
                  <c:v>40.831660000000007</c:v>
                </c:pt>
                <c:pt idx="657">
                  <c:v>40.892690000000002</c:v>
                </c:pt>
                <c:pt idx="658">
                  <c:v>40.904199999999996</c:v>
                </c:pt>
                <c:pt idx="659">
                  <c:v>41.109780000000001</c:v>
                </c:pt>
                <c:pt idx="660">
                  <c:v>41.113339999999994</c:v>
                </c:pt>
                <c:pt idx="661">
                  <c:v>41.298760000000001</c:v>
                </c:pt>
                <c:pt idx="662">
                  <c:v>41.525620000000004</c:v>
                </c:pt>
                <c:pt idx="663">
                  <c:v>41.691870000000002</c:v>
                </c:pt>
                <c:pt idx="664">
                  <c:v>41.70149</c:v>
                </c:pt>
                <c:pt idx="665">
                  <c:v>41.861350000000002</c:v>
                </c:pt>
                <c:pt idx="666">
                  <c:v>41.932319999999997</c:v>
                </c:pt>
                <c:pt idx="667">
                  <c:v>42.068629999999999</c:v>
                </c:pt>
                <c:pt idx="668">
                  <c:v>42.216339999999995</c:v>
                </c:pt>
                <c:pt idx="669">
                  <c:v>42.221379999999996</c:v>
                </c:pt>
                <c:pt idx="670">
                  <c:v>42.299570000000003</c:v>
                </c:pt>
                <c:pt idx="671">
                  <c:v>42.392309999999995</c:v>
                </c:pt>
                <c:pt idx="672">
                  <c:v>42.501839999999994</c:v>
                </c:pt>
                <c:pt idx="673">
                  <c:v>42.541719999999998</c:v>
                </c:pt>
                <c:pt idx="674">
                  <c:v>42.76144</c:v>
                </c:pt>
                <c:pt idx="675">
                  <c:v>43.041969999999999</c:v>
                </c:pt>
                <c:pt idx="676">
                  <c:v>43.074779999999997</c:v>
                </c:pt>
                <c:pt idx="677">
                  <c:v>43.125389999999996</c:v>
                </c:pt>
                <c:pt idx="678">
                  <c:v>43.183160000000001</c:v>
                </c:pt>
                <c:pt idx="679">
                  <c:v>43.236019999999996</c:v>
                </c:pt>
                <c:pt idx="680">
                  <c:v>43.360030000000002</c:v>
                </c:pt>
                <c:pt idx="681">
                  <c:v>43.392019999999995</c:v>
                </c:pt>
                <c:pt idx="682">
                  <c:v>43.706339999999997</c:v>
                </c:pt>
                <c:pt idx="683">
                  <c:v>43.861620000000002</c:v>
                </c:pt>
                <c:pt idx="684">
                  <c:v>43.93918</c:v>
                </c:pt>
                <c:pt idx="685">
                  <c:v>43.9589</c:v>
                </c:pt>
                <c:pt idx="686">
                  <c:v>43.959499999999998</c:v>
                </c:pt>
                <c:pt idx="687">
                  <c:v>44.057699999999997</c:v>
                </c:pt>
                <c:pt idx="688">
                  <c:v>44.234949999999998</c:v>
                </c:pt>
                <c:pt idx="689">
                  <c:v>44.427279999999996</c:v>
                </c:pt>
                <c:pt idx="690">
                  <c:v>44.675319999999999</c:v>
                </c:pt>
                <c:pt idx="691">
                  <c:v>44.741489999999999</c:v>
                </c:pt>
                <c:pt idx="692">
                  <c:v>44.742309999999996</c:v>
                </c:pt>
                <c:pt idx="693">
                  <c:v>44.751919999999998</c:v>
                </c:pt>
                <c:pt idx="694">
                  <c:v>44.790949999999995</c:v>
                </c:pt>
                <c:pt idx="695">
                  <c:v>44.824059999999996</c:v>
                </c:pt>
                <c:pt idx="696">
                  <c:v>44.928129999999996</c:v>
                </c:pt>
                <c:pt idx="697">
                  <c:v>45.07347</c:v>
                </c:pt>
                <c:pt idx="698">
                  <c:v>45.453890000000001</c:v>
                </c:pt>
                <c:pt idx="699">
                  <c:v>45.57047</c:v>
                </c:pt>
                <c:pt idx="700">
                  <c:v>45.771949999999997</c:v>
                </c:pt>
                <c:pt idx="701">
                  <c:v>45.775730000000003</c:v>
                </c:pt>
                <c:pt idx="702">
                  <c:v>45.89528</c:v>
                </c:pt>
                <c:pt idx="703">
                  <c:v>45.955089999999998</c:v>
                </c:pt>
                <c:pt idx="704">
                  <c:v>45.981919999999995</c:v>
                </c:pt>
                <c:pt idx="705">
                  <c:v>46.241339999999994</c:v>
                </c:pt>
                <c:pt idx="706">
                  <c:v>46.268149999999999</c:v>
                </c:pt>
                <c:pt idx="707">
                  <c:v>46.28407</c:v>
                </c:pt>
                <c:pt idx="708">
                  <c:v>46.409219999999998</c:v>
                </c:pt>
                <c:pt idx="709">
                  <c:v>46.547789999999999</c:v>
                </c:pt>
                <c:pt idx="710">
                  <c:v>46.636309999999995</c:v>
                </c:pt>
                <c:pt idx="711">
                  <c:v>47.013940000000005</c:v>
                </c:pt>
                <c:pt idx="712">
                  <c:v>47.137540000000001</c:v>
                </c:pt>
                <c:pt idx="713">
                  <c:v>47.167269999999995</c:v>
                </c:pt>
                <c:pt idx="714">
                  <c:v>47.198050000000002</c:v>
                </c:pt>
                <c:pt idx="715">
                  <c:v>47.204339999999995</c:v>
                </c:pt>
                <c:pt idx="716">
                  <c:v>47.2898</c:v>
                </c:pt>
                <c:pt idx="717">
                  <c:v>47.313550000000006</c:v>
                </c:pt>
                <c:pt idx="718">
                  <c:v>47.445209999999996</c:v>
                </c:pt>
                <c:pt idx="719">
                  <c:v>47.456379999999996</c:v>
                </c:pt>
                <c:pt idx="720">
                  <c:v>47.468980000000002</c:v>
                </c:pt>
                <c:pt idx="721">
                  <c:v>47.816379999999995</c:v>
                </c:pt>
                <c:pt idx="722">
                  <c:v>47.851589999999995</c:v>
                </c:pt>
                <c:pt idx="723">
                  <c:v>47.912210000000002</c:v>
                </c:pt>
                <c:pt idx="724">
                  <c:v>48.056620000000002</c:v>
                </c:pt>
                <c:pt idx="725">
                  <c:v>48.088740000000001</c:v>
                </c:pt>
                <c:pt idx="726">
                  <c:v>48.134599999999999</c:v>
                </c:pt>
                <c:pt idx="727">
                  <c:v>48.2346</c:v>
                </c:pt>
                <c:pt idx="728">
                  <c:v>48.241660000000003</c:v>
                </c:pt>
                <c:pt idx="729">
                  <c:v>48.550870000000003</c:v>
                </c:pt>
                <c:pt idx="730">
                  <c:v>48.59151</c:v>
                </c:pt>
                <c:pt idx="731">
                  <c:v>48.69697</c:v>
                </c:pt>
                <c:pt idx="732">
                  <c:v>48.852919999999997</c:v>
                </c:pt>
                <c:pt idx="733">
                  <c:v>48.856629999999996</c:v>
                </c:pt>
                <c:pt idx="734">
                  <c:v>48.87435</c:v>
                </c:pt>
                <c:pt idx="735">
                  <c:v>48.927190000000003</c:v>
                </c:pt>
                <c:pt idx="736">
                  <c:v>49.091699999999996</c:v>
                </c:pt>
                <c:pt idx="737">
                  <c:v>49.557459999999999</c:v>
                </c:pt>
                <c:pt idx="738">
                  <c:v>49.967339999999993</c:v>
                </c:pt>
                <c:pt idx="739">
                  <c:v>50.151309999999995</c:v>
                </c:pt>
                <c:pt idx="740">
                  <c:v>50.401830000000004</c:v>
                </c:pt>
                <c:pt idx="741">
                  <c:v>50.428750000000001</c:v>
                </c:pt>
                <c:pt idx="742">
                  <c:v>50.488030000000002</c:v>
                </c:pt>
                <c:pt idx="743">
                  <c:v>50.517160000000004</c:v>
                </c:pt>
                <c:pt idx="744">
                  <c:v>50.526000000000003</c:v>
                </c:pt>
                <c:pt idx="745">
                  <c:v>50.590669999999996</c:v>
                </c:pt>
                <c:pt idx="746">
                  <c:v>50.623400000000004</c:v>
                </c:pt>
                <c:pt idx="747">
                  <c:v>50.826349999999998</c:v>
                </c:pt>
                <c:pt idx="748">
                  <c:v>50.87426</c:v>
                </c:pt>
                <c:pt idx="749">
                  <c:v>50.945830000000001</c:v>
                </c:pt>
                <c:pt idx="750">
                  <c:v>50.98827</c:v>
                </c:pt>
                <c:pt idx="751">
                  <c:v>51.044839999999994</c:v>
                </c:pt>
                <c:pt idx="752">
                  <c:v>51.298960000000001</c:v>
                </c:pt>
                <c:pt idx="753">
                  <c:v>51.394469999999998</c:v>
                </c:pt>
                <c:pt idx="754">
                  <c:v>51.408709999999999</c:v>
                </c:pt>
                <c:pt idx="755">
                  <c:v>51.869199999999999</c:v>
                </c:pt>
                <c:pt idx="756">
                  <c:v>52.140459999999997</c:v>
                </c:pt>
                <c:pt idx="757">
                  <c:v>52.274279999999997</c:v>
                </c:pt>
                <c:pt idx="758">
                  <c:v>52.309719999999999</c:v>
                </c:pt>
                <c:pt idx="759">
                  <c:v>52.711390000000002</c:v>
                </c:pt>
                <c:pt idx="760">
                  <c:v>52.777809999999995</c:v>
                </c:pt>
                <c:pt idx="761">
                  <c:v>52.8598</c:v>
                </c:pt>
                <c:pt idx="762">
                  <c:v>52.982010000000002</c:v>
                </c:pt>
                <c:pt idx="763">
                  <c:v>53.11824</c:v>
                </c:pt>
                <c:pt idx="764">
                  <c:v>53.208400000000005</c:v>
                </c:pt>
                <c:pt idx="765">
                  <c:v>53.209540000000004</c:v>
                </c:pt>
                <c:pt idx="766">
                  <c:v>53.500059999999998</c:v>
                </c:pt>
                <c:pt idx="767">
                  <c:v>53.557769999999998</c:v>
                </c:pt>
                <c:pt idx="768">
                  <c:v>53.587350000000001</c:v>
                </c:pt>
                <c:pt idx="769">
                  <c:v>53.836040000000004</c:v>
                </c:pt>
                <c:pt idx="770">
                  <c:v>53.839620000000004</c:v>
                </c:pt>
                <c:pt idx="771">
                  <c:v>53.968239999999994</c:v>
                </c:pt>
                <c:pt idx="772">
                  <c:v>54.02702</c:v>
                </c:pt>
                <c:pt idx="773">
                  <c:v>54.260809999999999</c:v>
                </c:pt>
                <c:pt idx="774">
                  <c:v>54.353449999999995</c:v>
                </c:pt>
                <c:pt idx="775">
                  <c:v>54.464800000000004</c:v>
                </c:pt>
                <c:pt idx="776">
                  <c:v>54.514749999999999</c:v>
                </c:pt>
                <c:pt idx="777">
                  <c:v>54.581269999999996</c:v>
                </c:pt>
                <c:pt idx="778">
                  <c:v>54.793779999999998</c:v>
                </c:pt>
                <c:pt idx="779">
                  <c:v>54.811219999999999</c:v>
                </c:pt>
                <c:pt idx="780">
                  <c:v>54.914199999999994</c:v>
                </c:pt>
                <c:pt idx="781">
                  <c:v>55.007089999999998</c:v>
                </c:pt>
                <c:pt idx="782">
                  <c:v>55.037489999999998</c:v>
                </c:pt>
                <c:pt idx="783">
                  <c:v>55.107309999999998</c:v>
                </c:pt>
                <c:pt idx="784">
                  <c:v>55.201500000000003</c:v>
                </c:pt>
                <c:pt idx="785">
                  <c:v>55.389679999999998</c:v>
                </c:pt>
                <c:pt idx="786">
                  <c:v>55.475839999999998</c:v>
                </c:pt>
                <c:pt idx="787">
                  <c:v>55.552810000000001</c:v>
                </c:pt>
                <c:pt idx="788">
                  <c:v>55.758699999999997</c:v>
                </c:pt>
                <c:pt idx="789">
                  <c:v>55.884089999999993</c:v>
                </c:pt>
                <c:pt idx="790">
                  <c:v>55.936610000000002</c:v>
                </c:pt>
                <c:pt idx="791">
                  <c:v>55.954140000000002</c:v>
                </c:pt>
                <c:pt idx="792">
                  <c:v>56.131320000000002</c:v>
                </c:pt>
                <c:pt idx="793">
                  <c:v>56.13993</c:v>
                </c:pt>
                <c:pt idx="794">
                  <c:v>56.163820000000001</c:v>
                </c:pt>
                <c:pt idx="795">
                  <c:v>56.205589999999994</c:v>
                </c:pt>
                <c:pt idx="796">
                  <c:v>56.226730000000003</c:v>
                </c:pt>
                <c:pt idx="797">
                  <c:v>56.288820000000001</c:v>
                </c:pt>
                <c:pt idx="798">
                  <c:v>56.335470000000001</c:v>
                </c:pt>
                <c:pt idx="799">
                  <c:v>56.41245</c:v>
                </c:pt>
                <c:pt idx="800">
                  <c:v>56.418570000000003</c:v>
                </c:pt>
                <c:pt idx="801">
                  <c:v>56.419290000000004</c:v>
                </c:pt>
                <c:pt idx="802">
                  <c:v>56.487650000000002</c:v>
                </c:pt>
                <c:pt idx="803">
                  <c:v>56.516719999999999</c:v>
                </c:pt>
                <c:pt idx="804">
                  <c:v>56.525069999999999</c:v>
                </c:pt>
                <c:pt idx="805">
                  <c:v>56.590180000000004</c:v>
                </c:pt>
                <c:pt idx="806">
                  <c:v>56.747599999999998</c:v>
                </c:pt>
                <c:pt idx="807">
                  <c:v>56.764339999999997</c:v>
                </c:pt>
                <c:pt idx="808">
                  <c:v>56.820650000000001</c:v>
                </c:pt>
                <c:pt idx="809">
                  <c:v>56.857999999999997</c:v>
                </c:pt>
                <c:pt idx="810">
                  <c:v>56.865760000000002</c:v>
                </c:pt>
                <c:pt idx="811">
                  <c:v>56.928849999999997</c:v>
                </c:pt>
                <c:pt idx="812">
                  <c:v>56.959290000000003</c:v>
                </c:pt>
                <c:pt idx="813">
                  <c:v>57.266660000000002</c:v>
                </c:pt>
                <c:pt idx="814">
                  <c:v>57.339059999999996</c:v>
                </c:pt>
                <c:pt idx="815">
                  <c:v>57.498559999999998</c:v>
                </c:pt>
                <c:pt idx="816">
                  <c:v>57.533809999999995</c:v>
                </c:pt>
                <c:pt idx="817">
                  <c:v>57.573920000000001</c:v>
                </c:pt>
                <c:pt idx="818">
                  <c:v>57.681100000000001</c:v>
                </c:pt>
                <c:pt idx="819">
                  <c:v>57.705500000000001</c:v>
                </c:pt>
                <c:pt idx="820">
                  <c:v>57.72954</c:v>
                </c:pt>
                <c:pt idx="821">
                  <c:v>57.767290000000003</c:v>
                </c:pt>
                <c:pt idx="822">
                  <c:v>57.827129999999997</c:v>
                </c:pt>
                <c:pt idx="823">
                  <c:v>57.846029999999999</c:v>
                </c:pt>
                <c:pt idx="824">
                  <c:v>57.954830000000001</c:v>
                </c:pt>
                <c:pt idx="825">
                  <c:v>58.129040000000003</c:v>
                </c:pt>
                <c:pt idx="826">
                  <c:v>58.159620000000004</c:v>
                </c:pt>
                <c:pt idx="827">
                  <c:v>58.265749999999997</c:v>
                </c:pt>
                <c:pt idx="828">
                  <c:v>58.301679999999998</c:v>
                </c:pt>
                <c:pt idx="829">
                  <c:v>58.331569999999999</c:v>
                </c:pt>
                <c:pt idx="830">
                  <c:v>58.460999999999999</c:v>
                </c:pt>
                <c:pt idx="831">
                  <c:v>58.467739999999999</c:v>
                </c:pt>
                <c:pt idx="832">
                  <c:v>58.491230000000002</c:v>
                </c:pt>
                <c:pt idx="833">
                  <c:v>58.680459999999997</c:v>
                </c:pt>
                <c:pt idx="834">
                  <c:v>58.686599999999999</c:v>
                </c:pt>
                <c:pt idx="835">
                  <c:v>58.963440000000006</c:v>
                </c:pt>
                <c:pt idx="836">
                  <c:v>59.038940000000004</c:v>
                </c:pt>
                <c:pt idx="837">
                  <c:v>59.114290000000004</c:v>
                </c:pt>
                <c:pt idx="838">
                  <c:v>59.411410000000004</c:v>
                </c:pt>
                <c:pt idx="839">
                  <c:v>59.47795</c:v>
                </c:pt>
                <c:pt idx="840">
                  <c:v>59.561150000000005</c:v>
                </c:pt>
                <c:pt idx="841">
                  <c:v>59.582800000000006</c:v>
                </c:pt>
                <c:pt idx="842">
                  <c:v>59.605160000000005</c:v>
                </c:pt>
                <c:pt idx="843">
                  <c:v>59.775120000000001</c:v>
                </c:pt>
                <c:pt idx="844">
                  <c:v>59.836379999999998</c:v>
                </c:pt>
                <c:pt idx="845">
                  <c:v>59.858410000000006</c:v>
                </c:pt>
                <c:pt idx="846">
                  <c:v>59.937629999999999</c:v>
                </c:pt>
                <c:pt idx="847">
                  <c:v>60.000230000000002</c:v>
                </c:pt>
                <c:pt idx="848">
                  <c:v>60.1096</c:v>
                </c:pt>
                <c:pt idx="849">
                  <c:v>60.208529999999996</c:v>
                </c:pt>
                <c:pt idx="850">
                  <c:v>60.357399999999998</c:v>
                </c:pt>
                <c:pt idx="851">
                  <c:v>60.571480000000001</c:v>
                </c:pt>
                <c:pt idx="852">
                  <c:v>60.67624</c:v>
                </c:pt>
                <c:pt idx="853">
                  <c:v>60.75638</c:v>
                </c:pt>
                <c:pt idx="854">
                  <c:v>60.783559999999994</c:v>
                </c:pt>
                <c:pt idx="855">
                  <c:v>60.912109999999998</c:v>
                </c:pt>
                <c:pt idx="856">
                  <c:v>60.962199999999996</c:v>
                </c:pt>
                <c:pt idx="857">
                  <c:v>61.109760000000001</c:v>
                </c:pt>
                <c:pt idx="858">
                  <c:v>61.12077</c:v>
                </c:pt>
                <c:pt idx="859">
                  <c:v>61.180810000000001</c:v>
                </c:pt>
                <c:pt idx="860">
                  <c:v>61.295850000000002</c:v>
                </c:pt>
                <c:pt idx="861">
                  <c:v>61.369019999999999</c:v>
                </c:pt>
                <c:pt idx="862">
                  <c:v>61.533499999999997</c:v>
                </c:pt>
                <c:pt idx="863">
                  <c:v>61.613699999999994</c:v>
                </c:pt>
                <c:pt idx="864">
                  <c:v>61.619199999999999</c:v>
                </c:pt>
                <c:pt idx="865">
                  <c:v>61.663669999999996</c:v>
                </c:pt>
                <c:pt idx="866">
                  <c:v>61.899839999999998</c:v>
                </c:pt>
                <c:pt idx="867">
                  <c:v>61.938480000000006</c:v>
                </c:pt>
                <c:pt idx="868">
                  <c:v>62.079749999999997</c:v>
                </c:pt>
                <c:pt idx="869">
                  <c:v>62.353760000000001</c:v>
                </c:pt>
                <c:pt idx="870">
                  <c:v>62.479570000000002</c:v>
                </c:pt>
                <c:pt idx="871">
                  <c:v>62.527029999999996</c:v>
                </c:pt>
                <c:pt idx="872">
                  <c:v>62.717649999999999</c:v>
                </c:pt>
                <c:pt idx="873">
                  <c:v>62.718589999999999</c:v>
                </c:pt>
                <c:pt idx="874">
                  <c:v>62.808720000000001</c:v>
                </c:pt>
                <c:pt idx="875">
                  <c:v>62.905230000000003</c:v>
                </c:pt>
                <c:pt idx="876">
                  <c:v>63.181919999999998</c:v>
                </c:pt>
                <c:pt idx="877">
                  <c:v>63.379150000000003</c:v>
                </c:pt>
                <c:pt idx="878">
                  <c:v>63.574080000000002</c:v>
                </c:pt>
                <c:pt idx="879">
                  <c:v>63.579650000000001</c:v>
                </c:pt>
                <c:pt idx="880">
                  <c:v>63.595059999999997</c:v>
                </c:pt>
                <c:pt idx="881">
                  <c:v>63.700720000000004</c:v>
                </c:pt>
                <c:pt idx="882">
                  <c:v>63.804780000000001</c:v>
                </c:pt>
                <c:pt idx="883">
                  <c:v>63.850709999999999</c:v>
                </c:pt>
                <c:pt idx="884">
                  <c:v>63.862960000000001</c:v>
                </c:pt>
                <c:pt idx="885">
                  <c:v>63.934660000000001</c:v>
                </c:pt>
                <c:pt idx="886">
                  <c:v>64.024100000000004</c:v>
                </c:pt>
                <c:pt idx="887">
                  <c:v>64.54222</c:v>
                </c:pt>
                <c:pt idx="888">
                  <c:v>64.652559999999994</c:v>
                </c:pt>
                <c:pt idx="889">
                  <c:v>64.737459999999999</c:v>
                </c:pt>
                <c:pt idx="890">
                  <c:v>64.757130000000004</c:v>
                </c:pt>
                <c:pt idx="891">
                  <c:v>65.075320000000005</c:v>
                </c:pt>
                <c:pt idx="892">
                  <c:v>65.083860000000001</c:v>
                </c:pt>
                <c:pt idx="893">
                  <c:v>65.227739999999997</c:v>
                </c:pt>
                <c:pt idx="894">
                  <c:v>65.234409999999997</c:v>
                </c:pt>
                <c:pt idx="895">
                  <c:v>65.252160000000003</c:v>
                </c:pt>
                <c:pt idx="896">
                  <c:v>65.261210000000005</c:v>
                </c:pt>
                <c:pt idx="897">
                  <c:v>65.444230000000005</c:v>
                </c:pt>
                <c:pt idx="898">
                  <c:v>65.658259999999999</c:v>
                </c:pt>
                <c:pt idx="899">
                  <c:v>65.983789999999999</c:v>
                </c:pt>
                <c:pt idx="900">
                  <c:v>65.99512</c:v>
                </c:pt>
                <c:pt idx="901">
                  <c:v>66.008839999999992</c:v>
                </c:pt>
                <c:pt idx="902">
                  <c:v>66.272840000000002</c:v>
                </c:pt>
                <c:pt idx="903">
                  <c:v>66.341850000000008</c:v>
                </c:pt>
                <c:pt idx="904">
                  <c:v>66.720420000000004</c:v>
                </c:pt>
                <c:pt idx="905">
                  <c:v>66.74709</c:v>
                </c:pt>
                <c:pt idx="906">
                  <c:v>66.793539999999993</c:v>
                </c:pt>
                <c:pt idx="907">
                  <c:v>67.124440000000007</c:v>
                </c:pt>
                <c:pt idx="908">
                  <c:v>67.138490000000004</c:v>
                </c:pt>
                <c:pt idx="909">
                  <c:v>67.279970000000006</c:v>
                </c:pt>
                <c:pt idx="910">
                  <c:v>67.293080000000003</c:v>
                </c:pt>
                <c:pt idx="911">
                  <c:v>67.347080000000005</c:v>
                </c:pt>
                <c:pt idx="912">
                  <c:v>67.638639999999995</c:v>
                </c:pt>
                <c:pt idx="913">
                  <c:v>67.672579999999996</c:v>
                </c:pt>
                <c:pt idx="914">
                  <c:v>67.75909</c:v>
                </c:pt>
                <c:pt idx="915">
                  <c:v>67.925719999999998</c:v>
                </c:pt>
                <c:pt idx="916">
                  <c:v>67.93665</c:v>
                </c:pt>
                <c:pt idx="917">
                  <c:v>68.3596</c:v>
                </c:pt>
                <c:pt idx="918">
                  <c:v>68.389780000000002</c:v>
                </c:pt>
                <c:pt idx="919">
                  <c:v>68.656139999999994</c:v>
                </c:pt>
                <c:pt idx="920">
                  <c:v>68.695619999999991</c:v>
                </c:pt>
                <c:pt idx="921">
                  <c:v>68.700890000000001</c:v>
                </c:pt>
                <c:pt idx="922">
                  <c:v>68.914630000000002</c:v>
                </c:pt>
                <c:pt idx="923">
                  <c:v>68.995949999999993</c:v>
                </c:pt>
                <c:pt idx="924">
                  <c:v>69.076270000000008</c:v>
                </c:pt>
                <c:pt idx="925">
                  <c:v>69.234259999999992</c:v>
                </c:pt>
                <c:pt idx="926">
                  <c:v>69.249289999999988</c:v>
                </c:pt>
                <c:pt idx="927">
                  <c:v>69.515339999999995</c:v>
                </c:pt>
                <c:pt idx="928">
                  <c:v>69.608919999999998</c:v>
                </c:pt>
                <c:pt idx="929">
                  <c:v>69.665499999999994</c:v>
                </c:pt>
                <c:pt idx="930">
                  <c:v>69.836300000000008</c:v>
                </c:pt>
                <c:pt idx="931">
                  <c:v>69.93871</c:v>
                </c:pt>
                <c:pt idx="932">
                  <c:v>70.033729999999991</c:v>
                </c:pt>
                <c:pt idx="933">
                  <c:v>70.459339999999997</c:v>
                </c:pt>
                <c:pt idx="934">
                  <c:v>70.510449999999992</c:v>
                </c:pt>
                <c:pt idx="935">
                  <c:v>70.765969999999996</c:v>
                </c:pt>
                <c:pt idx="936">
                  <c:v>70.841200000000001</c:v>
                </c:pt>
                <c:pt idx="937">
                  <c:v>70.872230000000002</c:v>
                </c:pt>
                <c:pt idx="938">
                  <c:v>70.991759999999999</c:v>
                </c:pt>
                <c:pt idx="939">
                  <c:v>71.024169999999998</c:v>
                </c:pt>
                <c:pt idx="940">
                  <c:v>71.338070000000002</c:v>
                </c:pt>
                <c:pt idx="941">
                  <c:v>71.346570000000014</c:v>
                </c:pt>
                <c:pt idx="942">
                  <c:v>71.438009999999991</c:v>
                </c:pt>
                <c:pt idx="943">
                  <c:v>71.535250000000005</c:v>
                </c:pt>
                <c:pt idx="944">
                  <c:v>71.908389999999997</c:v>
                </c:pt>
                <c:pt idx="945">
                  <c:v>71.984300000000005</c:v>
                </c:pt>
                <c:pt idx="946">
                  <c:v>72.06917</c:v>
                </c:pt>
                <c:pt idx="947">
                  <c:v>72.17607000000001</c:v>
                </c:pt>
                <c:pt idx="948">
                  <c:v>72.291449999999998</c:v>
                </c:pt>
                <c:pt idx="949">
                  <c:v>72.535259999999994</c:v>
                </c:pt>
                <c:pt idx="950">
                  <c:v>72.549720000000008</c:v>
                </c:pt>
                <c:pt idx="951">
                  <c:v>72.810100000000006</c:v>
                </c:pt>
                <c:pt idx="952">
                  <c:v>72.979919999999993</c:v>
                </c:pt>
                <c:pt idx="953">
                  <c:v>73.238500000000002</c:v>
                </c:pt>
                <c:pt idx="954">
                  <c:v>73.312579999999997</c:v>
                </c:pt>
                <c:pt idx="955">
                  <c:v>73.491169999999997</c:v>
                </c:pt>
                <c:pt idx="956">
                  <c:v>73.53761999999999</c:v>
                </c:pt>
                <c:pt idx="957">
                  <c:v>73.609610000000004</c:v>
                </c:pt>
                <c:pt idx="958">
                  <c:v>73.653890000000004</c:v>
                </c:pt>
                <c:pt idx="959">
                  <c:v>73.773399999999995</c:v>
                </c:pt>
                <c:pt idx="960">
                  <c:v>73.78161999999999</c:v>
                </c:pt>
                <c:pt idx="961">
                  <c:v>74.116759999999999</c:v>
                </c:pt>
                <c:pt idx="962">
                  <c:v>74.174109999999999</c:v>
                </c:pt>
                <c:pt idx="963">
                  <c:v>74.41771</c:v>
                </c:pt>
                <c:pt idx="964">
                  <c:v>74.426550000000006</c:v>
                </c:pt>
                <c:pt idx="965">
                  <c:v>74.624250000000004</c:v>
                </c:pt>
                <c:pt idx="966">
                  <c:v>74.661029999999997</c:v>
                </c:pt>
                <c:pt idx="967">
                  <c:v>74.993449999999996</c:v>
                </c:pt>
                <c:pt idx="968">
                  <c:v>75.013570000000001</c:v>
                </c:pt>
                <c:pt idx="969">
                  <c:v>75.762240000000006</c:v>
                </c:pt>
                <c:pt idx="970">
                  <c:v>75.80592</c:v>
                </c:pt>
                <c:pt idx="971">
                  <c:v>75.907719999999998</c:v>
                </c:pt>
                <c:pt idx="972">
                  <c:v>76.118229999999997</c:v>
                </c:pt>
                <c:pt idx="973">
                  <c:v>76.19438000000001</c:v>
                </c:pt>
                <c:pt idx="974">
                  <c:v>76.342079999999996</c:v>
                </c:pt>
                <c:pt idx="975">
                  <c:v>76.419929999999994</c:v>
                </c:pt>
                <c:pt idx="976">
                  <c:v>76.590159999999997</c:v>
                </c:pt>
                <c:pt idx="977">
                  <c:v>76.591470000000001</c:v>
                </c:pt>
                <c:pt idx="978">
                  <c:v>77.279110000000003</c:v>
                </c:pt>
                <c:pt idx="979">
                  <c:v>77.282200000000003</c:v>
                </c:pt>
                <c:pt idx="980">
                  <c:v>77.286270000000002</c:v>
                </c:pt>
                <c:pt idx="981">
                  <c:v>77.423649999999995</c:v>
                </c:pt>
                <c:pt idx="982">
                  <c:v>77.783410000000003</c:v>
                </c:pt>
                <c:pt idx="983">
                  <c:v>77.827029999999993</c:v>
                </c:pt>
                <c:pt idx="984">
                  <c:v>77.837140000000005</c:v>
                </c:pt>
                <c:pt idx="985">
                  <c:v>77.880459999999999</c:v>
                </c:pt>
                <c:pt idx="986">
                  <c:v>78.323630000000009</c:v>
                </c:pt>
                <c:pt idx="987">
                  <c:v>78.385710000000003</c:v>
                </c:pt>
                <c:pt idx="988">
                  <c:v>78.53389</c:v>
                </c:pt>
                <c:pt idx="989">
                  <c:v>78.719970000000004</c:v>
                </c:pt>
                <c:pt idx="990">
                  <c:v>78.762929999999997</c:v>
                </c:pt>
                <c:pt idx="991">
                  <c:v>78.814440000000005</c:v>
                </c:pt>
                <c:pt idx="992">
                  <c:v>78.980630000000005</c:v>
                </c:pt>
                <c:pt idx="993">
                  <c:v>79.894710000000003</c:v>
                </c:pt>
                <c:pt idx="994">
                  <c:v>79.97824</c:v>
                </c:pt>
                <c:pt idx="995">
                  <c:v>80.887299999999996</c:v>
                </c:pt>
                <c:pt idx="996">
                  <c:v>81.302840000000003</c:v>
                </c:pt>
                <c:pt idx="997">
                  <c:v>81.383300000000006</c:v>
                </c:pt>
                <c:pt idx="998">
                  <c:v>81.58583999999999</c:v>
                </c:pt>
                <c:pt idx="999">
                  <c:v>81.641990000000007</c:v>
                </c:pt>
                <c:pt idx="1000">
                  <c:v>81.792580000000001</c:v>
                </c:pt>
                <c:pt idx="1001">
                  <c:v>82.059839999999994</c:v>
                </c:pt>
                <c:pt idx="1002">
                  <c:v>82.603440000000006</c:v>
                </c:pt>
                <c:pt idx="1003">
                  <c:v>82.73960000000001</c:v>
                </c:pt>
                <c:pt idx="1004">
                  <c:v>82.841130000000007</c:v>
                </c:pt>
                <c:pt idx="1005">
                  <c:v>82.927130000000005</c:v>
                </c:pt>
                <c:pt idx="1006">
                  <c:v>83.132070000000013</c:v>
                </c:pt>
                <c:pt idx="1007">
                  <c:v>83.138670000000005</c:v>
                </c:pt>
                <c:pt idx="1008">
                  <c:v>83.260779999999997</c:v>
                </c:pt>
                <c:pt idx="1009">
                  <c:v>83.769390000000001</c:v>
                </c:pt>
                <c:pt idx="1010">
                  <c:v>83.79010000000001</c:v>
                </c:pt>
                <c:pt idx="1011">
                  <c:v>83.854900000000001</c:v>
                </c:pt>
                <c:pt idx="1012">
                  <c:v>83.930429999999987</c:v>
                </c:pt>
                <c:pt idx="1013">
                  <c:v>84.149160000000009</c:v>
                </c:pt>
                <c:pt idx="1014">
                  <c:v>84.276539999999997</c:v>
                </c:pt>
                <c:pt idx="1015">
                  <c:v>84.310479999999998</c:v>
                </c:pt>
                <c:pt idx="1016">
                  <c:v>84.449339999999992</c:v>
                </c:pt>
                <c:pt idx="1017">
                  <c:v>84.52985000000001</c:v>
                </c:pt>
                <c:pt idx="1018">
                  <c:v>84.561869999999999</c:v>
                </c:pt>
                <c:pt idx="1019">
                  <c:v>85.29392</c:v>
                </c:pt>
                <c:pt idx="1020">
                  <c:v>85.338270000000009</c:v>
                </c:pt>
                <c:pt idx="1021">
                  <c:v>85.818460000000002</c:v>
                </c:pt>
                <c:pt idx="1022">
                  <c:v>85.845799999999997</c:v>
                </c:pt>
                <c:pt idx="1023">
                  <c:v>86.021979999999999</c:v>
                </c:pt>
                <c:pt idx="1024">
                  <c:v>86.036070000000009</c:v>
                </c:pt>
                <c:pt idx="1025">
                  <c:v>86.275630000000007</c:v>
                </c:pt>
                <c:pt idx="1026">
                  <c:v>86.718740000000011</c:v>
                </c:pt>
                <c:pt idx="1027">
                  <c:v>86.92062</c:v>
                </c:pt>
                <c:pt idx="1028">
                  <c:v>87.023979999999995</c:v>
                </c:pt>
                <c:pt idx="1029">
                  <c:v>87.08372</c:v>
                </c:pt>
                <c:pt idx="1030">
                  <c:v>87.142259999999993</c:v>
                </c:pt>
                <c:pt idx="1031">
                  <c:v>87.16592</c:v>
                </c:pt>
                <c:pt idx="1032">
                  <c:v>87.247230000000002</c:v>
                </c:pt>
                <c:pt idx="1033">
                  <c:v>87.255289999999988</c:v>
                </c:pt>
                <c:pt idx="1034">
                  <c:v>87.538309999999996</c:v>
                </c:pt>
                <c:pt idx="1035">
                  <c:v>87.551140000000004</c:v>
                </c:pt>
                <c:pt idx="1036">
                  <c:v>87.638179999999991</c:v>
                </c:pt>
                <c:pt idx="1037">
                  <c:v>87.712229999999991</c:v>
                </c:pt>
                <c:pt idx="1038">
                  <c:v>87.83681</c:v>
                </c:pt>
                <c:pt idx="1039">
                  <c:v>87.877189999999999</c:v>
                </c:pt>
                <c:pt idx="1040">
                  <c:v>87.929580000000001</c:v>
                </c:pt>
                <c:pt idx="1041">
                  <c:v>87.987759999999994</c:v>
                </c:pt>
                <c:pt idx="1042">
                  <c:v>88.119479999999996</c:v>
                </c:pt>
                <c:pt idx="1043">
                  <c:v>88.126220000000004</c:v>
                </c:pt>
                <c:pt idx="1044">
                  <c:v>88.239710000000002</c:v>
                </c:pt>
                <c:pt idx="1045">
                  <c:v>88.254739999999998</c:v>
                </c:pt>
                <c:pt idx="1046">
                  <c:v>88.449160000000006</c:v>
                </c:pt>
                <c:pt idx="1047">
                  <c:v>88.658659999999998</c:v>
                </c:pt>
                <c:pt idx="1048">
                  <c:v>88.92407</c:v>
                </c:pt>
                <c:pt idx="1049">
                  <c:v>89.032039999999995</c:v>
                </c:pt>
                <c:pt idx="1050">
                  <c:v>89.3185</c:v>
                </c:pt>
                <c:pt idx="1051">
                  <c:v>89.377320000000012</c:v>
                </c:pt>
                <c:pt idx="1052">
                  <c:v>89.493649999999988</c:v>
                </c:pt>
                <c:pt idx="1053">
                  <c:v>89.695909999999998</c:v>
                </c:pt>
                <c:pt idx="1054">
                  <c:v>89.762439999999998</c:v>
                </c:pt>
                <c:pt idx="1055">
                  <c:v>90.092570000000009</c:v>
                </c:pt>
                <c:pt idx="1056">
                  <c:v>90.675359999999998</c:v>
                </c:pt>
                <c:pt idx="1057">
                  <c:v>91.149789999999996</c:v>
                </c:pt>
                <c:pt idx="1058">
                  <c:v>91.238919999999993</c:v>
                </c:pt>
                <c:pt idx="1059">
                  <c:v>91.311839999999989</c:v>
                </c:pt>
                <c:pt idx="1060">
                  <c:v>91.378429999999994</c:v>
                </c:pt>
                <c:pt idx="1061">
                  <c:v>91.548050000000003</c:v>
                </c:pt>
                <c:pt idx="1062">
                  <c:v>92.001289999999997</c:v>
                </c:pt>
                <c:pt idx="1063">
                  <c:v>92.29910000000001</c:v>
                </c:pt>
                <c:pt idx="1064">
                  <c:v>92.82199</c:v>
                </c:pt>
                <c:pt idx="1065">
                  <c:v>93.18338</c:v>
                </c:pt>
                <c:pt idx="1066">
                  <c:v>93.501949999999994</c:v>
                </c:pt>
                <c:pt idx="1067">
                  <c:v>93.544550000000001</c:v>
                </c:pt>
                <c:pt idx="1068">
                  <c:v>93.620059999999995</c:v>
                </c:pt>
                <c:pt idx="1069">
                  <c:v>93.843440000000001</c:v>
                </c:pt>
                <c:pt idx="1070">
                  <c:v>93.845110000000005</c:v>
                </c:pt>
                <c:pt idx="1071">
                  <c:v>94.058899999999994</c:v>
                </c:pt>
                <c:pt idx="1072">
                  <c:v>94.361100000000008</c:v>
                </c:pt>
                <c:pt idx="1073">
                  <c:v>94.674720000000008</c:v>
                </c:pt>
                <c:pt idx="1074">
                  <c:v>94.932729999999992</c:v>
                </c:pt>
                <c:pt idx="1075">
                  <c:v>96.176210000000012</c:v>
                </c:pt>
                <c:pt idx="1076">
                  <c:v>96.203980000000001</c:v>
                </c:pt>
                <c:pt idx="1077">
                  <c:v>96.673779999999994</c:v>
                </c:pt>
                <c:pt idx="1078">
                  <c:v>96.792869999999994</c:v>
                </c:pt>
                <c:pt idx="1079">
                  <c:v>96.831029999999998</c:v>
                </c:pt>
                <c:pt idx="1080">
                  <c:v>96.946160000000006</c:v>
                </c:pt>
                <c:pt idx="1081">
                  <c:v>97.144369999999995</c:v>
                </c:pt>
                <c:pt idx="1082">
                  <c:v>97.410399999999996</c:v>
                </c:pt>
                <c:pt idx="1083">
                  <c:v>97.85839</c:v>
                </c:pt>
                <c:pt idx="1084">
                  <c:v>97.867149999999995</c:v>
                </c:pt>
                <c:pt idx="1085">
                  <c:v>98.120490000000004</c:v>
                </c:pt>
                <c:pt idx="1086">
                  <c:v>98.359160000000003</c:v>
                </c:pt>
                <c:pt idx="1087">
                  <c:v>98.372529999999998</c:v>
                </c:pt>
                <c:pt idx="1088">
                  <c:v>98.398699999999991</c:v>
                </c:pt>
                <c:pt idx="1089">
                  <c:v>98.787240000000011</c:v>
                </c:pt>
                <c:pt idx="1090">
                  <c:v>99.281739999999999</c:v>
                </c:pt>
                <c:pt idx="1091">
                  <c:v>99.647240000000011</c:v>
                </c:pt>
                <c:pt idx="1092">
                  <c:v>99.67249000000001</c:v>
                </c:pt>
                <c:pt idx="1093">
                  <c:v>100.22274</c:v>
                </c:pt>
                <c:pt idx="1094">
                  <c:v>100.50125999999999</c:v>
                </c:pt>
                <c:pt idx="1095">
                  <c:v>100.57769999999999</c:v>
                </c:pt>
                <c:pt idx="1096">
                  <c:v>101.87615</c:v>
                </c:pt>
                <c:pt idx="1097">
                  <c:v>102.11982</c:v>
                </c:pt>
                <c:pt idx="1098">
                  <c:v>102.19285000000001</c:v>
                </c:pt>
                <c:pt idx="1099">
                  <c:v>102.33816</c:v>
                </c:pt>
                <c:pt idx="1100">
                  <c:v>102.48516000000001</c:v>
                </c:pt>
                <c:pt idx="1101">
                  <c:v>102.56295</c:v>
                </c:pt>
                <c:pt idx="1102">
                  <c:v>102.64278999999999</c:v>
                </c:pt>
                <c:pt idx="1103">
                  <c:v>102.71286000000001</c:v>
                </c:pt>
                <c:pt idx="1104">
                  <c:v>103.03533999999999</c:v>
                </c:pt>
                <c:pt idx="1105">
                  <c:v>103.06660000000001</c:v>
                </c:pt>
                <c:pt idx="1106">
                  <c:v>103.16973</c:v>
                </c:pt>
                <c:pt idx="1107">
                  <c:v>103.23797999999999</c:v>
                </c:pt>
                <c:pt idx="1108">
                  <c:v>103.90689999999999</c:v>
                </c:pt>
                <c:pt idx="1109">
                  <c:v>103.9687</c:v>
                </c:pt>
                <c:pt idx="1110">
                  <c:v>104.54535</c:v>
                </c:pt>
                <c:pt idx="1111">
                  <c:v>104.5548</c:v>
                </c:pt>
                <c:pt idx="1112">
                  <c:v>104.87783</c:v>
                </c:pt>
                <c:pt idx="1113">
                  <c:v>104.97035000000001</c:v>
                </c:pt>
                <c:pt idx="1114">
                  <c:v>105.2372</c:v>
                </c:pt>
                <c:pt idx="1115">
                  <c:v>105.45022</c:v>
                </c:pt>
                <c:pt idx="1116">
                  <c:v>105.63935000000001</c:v>
                </c:pt>
                <c:pt idx="1117">
                  <c:v>105.94823</c:v>
                </c:pt>
                <c:pt idx="1118">
                  <c:v>106.03948</c:v>
                </c:pt>
                <c:pt idx="1119">
                  <c:v>106.26691000000001</c:v>
                </c:pt>
                <c:pt idx="1120">
                  <c:v>106.38655</c:v>
                </c:pt>
                <c:pt idx="1121">
                  <c:v>106.59155</c:v>
                </c:pt>
                <c:pt idx="1122">
                  <c:v>107.41253999999999</c:v>
                </c:pt>
                <c:pt idx="1123">
                  <c:v>107.72659</c:v>
                </c:pt>
                <c:pt idx="1124">
                  <c:v>107.95273</c:v>
                </c:pt>
                <c:pt idx="1125">
                  <c:v>108.18606</c:v>
                </c:pt>
                <c:pt idx="1126">
                  <c:v>108.21964999999999</c:v>
                </c:pt>
                <c:pt idx="1127">
                  <c:v>108.69732</c:v>
                </c:pt>
                <c:pt idx="1128">
                  <c:v>108.94383000000001</c:v>
                </c:pt>
                <c:pt idx="1129">
                  <c:v>109.12885</c:v>
                </c:pt>
                <c:pt idx="1130">
                  <c:v>109.85992999999999</c:v>
                </c:pt>
                <c:pt idx="1131">
                  <c:v>109.89797999999999</c:v>
                </c:pt>
                <c:pt idx="1132">
                  <c:v>110.25767999999999</c:v>
                </c:pt>
                <c:pt idx="1133">
                  <c:v>110.29342999999999</c:v>
                </c:pt>
                <c:pt idx="1134">
                  <c:v>110.61322</c:v>
                </c:pt>
                <c:pt idx="1135">
                  <c:v>110.94784</c:v>
                </c:pt>
                <c:pt idx="1136">
                  <c:v>111.01512</c:v>
                </c:pt>
                <c:pt idx="1137">
                  <c:v>111.0153</c:v>
                </c:pt>
                <c:pt idx="1138">
                  <c:v>111.04649999999999</c:v>
                </c:pt>
                <c:pt idx="1139">
                  <c:v>111.39672</c:v>
                </c:pt>
                <c:pt idx="1140">
                  <c:v>112.22647000000001</c:v>
                </c:pt>
                <c:pt idx="1141">
                  <c:v>112.59872999999999</c:v>
                </c:pt>
                <c:pt idx="1142">
                  <c:v>112.65486</c:v>
                </c:pt>
                <c:pt idx="1143">
                  <c:v>112.94076</c:v>
                </c:pt>
                <c:pt idx="1144">
                  <c:v>113.10283</c:v>
                </c:pt>
                <c:pt idx="1145">
                  <c:v>113.47769</c:v>
                </c:pt>
                <c:pt idx="1146">
                  <c:v>113.81757</c:v>
                </c:pt>
                <c:pt idx="1147">
                  <c:v>114.79642999999999</c:v>
                </c:pt>
                <c:pt idx="1148">
                  <c:v>115.34396000000001</c:v>
                </c:pt>
                <c:pt idx="1149">
                  <c:v>115.93247</c:v>
                </c:pt>
                <c:pt idx="1150">
                  <c:v>115.97772000000001</c:v>
                </c:pt>
                <c:pt idx="1151">
                  <c:v>116.02565</c:v>
                </c:pt>
                <c:pt idx="1152">
                  <c:v>116.49226</c:v>
                </c:pt>
                <c:pt idx="1153">
                  <c:v>116.5878</c:v>
                </c:pt>
                <c:pt idx="1154">
                  <c:v>117.76708000000001</c:v>
                </c:pt>
                <c:pt idx="1155">
                  <c:v>118.0026</c:v>
                </c:pt>
                <c:pt idx="1156">
                  <c:v>118.24516</c:v>
                </c:pt>
                <c:pt idx="1157">
                  <c:v>118.35375000000001</c:v>
                </c:pt>
                <c:pt idx="1158">
                  <c:v>118.64831</c:v>
                </c:pt>
                <c:pt idx="1159">
                  <c:v>119.15228</c:v>
                </c:pt>
                <c:pt idx="1160">
                  <c:v>119.30757000000001</c:v>
                </c:pt>
                <c:pt idx="1161">
                  <c:v>119.64203999999999</c:v>
                </c:pt>
                <c:pt idx="1162">
                  <c:v>120.85786999999999</c:v>
                </c:pt>
                <c:pt idx="1163">
                  <c:v>121.87541</c:v>
                </c:pt>
                <c:pt idx="1164">
                  <c:v>122.71461000000001</c:v>
                </c:pt>
                <c:pt idx="1165">
                  <c:v>122.92847999999999</c:v>
                </c:pt>
                <c:pt idx="1166">
                  <c:v>124.57902</c:v>
                </c:pt>
                <c:pt idx="1167">
                  <c:v>124.66822999999999</c:v>
                </c:pt>
                <c:pt idx="1168">
                  <c:v>125.71817</c:v>
                </c:pt>
                <c:pt idx="1169">
                  <c:v>125.79596000000001</c:v>
                </c:pt>
                <c:pt idx="1170">
                  <c:v>125.88842</c:v>
                </c:pt>
                <c:pt idx="1171">
                  <c:v>125.91152000000001</c:v>
                </c:pt>
                <c:pt idx="1172">
                  <c:v>126.03819</c:v>
                </c:pt>
                <c:pt idx="1173">
                  <c:v>126.92919000000001</c:v>
                </c:pt>
                <c:pt idx="1174">
                  <c:v>127.19265</c:v>
                </c:pt>
                <c:pt idx="1175">
                  <c:v>127.45058999999999</c:v>
                </c:pt>
                <c:pt idx="1176">
                  <c:v>127.87127000000001</c:v>
                </c:pt>
                <c:pt idx="1177">
                  <c:v>128.3005</c:v>
                </c:pt>
                <c:pt idx="1178">
                  <c:v>129.40210000000002</c:v>
                </c:pt>
                <c:pt idx="1179">
                  <c:v>131.16109</c:v>
                </c:pt>
                <c:pt idx="1180">
                  <c:v>131.20776000000001</c:v>
                </c:pt>
                <c:pt idx="1181">
                  <c:v>131.8381</c:v>
                </c:pt>
                <c:pt idx="1182">
                  <c:v>131.98976000000002</c:v>
                </c:pt>
                <c:pt idx="1183">
                  <c:v>132.14487</c:v>
                </c:pt>
                <c:pt idx="1184">
                  <c:v>132.42301</c:v>
                </c:pt>
                <c:pt idx="1185">
                  <c:v>132.64982000000001</c:v>
                </c:pt>
                <c:pt idx="1186">
                  <c:v>133.47499999999999</c:v>
                </c:pt>
                <c:pt idx="1187">
                  <c:v>133.79848999999999</c:v>
                </c:pt>
                <c:pt idx="1188">
                  <c:v>134.00195000000002</c:v>
                </c:pt>
                <c:pt idx="1189">
                  <c:v>135.21595000000002</c:v>
                </c:pt>
                <c:pt idx="1190">
                  <c:v>136.44413</c:v>
                </c:pt>
                <c:pt idx="1191">
                  <c:v>136.97254000000001</c:v>
                </c:pt>
                <c:pt idx="1192">
                  <c:v>137.13754</c:v>
                </c:pt>
                <c:pt idx="1193">
                  <c:v>137.49938</c:v>
                </c:pt>
                <c:pt idx="1194">
                  <c:v>137.63948000000002</c:v>
                </c:pt>
                <c:pt idx="1195">
                  <c:v>138.31677999999999</c:v>
                </c:pt>
                <c:pt idx="1196">
                  <c:v>138.77278000000001</c:v>
                </c:pt>
                <c:pt idx="1197">
                  <c:v>139.11618999999999</c:v>
                </c:pt>
                <c:pt idx="1198">
                  <c:v>139.30483999999998</c:v>
                </c:pt>
                <c:pt idx="1199">
                  <c:v>139.36617000000001</c:v>
                </c:pt>
                <c:pt idx="1200">
                  <c:v>139.73664000000002</c:v>
                </c:pt>
                <c:pt idx="1201">
                  <c:v>140.01131000000001</c:v>
                </c:pt>
                <c:pt idx="1202">
                  <c:v>140.72729000000001</c:v>
                </c:pt>
                <c:pt idx="1203">
                  <c:v>141.71554999999998</c:v>
                </c:pt>
                <c:pt idx="1204">
                  <c:v>141.90298000000001</c:v>
                </c:pt>
                <c:pt idx="1205">
                  <c:v>143.00376</c:v>
                </c:pt>
                <c:pt idx="1206">
                  <c:v>143.01632999999998</c:v>
                </c:pt>
                <c:pt idx="1207">
                  <c:v>143.45745000000002</c:v>
                </c:pt>
                <c:pt idx="1208">
                  <c:v>144.33804000000001</c:v>
                </c:pt>
                <c:pt idx="1209">
                  <c:v>144.43654999999998</c:v>
                </c:pt>
                <c:pt idx="1210">
                  <c:v>145.71773999999999</c:v>
                </c:pt>
                <c:pt idx="1211">
                  <c:v>146.62576999999999</c:v>
                </c:pt>
                <c:pt idx="1212">
                  <c:v>147.1397</c:v>
                </c:pt>
                <c:pt idx="1213">
                  <c:v>147.30044000000001</c:v>
                </c:pt>
                <c:pt idx="1214">
                  <c:v>148.37375</c:v>
                </c:pt>
                <c:pt idx="1215">
                  <c:v>148.89770000000001</c:v>
                </c:pt>
                <c:pt idx="1216">
                  <c:v>148.95714999999998</c:v>
                </c:pt>
                <c:pt idx="1217">
                  <c:v>150.18667000000002</c:v>
                </c:pt>
                <c:pt idx="1218">
                  <c:v>150.28870999999998</c:v>
                </c:pt>
                <c:pt idx="1219">
                  <c:v>151.28384</c:v>
                </c:pt>
                <c:pt idx="1220">
                  <c:v>152.39204000000001</c:v>
                </c:pt>
                <c:pt idx="1221">
                  <c:v>152.51477</c:v>
                </c:pt>
                <c:pt idx="1222">
                  <c:v>152.88047</c:v>
                </c:pt>
                <c:pt idx="1223">
                  <c:v>153.30665999999999</c:v>
                </c:pt>
                <c:pt idx="1224">
                  <c:v>153.79445000000001</c:v>
                </c:pt>
                <c:pt idx="1225">
                  <c:v>154.84114000000002</c:v>
                </c:pt>
                <c:pt idx="1226">
                  <c:v>155.75068999999999</c:v>
                </c:pt>
                <c:pt idx="1227">
                  <c:v>155.80007999999998</c:v>
                </c:pt>
                <c:pt idx="1228">
                  <c:v>156.92937000000001</c:v>
                </c:pt>
                <c:pt idx="1229">
                  <c:v>157.85848999999999</c:v>
                </c:pt>
                <c:pt idx="1230">
                  <c:v>157.88264999999998</c:v>
                </c:pt>
                <c:pt idx="1231">
                  <c:v>158.02683999999999</c:v>
                </c:pt>
                <c:pt idx="1232">
                  <c:v>158.19645</c:v>
                </c:pt>
                <c:pt idx="1233">
                  <c:v>158.28867000000002</c:v>
                </c:pt>
                <c:pt idx="1234">
                  <c:v>158.44067999999999</c:v>
                </c:pt>
                <c:pt idx="1235">
                  <c:v>159.751</c:v>
                </c:pt>
                <c:pt idx="1236">
                  <c:v>160.04057999999998</c:v>
                </c:pt>
                <c:pt idx="1237">
                  <c:v>160.12763000000001</c:v>
                </c:pt>
                <c:pt idx="1238">
                  <c:v>160.2715</c:v>
                </c:pt>
                <c:pt idx="1239">
                  <c:v>161.20347000000001</c:v>
                </c:pt>
                <c:pt idx="1240">
                  <c:v>161.23038</c:v>
                </c:pt>
                <c:pt idx="1241">
                  <c:v>161.87312</c:v>
                </c:pt>
                <c:pt idx="1242">
                  <c:v>162.66911999999999</c:v>
                </c:pt>
                <c:pt idx="1243">
                  <c:v>162.86442000000002</c:v>
                </c:pt>
                <c:pt idx="1244">
                  <c:v>163.66267999999999</c:v>
                </c:pt>
                <c:pt idx="1245">
                  <c:v>164.48920000000001</c:v>
                </c:pt>
                <c:pt idx="1246">
                  <c:v>164.53440000000001</c:v>
                </c:pt>
                <c:pt idx="1247">
                  <c:v>167.95117000000002</c:v>
                </c:pt>
                <c:pt idx="1248">
                  <c:v>168.66135999999997</c:v>
                </c:pt>
                <c:pt idx="1249">
                  <c:v>170.90776</c:v>
                </c:pt>
                <c:pt idx="1250">
                  <c:v>172.31786</c:v>
                </c:pt>
                <c:pt idx="1251">
                  <c:v>173.63758999999999</c:v>
                </c:pt>
                <c:pt idx="1252">
                  <c:v>174.36692000000002</c:v>
                </c:pt>
                <c:pt idx="1253">
                  <c:v>174.74964000000003</c:v>
                </c:pt>
                <c:pt idx="1254">
                  <c:v>175.24895000000001</c:v>
                </c:pt>
                <c:pt idx="1255">
                  <c:v>175.39570999999998</c:v>
                </c:pt>
                <c:pt idx="1256">
                  <c:v>175.47334000000001</c:v>
                </c:pt>
                <c:pt idx="1257">
                  <c:v>179.6146</c:v>
                </c:pt>
                <c:pt idx="1258">
                  <c:v>179.62164000000001</c:v>
                </c:pt>
                <c:pt idx="1259">
                  <c:v>180.3938</c:v>
                </c:pt>
                <c:pt idx="1260">
                  <c:v>181.84519</c:v>
                </c:pt>
                <c:pt idx="1261">
                  <c:v>182.83757</c:v>
                </c:pt>
                <c:pt idx="1262">
                  <c:v>184.56941</c:v>
                </c:pt>
                <c:pt idx="1263">
                  <c:v>185.04367000000002</c:v>
                </c:pt>
                <c:pt idx="1264">
                  <c:v>185.44001</c:v>
                </c:pt>
                <c:pt idx="1265">
                  <c:v>185.47051999999999</c:v>
                </c:pt>
                <c:pt idx="1266">
                  <c:v>185.76021</c:v>
                </c:pt>
                <c:pt idx="1267">
                  <c:v>186.30854000000002</c:v>
                </c:pt>
                <c:pt idx="1268">
                  <c:v>186.94220999999999</c:v>
                </c:pt>
                <c:pt idx="1269">
                  <c:v>188.75013000000001</c:v>
                </c:pt>
                <c:pt idx="1270">
                  <c:v>189.03695999999999</c:v>
                </c:pt>
                <c:pt idx="1271">
                  <c:v>189.90769</c:v>
                </c:pt>
                <c:pt idx="1272">
                  <c:v>190.43628000000001</c:v>
                </c:pt>
                <c:pt idx="1273">
                  <c:v>191.72404999999998</c:v>
                </c:pt>
                <c:pt idx="1274">
                  <c:v>192.75998999999999</c:v>
                </c:pt>
                <c:pt idx="1275">
                  <c:v>192.98679999999999</c:v>
                </c:pt>
                <c:pt idx="1276">
                  <c:v>194.37726000000001</c:v>
                </c:pt>
                <c:pt idx="1277">
                  <c:v>194.72979000000001</c:v>
                </c:pt>
                <c:pt idx="1278">
                  <c:v>195.76750000000001</c:v>
                </c:pt>
                <c:pt idx="1279">
                  <c:v>196.32354000000001</c:v>
                </c:pt>
                <c:pt idx="1280">
                  <c:v>197.14722</c:v>
                </c:pt>
                <c:pt idx="1281">
                  <c:v>197.33678</c:v>
                </c:pt>
                <c:pt idx="1282">
                  <c:v>198.13643999999999</c:v>
                </c:pt>
                <c:pt idx="1283">
                  <c:v>200.41962000000001</c:v>
                </c:pt>
                <c:pt idx="1284">
                  <c:v>200.57786999999999</c:v>
                </c:pt>
                <c:pt idx="1285">
                  <c:v>202.3</c:v>
                </c:pt>
                <c:pt idx="1286">
                  <c:v>203.36976000000001</c:v>
                </c:pt>
                <c:pt idx="1287">
                  <c:v>205.30510999999998</c:v>
                </c:pt>
                <c:pt idx="1288">
                  <c:v>205.40348</c:v>
                </c:pt>
                <c:pt idx="1289">
                  <c:v>205.50360999999998</c:v>
                </c:pt>
                <c:pt idx="1290">
                  <c:v>205.81637000000001</c:v>
                </c:pt>
                <c:pt idx="1291">
                  <c:v>206.62336999999999</c:v>
                </c:pt>
                <c:pt idx="1292">
                  <c:v>206.86702</c:v>
                </c:pt>
                <c:pt idx="1293">
                  <c:v>207.45476000000002</c:v>
                </c:pt>
                <c:pt idx="1294">
                  <c:v>207.97167999999999</c:v>
                </c:pt>
                <c:pt idx="1295">
                  <c:v>208.01854999999998</c:v>
                </c:pt>
                <c:pt idx="1296">
                  <c:v>209.38339000000002</c:v>
                </c:pt>
                <c:pt idx="1297">
                  <c:v>210.5779</c:v>
                </c:pt>
                <c:pt idx="1298">
                  <c:v>211.15671</c:v>
                </c:pt>
                <c:pt idx="1299">
                  <c:v>211.38679999999999</c:v>
                </c:pt>
                <c:pt idx="1300">
                  <c:v>212.66931</c:v>
                </c:pt>
                <c:pt idx="1301">
                  <c:v>213.3809</c:v>
                </c:pt>
                <c:pt idx="1302">
                  <c:v>214.26465999999999</c:v>
                </c:pt>
                <c:pt idx="1303">
                  <c:v>216.46832999999998</c:v>
                </c:pt>
                <c:pt idx="1304">
                  <c:v>217.87989999999999</c:v>
                </c:pt>
                <c:pt idx="1305">
                  <c:v>218.3005</c:v>
                </c:pt>
                <c:pt idx="1306">
                  <c:v>218.41298999999998</c:v>
                </c:pt>
                <c:pt idx="1307">
                  <c:v>218.54294000000002</c:v>
                </c:pt>
                <c:pt idx="1308">
                  <c:v>219.05860999999999</c:v>
                </c:pt>
                <c:pt idx="1309">
                  <c:v>220.26921999999999</c:v>
                </c:pt>
                <c:pt idx="1310">
                  <c:v>223.84870999999998</c:v>
                </c:pt>
                <c:pt idx="1311">
                  <c:v>227.32101</c:v>
                </c:pt>
                <c:pt idx="1312">
                  <c:v>227.34289999999999</c:v>
                </c:pt>
                <c:pt idx="1313">
                  <c:v>228.46338</c:v>
                </c:pt>
                <c:pt idx="1314">
                  <c:v>229.3818</c:v>
                </c:pt>
                <c:pt idx="1315">
                  <c:v>231.85135</c:v>
                </c:pt>
                <c:pt idx="1316">
                  <c:v>232.18409</c:v>
                </c:pt>
                <c:pt idx="1317">
                  <c:v>233.65271999999999</c:v>
                </c:pt>
                <c:pt idx="1318">
                  <c:v>234.16065</c:v>
                </c:pt>
                <c:pt idx="1319">
                  <c:v>236.11953</c:v>
                </c:pt>
                <c:pt idx="1320">
                  <c:v>237.97279</c:v>
                </c:pt>
                <c:pt idx="1321">
                  <c:v>241.05885000000001</c:v>
                </c:pt>
                <c:pt idx="1322">
                  <c:v>241.26351</c:v>
                </c:pt>
                <c:pt idx="1323">
                  <c:v>241.84448999999998</c:v>
                </c:pt>
                <c:pt idx="1324">
                  <c:v>241.92678000000001</c:v>
                </c:pt>
                <c:pt idx="1325">
                  <c:v>245.36467000000002</c:v>
                </c:pt>
                <c:pt idx="1326">
                  <c:v>247.1661</c:v>
                </c:pt>
                <c:pt idx="1327">
                  <c:v>248.21195</c:v>
                </c:pt>
                <c:pt idx="1328">
                  <c:v>248.39064999999999</c:v>
                </c:pt>
                <c:pt idx="1329">
                  <c:v>249.25524999999999</c:v>
                </c:pt>
                <c:pt idx="1330">
                  <c:v>250.83026000000001</c:v>
                </c:pt>
                <c:pt idx="1331">
                  <c:v>251.55617999999998</c:v>
                </c:pt>
                <c:pt idx="1332">
                  <c:v>251.87548000000001</c:v>
                </c:pt>
                <c:pt idx="1333">
                  <c:v>251.92908</c:v>
                </c:pt>
                <c:pt idx="1334">
                  <c:v>251.96043</c:v>
                </c:pt>
                <c:pt idx="1335">
                  <c:v>253.71332999999998</c:v>
                </c:pt>
                <c:pt idx="1336">
                  <c:v>255.64689999999999</c:v>
                </c:pt>
                <c:pt idx="1337">
                  <c:v>256.10614000000004</c:v>
                </c:pt>
                <c:pt idx="1338">
                  <c:v>257.49396000000002</c:v>
                </c:pt>
                <c:pt idx="1339">
                  <c:v>258.12927999999999</c:v>
                </c:pt>
                <c:pt idx="1340">
                  <c:v>258.33778000000001</c:v>
                </c:pt>
                <c:pt idx="1341">
                  <c:v>258.94794000000002</c:v>
                </c:pt>
                <c:pt idx="1342">
                  <c:v>259.45461</c:v>
                </c:pt>
                <c:pt idx="1343">
                  <c:v>259.97313000000003</c:v>
                </c:pt>
                <c:pt idx="1344">
                  <c:v>261.22262999999998</c:v>
                </c:pt>
                <c:pt idx="1345">
                  <c:v>262.31812000000002</c:v>
                </c:pt>
                <c:pt idx="1346">
                  <c:v>262.85320000000002</c:v>
                </c:pt>
                <c:pt idx="1347">
                  <c:v>265.14673999999997</c:v>
                </c:pt>
                <c:pt idx="1348">
                  <c:v>265.44304999999997</c:v>
                </c:pt>
                <c:pt idx="1349">
                  <c:v>265.48349999999999</c:v>
                </c:pt>
                <c:pt idx="1350">
                  <c:v>265.51064000000002</c:v>
                </c:pt>
                <c:pt idx="1351">
                  <c:v>266.12104999999997</c:v>
                </c:pt>
                <c:pt idx="1352">
                  <c:v>267.67290000000003</c:v>
                </c:pt>
                <c:pt idx="1353">
                  <c:v>268.26188999999999</c:v>
                </c:pt>
                <c:pt idx="1354">
                  <c:v>269.06867999999997</c:v>
                </c:pt>
                <c:pt idx="1355">
                  <c:v>269.27055000000001</c:v>
                </c:pt>
                <c:pt idx="1356">
                  <c:v>272.00941</c:v>
                </c:pt>
                <c:pt idx="1357">
                  <c:v>274.17881</c:v>
                </c:pt>
                <c:pt idx="1358">
                  <c:v>274.84959000000003</c:v>
                </c:pt>
                <c:pt idx="1359">
                  <c:v>277.42048</c:v>
                </c:pt>
                <c:pt idx="1360">
                  <c:v>278.07098999999999</c:v>
                </c:pt>
                <c:pt idx="1361">
                  <c:v>279.94716</c:v>
                </c:pt>
                <c:pt idx="1362">
                  <c:v>285.51069000000001</c:v>
                </c:pt>
                <c:pt idx="1363">
                  <c:v>286.77537000000001</c:v>
                </c:pt>
                <c:pt idx="1364">
                  <c:v>287.42991999999998</c:v>
                </c:pt>
                <c:pt idx="1365">
                  <c:v>287.57724999999999</c:v>
                </c:pt>
                <c:pt idx="1366">
                  <c:v>290.50049000000001</c:v>
                </c:pt>
                <c:pt idx="1367">
                  <c:v>290.96211999999997</c:v>
                </c:pt>
                <c:pt idx="1368">
                  <c:v>291.47910999999999</c:v>
                </c:pt>
                <c:pt idx="1369">
                  <c:v>291.84767999999997</c:v>
                </c:pt>
                <c:pt idx="1370">
                  <c:v>292.47584999999998</c:v>
                </c:pt>
                <c:pt idx="1371">
                  <c:v>294.81175000000002</c:v>
                </c:pt>
                <c:pt idx="1372">
                  <c:v>295.25822999999997</c:v>
                </c:pt>
                <c:pt idx="1373">
                  <c:v>296.11302000000001</c:v>
                </c:pt>
                <c:pt idx="1374">
                  <c:v>299.84353000000004</c:v>
                </c:pt>
                <c:pt idx="1375">
                  <c:v>300.43304000000001</c:v>
                </c:pt>
                <c:pt idx="1376">
                  <c:v>301.36865</c:v>
                </c:pt>
                <c:pt idx="1377">
                  <c:v>305.16109</c:v>
                </c:pt>
                <c:pt idx="1378">
                  <c:v>305.35266999999999</c:v>
                </c:pt>
                <c:pt idx="1379">
                  <c:v>306.28775000000002</c:v>
                </c:pt>
                <c:pt idx="1380">
                  <c:v>311.63060999999999</c:v>
                </c:pt>
                <c:pt idx="1381">
                  <c:v>312.49197999999996</c:v>
                </c:pt>
                <c:pt idx="1382">
                  <c:v>312.91066999999998</c:v>
                </c:pt>
                <c:pt idx="1383">
                  <c:v>312.98722999999995</c:v>
                </c:pt>
                <c:pt idx="1384">
                  <c:v>316.24259000000001</c:v>
                </c:pt>
                <c:pt idx="1385">
                  <c:v>316.24341999999996</c:v>
                </c:pt>
                <c:pt idx="1386">
                  <c:v>316.59921000000003</c:v>
                </c:pt>
                <c:pt idx="1387">
                  <c:v>318.02044000000001</c:v>
                </c:pt>
                <c:pt idx="1388">
                  <c:v>323.35196999999999</c:v>
                </c:pt>
                <c:pt idx="1389">
                  <c:v>326.02919000000003</c:v>
                </c:pt>
                <c:pt idx="1390">
                  <c:v>326.27605</c:v>
                </c:pt>
                <c:pt idx="1391">
                  <c:v>330.94535999999999</c:v>
                </c:pt>
                <c:pt idx="1392">
                  <c:v>336.68084000000005</c:v>
                </c:pt>
                <c:pt idx="1393">
                  <c:v>337.38704999999999</c:v>
                </c:pt>
                <c:pt idx="1394">
                  <c:v>338.87155000000001</c:v>
                </c:pt>
                <c:pt idx="1395">
                  <c:v>339.42840000000001</c:v>
                </c:pt>
                <c:pt idx="1396">
                  <c:v>339.97084999999998</c:v>
                </c:pt>
                <c:pt idx="1397">
                  <c:v>340.85227000000003</c:v>
                </c:pt>
                <c:pt idx="1398">
                  <c:v>346.52259000000004</c:v>
                </c:pt>
                <c:pt idx="1399">
                  <c:v>348.28082000000001</c:v>
                </c:pt>
                <c:pt idx="1400">
                  <c:v>350.93187</c:v>
                </c:pt>
                <c:pt idx="1401">
                  <c:v>355.21537999999998</c:v>
                </c:pt>
                <c:pt idx="1402">
                  <c:v>356.51387</c:v>
                </c:pt>
                <c:pt idx="1403">
                  <c:v>360.274</c:v>
                </c:pt>
                <c:pt idx="1404">
                  <c:v>363.75184000000002</c:v>
                </c:pt>
                <c:pt idx="1405">
                  <c:v>364.73698999999999</c:v>
                </c:pt>
                <c:pt idx="1406">
                  <c:v>366.17763000000002</c:v>
                </c:pt>
                <c:pt idx="1407">
                  <c:v>372.40115000000003</c:v>
                </c:pt>
                <c:pt idx="1408">
                  <c:v>373.45037000000002</c:v>
                </c:pt>
                <c:pt idx="1409">
                  <c:v>373.51645000000002</c:v>
                </c:pt>
                <c:pt idx="1410">
                  <c:v>374.68837000000002</c:v>
                </c:pt>
                <c:pt idx="1411">
                  <c:v>375.05473000000001</c:v>
                </c:pt>
                <c:pt idx="1412">
                  <c:v>377.38150999999999</c:v>
                </c:pt>
                <c:pt idx="1413">
                  <c:v>383.45996000000002</c:v>
                </c:pt>
                <c:pt idx="1414">
                  <c:v>383.89469000000003</c:v>
                </c:pt>
                <c:pt idx="1415">
                  <c:v>389.19878000000006</c:v>
                </c:pt>
                <c:pt idx="1416">
                  <c:v>389.88348999999999</c:v>
                </c:pt>
                <c:pt idx="1417">
                  <c:v>393.31909999999999</c:v>
                </c:pt>
                <c:pt idx="1418">
                  <c:v>395.9178</c:v>
                </c:pt>
                <c:pt idx="1419">
                  <c:v>396.31804999999997</c:v>
                </c:pt>
                <c:pt idx="1420">
                  <c:v>398.14411000000001</c:v>
                </c:pt>
                <c:pt idx="1421">
                  <c:v>402.19209999999998</c:v>
                </c:pt>
                <c:pt idx="1422">
                  <c:v>406.43185</c:v>
                </c:pt>
                <c:pt idx="1423">
                  <c:v>407.90944999999999</c:v>
                </c:pt>
                <c:pt idx="1424">
                  <c:v>409.03661999999997</c:v>
                </c:pt>
                <c:pt idx="1425">
                  <c:v>416.30626000000001</c:v>
                </c:pt>
                <c:pt idx="1426">
                  <c:v>418.73356999999999</c:v>
                </c:pt>
                <c:pt idx="1427">
                  <c:v>419.03521999999998</c:v>
                </c:pt>
                <c:pt idx="1428">
                  <c:v>423.37864000000002</c:v>
                </c:pt>
                <c:pt idx="1429">
                  <c:v>424.72575000000001</c:v>
                </c:pt>
                <c:pt idx="1430">
                  <c:v>424.90615000000003</c:v>
                </c:pt>
                <c:pt idx="1431">
                  <c:v>426.26170999999999</c:v>
                </c:pt>
                <c:pt idx="1432">
                  <c:v>426.77153000000004</c:v>
                </c:pt>
                <c:pt idx="1433">
                  <c:v>427.37015000000002</c:v>
                </c:pt>
                <c:pt idx="1434">
                  <c:v>427.40591999999998</c:v>
                </c:pt>
                <c:pt idx="1435">
                  <c:v>430.63862999999998</c:v>
                </c:pt>
                <c:pt idx="1436">
                  <c:v>434.42546999999996</c:v>
                </c:pt>
                <c:pt idx="1437">
                  <c:v>436.77062999999998</c:v>
                </c:pt>
                <c:pt idx="1438">
                  <c:v>437.28921000000003</c:v>
                </c:pt>
                <c:pt idx="1439">
                  <c:v>438.01254</c:v>
                </c:pt>
                <c:pt idx="1440">
                  <c:v>440.17594000000003</c:v>
                </c:pt>
                <c:pt idx="1441">
                  <c:v>442.17313000000001</c:v>
                </c:pt>
                <c:pt idx="1442">
                  <c:v>444.57135999999997</c:v>
                </c:pt>
                <c:pt idx="1443">
                  <c:v>446.97161</c:v>
                </c:pt>
                <c:pt idx="1444">
                  <c:v>453.62315000000001</c:v>
                </c:pt>
                <c:pt idx="1445">
                  <c:v>461.92536999999999</c:v>
                </c:pt>
                <c:pt idx="1446">
                  <c:v>462.58651000000003</c:v>
                </c:pt>
                <c:pt idx="1447">
                  <c:v>465.10071999999997</c:v>
                </c:pt>
                <c:pt idx="1448">
                  <c:v>466.84778999999997</c:v>
                </c:pt>
                <c:pt idx="1449">
                  <c:v>477.20240999999999</c:v>
                </c:pt>
                <c:pt idx="1450">
                  <c:v>482.89403999999996</c:v>
                </c:pt>
                <c:pt idx="1451">
                  <c:v>488.30097999999998</c:v>
                </c:pt>
                <c:pt idx="1452">
                  <c:v>488.47715000000005</c:v>
                </c:pt>
                <c:pt idx="1453">
                  <c:v>490.76148999999998</c:v>
                </c:pt>
                <c:pt idx="1454">
                  <c:v>491.23586999999998</c:v>
                </c:pt>
                <c:pt idx="1455">
                  <c:v>496.07951000000003</c:v>
                </c:pt>
                <c:pt idx="1456">
                  <c:v>501.89668999999998</c:v>
                </c:pt>
                <c:pt idx="1457">
                  <c:v>503.69696999999996</c:v>
                </c:pt>
                <c:pt idx="1458">
                  <c:v>505.03411</c:v>
                </c:pt>
                <c:pt idx="1459">
                  <c:v>505.23590999999999</c:v>
                </c:pt>
                <c:pt idx="1460">
                  <c:v>506.73194999999998</c:v>
                </c:pt>
                <c:pt idx="1461">
                  <c:v>508.31648999999999</c:v>
                </c:pt>
                <c:pt idx="1462">
                  <c:v>510.70780999999999</c:v>
                </c:pt>
                <c:pt idx="1463">
                  <c:v>513.08189000000004</c:v>
                </c:pt>
                <c:pt idx="1464">
                  <c:v>518.12046999999995</c:v>
                </c:pt>
                <c:pt idx="1465">
                  <c:v>519.37441999999999</c:v>
                </c:pt>
                <c:pt idx="1466">
                  <c:v>519.9683</c:v>
                </c:pt>
                <c:pt idx="1467">
                  <c:v>521.88788999999997</c:v>
                </c:pt>
                <c:pt idx="1468">
                  <c:v>537.21384999999998</c:v>
                </c:pt>
                <c:pt idx="1469">
                  <c:v>545.92515000000003</c:v>
                </c:pt>
                <c:pt idx="1470">
                  <c:v>548.90549999999996</c:v>
                </c:pt>
                <c:pt idx="1471">
                  <c:v>549.33646999999996</c:v>
                </c:pt>
                <c:pt idx="1472">
                  <c:v>550.4606</c:v>
                </c:pt>
                <c:pt idx="1473">
                  <c:v>568.06914000000006</c:v>
                </c:pt>
                <c:pt idx="1474">
                  <c:v>569.82726000000002</c:v>
                </c:pt>
                <c:pt idx="1475">
                  <c:v>572.84589000000005</c:v>
                </c:pt>
                <c:pt idx="1476">
                  <c:v>576.21831999999995</c:v>
                </c:pt>
                <c:pt idx="1477">
                  <c:v>577.77521000000002</c:v>
                </c:pt>
                <c:pt idx="1478">
                  <c:v>582.92087000000004</c:v>
                </c:pt>
                <c:pt idx="1479">
                  <c:v>586.60834999999997</c:v>
                </c:pt>
                <c:pt idx="1480">
                  <c:v>587.31722000000002</c:v>
                </c:pt>
                <c:pt idx="1481">
                  <c:v>588.02701000000002</c:v>
                </c:pt>
                <c:pt idx="1482">
                  <c:v>588.40892000000008</c:v>
                </c:pt>
                <c:pt idx="1483">
                  <c:v>591.71614999999997</c:v>
                </c:pt>
                <c:pt idx="1484">
                  <c:v>595.10160999999994</c:v>
                </c:pt>
                <c:pt idx="1485">
                  <c:v>613.07123000000001</c:v>
                </c:pt>
                <c:pt idx="1486">
                  <c:v>613.61787000000004</c:v>
                </c:pt>
                <c:pt idx="1487">
                  <c:v>619.99691000000007</c:v>
                </c:pt>
                <c:pt idx="1488">
                  <c:v>622.20210999999995</c:v>
                </c:pt>
                <c:pt idx="1489">
                  <c:v>627.06200000000001</c:v>
                </c:pt>
                <c:pt idx="1490">
                  <c:v>629.51030000000003</c:v>
                </c:pt>
                <c:pt idx="1491">
                  <c:v>637.21223999999995</c:v>
                </c:pt>
                <c:pt idx="1492">
                  <c:v>673.74090999999999</c:v>
                </c:pt>
                <c:pt idx="1493">
                  <c:v>679.00956000000008</c:v>
                </c:pt>
                <c:pt idx="1494">
                  <c:v>682.18236999999999</c:v>
                </c:pt>
                <c:pt idx="1495">
                  <c:v>687.43550000000005</c:v>
                </c:pt>
                <c:pt idx="1496">
                  <c:v>726.14926000000003</c:v>
                </c:pt>
                <c:pt idx="1497">
                  <c:v>727.19384000000002</c:v>
                </c:pt>
                <c:pt idx="1498">
                  <c:v>739.72947999999997</c:v>
                </c:pt>
                <c:pt idx="1499">
                  <c:v>742.50418000000002</c:v>
                </c:pt>
                <c:pt idx="1500">
                  <c:v>743.38857999999993</c:v>
                </c:pt>
                <c:pt idx="1501">
                  <c:v>755.23537999999996</c:v>
                </c:pt>
                <c:pt idx="1502">
                  <c:v>768.78826000000004</c:v>
                </c:pt>
                <c:pt idx="1503">
                  <c:v>780.35725000000002</c:v>
                </c:pt>
                <c:pt idx="1504">
                  <c:v>817.26202999999998</c:v>
                </c:pt>
                <c:pt idx="1505">
                  <c:v>834.37936999999999</c:v>
                </c:pt>
                <c:pt idx="1506">
                  <c:v>846.98715000000004</c:v>
                </c:pt>
                <c:pt idx="1507">
                  <c:v>853.06091000000004</c:v>
                </c:pt>
                <c:pt idx="1508">
                  <c:v>855.13462000000004</c:v>
                </c:pt>
                <c:pt idx="1509">
                  <c:v>884.55413999999996</c:v>
                </c:pt>
                <c:pt idx="1510">
                  <c:v>899.49878000000001</c:v>
                </c:pt>
                <c:pt idx="1511">
                  <c:v>907.26565000000005</c:v>
                </c:pt>
                <c:pt idx="1512">
                  <c:v>918.43249000000003</c:v>
                </c:pt>
                <c:pt idx="1513">
                  <c:v>943.16737999999998</c:v>
                </c:pt>
                <c:pt idx="1514">
                  <c:v>979.63284999999996</c:v>
                </c:pt>
                <c:pt idx="1515">
                  <c:v>1021.11803</c:v>
                </c:pt>
                <c:pt idx="1516">
                  <c:v>1085.5071599999999</c:v>
                </c:pt>
                <c:pt idx="1517">
                  <c:v>1147.5717400000001</c:v>
                </c:pt>
                <c:pt idx="1518">
                  <c:v>1168.6687400000001</c:v>
                </c:pt>
                <c:pt idx="1519">
                  <c:v>1299.23038</c:v>
                </c:pt>
                <c:pt idx="1520">
                  <c:v>1391.4530600000001</c:v>
                </c:pt>
                <c:pt idx="1521">
                  <c:v>1408.7099499999999</c:v>
                </c:pt>
                <c:pt idx="1522">
                  <c:v>1424.7741899999999</c:v>
                </c:pt>
                <c:pt idx="1523">
                  <c:v>1427.3474099999999</c:v>
                </c:pt>
                <c:pt idx="1524">
                  <c:v>1487.8982800000001</c:v>
                </c:pt>
                <c:pt idx="1525">
                  <c:v>1559.3908600000002</c:v>
                </c:pt>
              </c:numCache>
            </c:numRef>
          </c:xVal>
          <c:yVal>
            <c:numRef>
              <c:f>Sheet3!$E$2:$E$1624</c:f>
              <c:numCache>
                <c:formatCode>General</c:formatCode>
                <c:ptCount val="1623"/>
                <c:pt idx="0">
                  <c:v>7.15</c:v>
                </c:pt>
                <c:pt idx="1">
                  <c:v>7.6710000000000003</c:v>
                </c:pt>
                <c:pt idx="2">
                  <c:v>1.155</c:v>
                </c:pt>
                <c:pt idx="3">
                  <c:v>0.67100000000000004</c:v>
                </c:pt>
                <c:pt idx="4">
                  <c:v>0.84299999999999997</c:v>
                </c:pt>
                <c:pt idx="5">
                  <c:v>0.93700000000000006</c:v>
                </c:pt>
                <c:pt idx="6">
                  <c:v>0.48</c:v>
                </c:pt>
                <c:pt idx="7">
                  <c:v>7.476</c:v>
                </c:pt>
                <c:pt idx="8">
                  <c:v>0.10100000000000001</c:v>
                </c:pt>
                <c:pt idx="9">
                  <c:v>1.9450000000000001</c:v>
                </c:pt>
                <c:pt idx="10">
                  <c:v>1.31</c:v>
                </c:pt>
                <c:pt idx="11">
                  <c:v>1.7490000000000001</c:v>
                </c:pt>
                <c:pt idx="12">
                  <c:v>0.877</c:v>
                </c:pt>
                <c:pt idx="13">
                  <c:v>0.28299999999999997</c:v>
                </c:pt>
                <c:pt idx="14">
                  <c:v>1.3180000000000001</c:v>
                </c:pt>
                <c:pt idx="15">
                  <c:v>13.727</c:v>
                </c:pt>
                <c:pt idx="16">
                  <c:v>2.532</c:v>
                </c:pt>
                <c:pt idx="17">
                  <c:v>0.96899999999999997</c:v>
                </c:pt>
                <c:pt idx="18">
                  <c:v>1.5820000000000001</c:v>
                </c:pt>
                <c:pt idx="19">
                  <c:v>1.661</c:v>
                </c:pt>
                <c:pt idx="20">
                  <c:v>0.114</c:v>
                </c:pt>
                <c:pt idx="21">
                  <c:v>1.746</c:v>
                </c:pt>
                <c:pt idx="22">
                  <c:v>2.738</c:v>
                </c:pt>
                <c:pt idx="23">
                  <c:v>4.2469999999999999</c:v>
                </c:pt>
                <c:pt idx="24">
                  <c:v>2.7669999999999999</c:v>
                </c:pt>
                <c:pt idx="25">
                  <c:v>1.788</c:v>
                </c:pt>
                <c:pt idx="26">
                  <c:v>4.3479999999999999</c:v>
                </c:pt>
                <c:pt idx="27">
                  <c:v>2.9889999999999999</c:v>
                </c:pt>
                <c:pt idx="28">
                  <c:v>1.151</c:v>
                </c:pt>
                <c:pt idx="29">
                  <c:v>4.2169999999999996</c:v>
                </c:pt>
                <c:pt idx="30">
                  <c:v>1.464</c:v>
                </c:pt>
                <c:pt idx="31">
                  <c:v>2.3079999999999998</c:v>
                </c:pt>
                <c:pt idx="32">
                  <c:v>2.9380000000000002</c:v>
                </c:pt>
                <c:pt idx="33">
                  <c:v>1.087</c:v>
                </c:pt>
                <c:pt idx="34">
                  <c:v>3.4089999999999998</c:v>
                </c:pt>
                <c:pt idx="35">
                  <c:v>6.9640000000000004</c:v>
                </c:pt>
                <c:pt idx="36">
                  <c:v>2.0990000000000002</c:v>
                </c:pt>
                <c:pt idx="37">
                  <c:v>2.1070000000000002</c:v>
                </c:pt>
                <c:pt idx="38">
                  <c:v>2.5670000000000002</c:v>
                </c:pt>
                <c:pt idx="39">
                  <c:v>1.427</c:v>
                </c:pt>
                <c:pt idx="40">
                  <c:v>2.5390000000000001</c:v>
                </c:pt>
                <c:pt idx="41">
                  <c:v>3.7269999999999999</c:v>
                </c:pt>
                <c:pt idx="42">
                  <c:v>3.7040000000000002</c:v>
                </c:pt>
                <c:pt idx="43">
                  <c:v>5.173</c:v>
                </c:pt>
                <c:pt idx="44">
                  <c:v>6.4880000000000004</c:v>
                </c:pt>
                <c:pt idx="45">
                  <c:v>2.766</c:v>
                </c:pt>
                <c:pt idx="46">
                  <c:v>2.589</c:v>
                </c:pt>
                <c:pt idx="47">
                  <c:v>3.387</c:v>
                </c:pt>
                <c:pt idx="48">
                  <c:v>12.776999999999999</c:v>
                </c:pt>
                <c:pt idx="49">
                  <c:v>2.9039999999999999</c:v>
                </c:pt>
                <c:pt idx="50">
                  <c:v>2.593</c:v>
                </c:pt>
                <c:pt idx="51">
                  <c:v>3.3740000000000001</c:v>
                </c:pt>
                <c:pt idx="52">
                  <c:v>3.7629999999999999</c:v>
                </c:pt>
                <c:pt idx="53">
                  <c:v>3.1349999999999998</c:v>
                </c:pt>
                <c:pt idx="54">
                  <c:v>3.266</c:v>
                </c:pt>
                <c:pt idx="55">
                  <c:v>5.37</c:v>
                </c:pt>
                <c:pt idx="56">
                  <c:v>4.6130000000000004</c:v>
                </c:pt>
                <c:pt idx="57">
                  <c:v>4.1079999999999997</c:v>
                </c:pt>
                <c:pt idx="58">
                  <c:v>7.7619999999999996</c:v>
                </c:pt>
                <c:pt idx="59">
                  <c:v>3.82</c:v>
                </c:pt>
                <c:pt idx="60">
                  <c:v>6.44</c:v>
                </c:pt>
                <c:pt idx="61">
                  <c:v>7.3949999999999996</c:v>
                </c:pt>
                <c:pt idx="62">
                  <c:v>14.897</c:v>
                </c:pt>
                <c:pt idx="63">
                  <c:v>6.9409999999999998</c:v>
                </c:pt>
                <c:pt idx="64">
                  <c:v>5.9909999999999997</c:v>
                </c:pt>
                <c:pt idx="65">
                  <c:v>5.2709999999999999</c:v>
                </c:pt>
                <c:pt idx="66">
                  <c:v>4.6669999999999998</c:v>
                </c:pt>
                <c:pt idx="67">
                  <c:v>5.8630000000000004</c:v>
                </c:pt>
                <c:pt idx="68">
                  <c:v>4.0460000000000003</c:v>
                </c:pt>
                <c:pt idx="69">
                  <c:v>10.244999999999999</c:v>
                </c:pt>
                <c:pt idx="70">
                  <c:v>6.7889999999999997</c:v>
                </c:pt>
                <c:pt idx="71">
                  <c:v>5.9550000000000001</c:v>
                </c:pt>
                <c:pt idx="72">
                  <c:v>10.615</c:v>
                </c:pt>
                <c:pt idx="73">
                  <c:v>7.7629999999999999</c:v>
                </c:pt>
                <c:pt idx="74">
                  <c:v>10.252000000000001</c:v>
                </c:pt>
                <c:pt idx="75">
                  <c:v>5.8540000000000001</c:v>
                </c:pt>
                <c:pt idx="76">
                  <c:v>7.2240000000000002</c:v>
                </c:pt>
                <c:pt idx="77">
                  <c:v>9.2669999999999995</c:v>
                </c:pt>
                <c:pt idx="78">
                  <c:v>5.7809999999999997</c:v>
                </c:pt>
                <c:pt idx="79">
                  <c:v>6.8129999999999997</c:v>
                </c:pt>
                <c:pt idx="80">
                  <c:v>5.1890000000000001</c:v>
                </c:pt>
                <c:pt idx="81">
                  <c:v>49.033999999999999</c:v>
                </c:pt>
                <c:pt idx="82">
                  <c:v>5.2060000000000004</c:v>
                </c:pt>
                <c:pt idx="83">
                  <c:v>9.3780000000000001</c:v>
                </c:pt>
                <c:pt idx="84">
                  <c:v>10.816000000000001</c:v>
                </c:pt>
                <c:pt idx="85">
                  <c:v>5.8049999999999997</c:v>
                </c:pt>
                <c:pt idx="86">
                  <c:v>11.348000000000001</c:v>
                </c:pt>
                <c:pt idx="87">
                  <c:v>10.885999999999999</c:v>
                </c:pt>
                <c:pt idx="88">
                  <c:v>8.7319999999999993</c:v>
                </c:pt>
                <c:pt idx="89">
                  <c:v>9.0039999999999996</c:v>
                </c:pt>
                <c:pt idx="90">
                  <c:v>3.5259999999999998</c:v>
                </c:pt>
                <c:pt idx="91">
                  <c:v>8.6850000000000005</c:v>
                </c:pt>
                <c:pt idx="92">
                  <c:v>3.5369999999999999</c:v>
                </c:pt>
                <c:pt idx="93">
                  <c:v>14.465999999999999</c:v>
                </c:pt>
                <c:pt idx="94">
                  <c:v>8.4700000000000006</c:v>
                </c:pt>
                <c:pt idx="95">
                  <c:v>14.176</c:v>
                </c:pt>
                <c:pt idx="96">
                  <c:v>10.712</c:v>
                </c:pt>
                <c:pt idx="97">
                  <c:v>9.7210000000000001</c:v>
                </c:pt>
                <c:pt idx="98">
                  <c:v>9.9619999999999997</c:v>
                </c:pt>
                <c:pt idx="99">
                  <c:v>10.9</c:v>
                </c:pt>
                <c:pt idx="100">
                  <c:v>12.04</c:v>
                </c:pt>
                <c:pt idx="101">
                  <c:v>13.706</c:v>
                </c:pt>
                <c:pt idx="102">
                  <c:v>17.158000000000001</c:v>
                </c:pt>
                <c:pt idx="103">
                  <c:v>4.8120000000000003</c:v>
                </c:pt>
                <c:pt idx="104">
                  <c:v>10.266</c:v>
                </c:pt>
                <c:pt idx="105">
                  <c:v>12.625</c:v>
                </c:pt>
                <c:pt idx="106">
                  <c:v>11.688000000000001</c:v>
                </c:pt>
                <c:pt idx="107">
                  <c:v>10.058</c:v>
                </c:pt>
                <c:pt idx="108">
                  <c:v>13.856</c:v>
                </c:pt>
                <c:pt idx="109">
                  <c:v>6.351</c:v>
                </c:pt>
                <c:pt idx="110">
                  <c:v>44.283000000000001</c:v>
                </c:pt>
                <c:pt idx="111">
                  <c:v>13.553000000000001</c:v>
                </c:pt>
                <c:pt idx="112">
                  <c:v>9.016</c:v>
                </c:pt>
                <c:pt idx="113">
                  <c:v>14.868</c:v>
                </c:pt>
                <c:pt idx="114">
                  <c:v>12.903</c:v>
                </c:pt>
                <c:pt idx="115">
                  <c:v>15.782999999999999</c:v>
                </c:pt>
                <c:pt idx="116">
                  <c:v>10.449</c:v>
                </c:pt>
                <c:pt idx="117">
                  <c:v>21.545999999999999</c:v>
                </c:pt>
                <c:pt idx="118">
                  <c:v>20.771999999999998</c:v>
                </c:pt>
                <c:pt idx="119">
                  <c:v>10.079000000000001</c:v>
                </c:pt>
                <c:pt idx="120">
                  <c:v>10.948</c:v>
                </c:pt>
                <c:pt idx="121">
                  <c:v>15.218999999999999</c:v>
                </c:pt>
                <c:pt idx="122">
                  <c:v>10.085000000000001</c:v>
                </c:pt>
                <c:pt idx="123">
                  <c:v>12.468999999999999</c:v>
                </c:pt>
                <c:pt idx="124">
                  <c:v>14.782999999999999</c:v>
                </c:pt>
                <c:pt idx="125">
                  <c:v>17.321000000000002</c:v>
                </c:pt>
                <c:pt idx="126">
                  <c:v>14.475</c:v>
                </c:pt>
                <c:pt idx="127">
                  <c:v>14.423</c:v>
                </c:pt>
                <c:pt idx="128">
                  <c:v>18.797999999999998</c:v>
                </c:pt>
                <c:pt idx="129">
                  <c:v>14.021000000000001</c:v>
                </c:pt>
                <c:pt idx="130">
                  <c:v>15.262</c:v>
                </c:pt>
                <c:pt idx="131">
                  <c:v>17.721</c:v>
                </c:pt>
                <c:pt idx="132">
                  <c:v>15.909000000000001</c:v>
                </c:pt>
                <c:pt idx="133">
                  <c:v>17.353000000000002</c:v>
                </c:pt>
                <c:pt idx="134">
                  <c:v>17.582000000000001</c:v>
                </c:pt>
                <c:pt idx="135">
                  <c:v>15.932</c:v>
                </c:pt>
                <c:pt idx="136">
                  <c:v>13.961</c:v>
                </c:pt>
                <c:pt idx="137">
                  <c:v>39.280999999999999</c:v>
                </c:pt>
                <c:pt idx="138">
                  <c:v>20</c:v>
                </c:pt>
                <c:pt idx="139">
                  <c:v>19.04</c:v>
                </c:pt>
                <c:pt idx="140">
                  <c:v>20.538</c:v>
                </c:pt>
                <c:pt idx="141">
                  <c:v>21.605</c:v>
                </c:pt>
                <c:pt idx="142">
                  <c:v>17.658999999999999</c:v>
                </c:pt>
                <c:pt idx="143">
                  <c:v>17.143999999999998</c:v>
                </c:pt>
                <c:pt idx="144">
                  <c:v>17.716000000000001</c:v>
                </c:pt>
                <c:pt idx="145">
                  <c:v>17.085999999999999</c:v>
                </c:pt>
                <c:pt idx="146">
                  <c:v>13.907999999999999</c:v>
                </c:pt>
                <c:pt idx="147">
                  <c:v>22.271999999999998</c:v>
                </c:pt>
                <c:pt idx="148">
                  <c:v>20.853999999999999</c:v>
                </c:pt>
                <c:pt idx="149">
                  <c:v>23.16</c:v>
                </c:pt>
                <c:pt idx="150">
                  <c:v>21.827999999999999</c:v>
                </c:pt>
                <c:pt idx="151">
                  <c:v>21.148</c:v>
                </c:pt>
                <c:pt idx="152">
                  <c:v>24.843</c:v>
                </c:pt>
                <c:pt idx="153">
                  <c:v>25.187000000000001</c:v>
                </c:pt>
                <c:pt idx="154">
                  <c:v>20.597999999999999</c:v>
                </c:pt>
                <c:pt idx="155">
                  <c:v>18.512</c:v>
                </c:pt>
                <c:pt idx="156">
                  <c:v>15.603999999999999</c:v>
                </c:pt>
                <c:pt idx="157">
                  <c:v>21.353000000000002</c:v>
                </c:pt>
                <c:pt idx="158">
                  <c:v>24.524000000000001</c:v>
                </c:pt>
                <c:pt idx="159">
                  <c:v>20.405000000000001</c:v>
                </c:pt>
                <c:pt idx="160">
                  <c:v>21.1</c:v>
                </c:pt>
                <c:pt idx="161">
                  <c:v>22.050999999999998</c:v>
                </c:pt>
                <c:pt idx="162">
                  <c:v>17.878</c:v>
                </c:pt>
                <c:pt idx="163">
                  <c:v>22.138999999999999</c:v>
                </c:pt>
                <c:pt idx="164">
                  <c:v>25.128</c:v>
                </c:pt>
                <c:pt idx="165">
                  <c:v>14.396000000000001</c:v>
                </c:pt>
                <c:pt idx="166">
                  <c:v>24.966000000000001</c:v>
                </c:pt>
                <c:pt idx="167">
                  <c:v>22.327000000000002</c:v>
                </c:pt>
                <c:pt idx="168">
                  <c:v>24.788</c:v>
                </c:pt>
                <c:pt idx="169">
                  <c:v>27.132999999999999</c:v>
                </c:pt>
                <c:pt idx="170">
                  <c:v>21.276</c:v>
                </c:pt>
                <c:pt idx="171">
                  <c:v>16.216000000000001</c:v>
                </c:pt>
                <c:pt idx="172">
                  <c:v>23.858000000000001</c:v>
                </c:pt>
                <c:pt idx="173">
                  <c:v>24.855</c:v>
                </c:pt>
                <c:pt idx="174">
                  <c:v>26.004000000000001</c:v>
                </c:pt>
                <c:pt idx="175">
                  <c:v>17.123999999999999</c:v>
                </c:pt>
                <c:pt idx="176">
                  <c:v>20.716999999999999</c:v>
                </c:pt>
                <c:pt idx="177">
                  <c:v>17.628</c:v>
                </c:pt>
                <c:pt idx="178">
                  <c:v>25.071000000000002</c:v>
                </c:pt>
                <c:pt idx="179">
                  <c:v>29.957000000000001</c:v>
                </c:pt>
                <c:pt idx="180">
                  <c:v>24.673999999999999</c:v>
                </c:pt>
                <c:pt idx="181">
                  <c:v>24.859000000000002</c:v>
                </c:pt>
                <c:pt idx="182">
                  <c:v>23.036999999999999</c:v>
                </c:pt>
                <c:pt idx="183">
                  <c:v>24.594999999999999</c:v>
                </c:pt>
                <c:pt idx="184">
                  <c:v>20.603000000000002</c:v>
                </c:pt>
                <c:pt idx="185">
                  <c:v>19.991</c:v>
                </c:pt>
                <c:pt idx="186">
                  <c:v>17.992000000000001</c:v>
                </c:pt>
                <c:pt idx="187">
                  <c:v>20.413</c:v>
                </c:pt>
                <c:pt idx="188">
                  <c:v>24.064</c:v>
                </c:pt>
                <c:pt idx="189">
                  <c:v>26.297000000000001</c:v>
                </c:pt>
                <c:pt idx="190">
                  <c:v>24.524000000000001</c:v>
                </c:pt>
                <c:pt idx="191">
                  <c:v>24.672000000000001</c:v>
                </c:pt>
                <c:pt idx="192">
                  <c:v>20.181999999999999</c:v>
                </c:pt>
                <c:pt idx="193">
                  <c:v>49.798999999999999</c:v>
                </c:pt>
                <c:pt idx="194">
                  <c:v>22.007999999999999</c:v>
                </c:pt>
                <c:pt idx="195">
                  <c:v>23.481000000000002</c:v>
                </c:pt>
                <c:pt idx="196">
                  <c:v>26.509</c:v>
                </c:pt>
                <c:pt idx="197">
                  <c:v>27.59</c:v>
                </c:pt>
                <c:pt idx="198">
                  <c:v>26.646999999999998</c:v>
                </c:pt>
                <c:pt idx="199">
                  <c:v>21.417999999999999</c:v>
                </c:pt>
                <c:pt idx="200">
                  <c:v>26.085999999999999</c:v>
                </c:pt>
                <c:pt idx="201">
                  <c:v>24.827000000000002</c:v>
                </c:pt>
                <c:pt idx="202">
                  <c:v>21.341999999999999</c:v>
                </c:pt>
                <c:pt idx="203">
                  <c:v>31.052</c:v>
                </c:pt>
                <c:pt idx="204">
                  <c:v>25.774999999999999</c:v>
                </c:pt>
                <c:pt idx="205">
                  <c:v>22.815000000000001</c:v>
                </c:pt>
                <c:pt idx="206">
                  <c:v>25.443999999999999</c:v>
                </c:pt>
                <c:pt idx="207">
                  <c:v>24.664999999999999</c:v>
                </c:pt>
                <c:pt idx="208">
                  <c:v>18.324000000000002</c:v>
                </c:pt>
                <c:pt idx="209">
                  <c:v>14.968999999999999</c:v>
                </c:pt>
                <c:pt idx="210">
                  <c:v>23.504999999999999</c:v>
                </c:pt>
                <c:pt idx="211">
                  <c:v>26.556999999999999</c:v>
                </c:pt>
                <c:pt idx="212">
                  <c:v>26.565000000000001</c:v>
                </c:pt>
                <c:pt idx="213">
                  <c:v>30.995999999999999</c:v>
                </c:pt>
                <c:pt idx="214">
                  <c:v>24.361000000000001</c:v>
                </c:pt>
                <c:pt idx="215">
                  <c:v>28.236999999999998</c:v>
                </c:pt>
                <c:pt idx="216">
                  <c:v>18.234000000000002</c:v>
                </c:pt>
                <c:pt idx="217">
                  <c:v>26.646000000000001</c:v>
                </c:pt>
                <c:pt idx="218">
                  <c:v>29.388999999999999</c:v>
                </c:pt>
                <c:pt idx="219">
                  <c:v>21.687999999999999</c:v>
                </c:pt>
                <c:pt idx="220">
                  <c:v>26.141999999999999</c:v>
                </c:pt>
                <c:pt idx="221">
                  <c:v>30.667999999999999</c:v>
                </c:pt>
                <c:pt idx="222">
                  <c:v>25.587</c:v>
                </c:pt>
                <c:pt idx="223">
                  <c:v>28.789000000000001</c:v>
                </c:pt>
                <c:pt idx="224">
                  <c:v>22.14</c:v>
                </c:pt>
                <c:pt idx="225">
                  <c:v>25.908000000000001</c:v>
                </c:pt>
                <c:pt idx="226">
                  <c:v>27.244</c:v>
                </c:pt>
                <c:pt idx="227">
                  <c:v>26.901</c:v>
                </c:pt>
                <c:pt idx="228">
                  <c:v>25.396000000000001</c:v>
                </c:pt>
                <c:pt idx="229">
                  <c:v>25.164999999999999</c:v>
                </c:pt>
                <c:pt idx="230">
                  <c:v>26.024999999999999</c:v>
                </c:pt>
                <c:pt idx="231">
                  <c:v>32.854999999999997</c:v>
                </c:pt>
                <c:pt idx="232">
                  <c:v>27.475000000000001</c:v>
                </c:pt>
                <c:pt idx="233">
                  <c:v>26.13</c:v>
                </c:pt>
                <c:pt idx="234">
                  <c:v>22.888999999999999</c:v>
                </c:pt>
                <c:pt idx="235">
                  <c:v>30.9</c:v>
                </c:pt>
                <c:pt idx="236">
                  <c:v>20.966000000000001</c:v>
                </c:pt>
                <c:pt idx="237">
                  <c:v>22.815999999999999</c:v>
                </c:pt>
                <c:pt idx="238">
                  <c:v>32.343000000000004</c:v>
                </c:pt>
                <c:pt idx="239">
                  <c:v>25.111000000000001</c:v>
                </c:pt>
                <c:pt idx="240">
                  <c:v>32.802999999999997</c:v>
                </c:pt>
                <c:pt idx="241">
                  <c:v>25.585999999999999</c:v>
                </c:pt>
                <c:pt idx="242">
                  <c:v>25.512</c:v>
                </c:pt>
                <c:pt idx="243">
                  <c:v>30.739000000000001</c:v>
                </c:pt>
                <c:pt idx="244">
                  <c:v>25.957000000000001</c:v>
                </c:pt>
                <c:pt idx="245">
                  <c:v>31.68</c:v>
                </c:pt>
                <c:pt idx="246">
                  <c:v>30.692</c:v>
                </c:pt>
                <c:pt idx="247">
                  <c:v>33.735999999999997</c:v>
                </c:pt>
                <c:pt idx="248">
                  <c:v>24.562000000000001</c:v>
                </c:pt>
                <c:pt idx="249">
                  <c:v>30.780999999999999</c:v>
                </c:pt>
                <c:pt idx="250">
                  <c:v>39.460999999999999</c:v>
                </c:pt>
                <c:pt idx="251">
                  <c:v>24.341999999999999</c:v>
                </c:pt>
                <c:pt idx="252">
                  <c:v>30.545000000000002</c:v>
                </c:pt>
                <c:pt idx="253">
                  <c:v>28.898</c:v>
                </c:pt>
                <c:pt idx="254">
                  <c:v>23.715</c:v>
                </c:pt>
                <c:pt idx="255">
                  <c:v>29.209</c:v>
                </c:pt>
                <c:pt idx="256">
                  <c:v>26.204000000000001</c:v>
                </c:pt>
                <c:pt idx="257">
                  <c:v>29.402000000000001</c:v>
                </c:pt>
                <c:pt idx="258">
                  <c:v>23.733000000000001</c:v>
                </c:pt>
                <c:pt idx="259">
                  <c:v>30.951000000000001</c:v>
                </c:pt>
                <c:pt idx="260">
                  <c:v>30.923999999999999</c:v>
                </c:pt>
                <c:pt idx="261">
                  <c:v>32.271999999999998</c:v>
                </c:pt>
                <c:pt idx="262">
                  <c:v>24.641999999999999</c:v>
                </c:pt>
                <c:pt idx="263">
                  <c:v>31.344000000000001</c:v>
                </c:pt>
                <c:pt idx="264">
                  <c:v>28.5</c:v>
                </c:pt>
                <c:pt idx="265">
                  <c:v>31.902999999999999</c:v>
                </c:pt>
                <c:pt idx="266">
                  <c:v>25.835000000000001</c:v>
                </c:pt>
                <c:pt idx="267">
                  <c:v>25.26</c:v>
                </c:pt>
                <c:pt idx="268">
                  <c:v>26.501999999999999</c:v>
                </c:pt>
                <c:pt idx="269">
                  <c:v>30.71</c:v>
                </c:pt>
                <c:pt idx="270">
                  <c:v>22.818999999999999</c:v>
                </c:pt>
                <c:pt idx="271">
                  <c:v>38.154000000000003</c:v>
                </c:pt>
                <c:pt idx="272">
                  <c:v>29.204000000000001</c:v>
                </c:pt>
                <c:pt idx="273">
                  <c:v>31.013000000000002</c:v>
                </c:pt>
                <c:pt idx="274">
                  <c:v>34.585000000000001</c:v>
                </c:pt>
                <c:pt idx="275">
                  <c:v>31.443000000000001</c:v>
                </c:pt>
                <c:pt idx="276">
                  <c:v>29.236000000000001</c:v>
                </c:pt>
                <c:pt idx="277">
                  <c:v>33.064</c:v>
                </c:pt>
                <c:pt idx="278">
                  <c:v>32.252000000000002</c:v>
                </c:pt>
                <c:pt idx="279">
                  <c:v>37.814</c:v>
                </c:pt>
                <c:pt idx="280">
                  <c:v>32.173999999999999</c:v>
                </c:pt>
                <c:pt idx="281">
                  <c:v>23.294</c:v>
                </c:pt>
                <c:pt idx="282">
                  <c:v>31.472000000000001</c:v>
                </c:pt>
                <c:pt idx="283">
                  <c:v>36.091999999999999</c:v>
                </c:pt>
                <c:pt idx="284">
                  <c:v>31.738</c:v>
                </c:pt>
                <c:pt idx="285">
                  <c:v>29.762</c:v>
                </c:pt>
                <c:pt idx="286">
                  <c:v>37.451000000000001</c:v>
                </c:pt>
                <c:pt idx="287">
                  <c:v>24.286999999999999</c:v>
                </c:pt>
                <c:pt idx="288">
                  <c:v>33.223999999999997</c:v>
                </c:pt>
                <c:pt idx="289">
                  <c:v>28.698</c:v>
                </c:pt>
                <c:pt idx="290">
                  <c:v>25.437000000000001</c:v>
                </c:pt>
                <c:pt idx="291">
                  <c:v>33.412999999999997</c:v>
                </c:pt>
                <c:pt idx="292">
                  <c:v>36.685000000000002</c:v>
                </c:pt>
                <c:pt idx="293">
                  <c:v>28.841999999999999</c:v>
                </c:pt>
                <c:pt idx="294">
                  <c:v>27.337</c:v>
                </c:pt>
                <c:pt idx="295">
                  <c:v>29.997</c:v>
                </c:pt>
                <c:pt idx="296">
                  <c:v>33.558</c:v>
                </c:pt>
                <c:pt idx="297">
                  <c:v>24.687999999999999</c:v>
                </c:pt>
                <c:pt idx="298">
                  <c:v>29.393000000000001</c:v>
                </c:pt>
                <c:pt idx="299">
                  <c:v>32.997999999999998</c:v>
                </c:pt>
                <c:pt idx="300">
                  <c:v>40.226999999999997</c:v>
                </c:pt>
                <c:pt idx="301">
                  <c:v>20.414999999999999</c:v>
                </c:pt>
                <c:pt idx="302">
                  <c:v>32.817</c:v>
                </c:pt>
                <c:pt idx="303">
                  <c:v>28.939</c:v>
                </c:pt>
                <c:pt idx="304">
                  <c:v>32.9</c:v>
                </c:pt>
                <c:pt idx="305">
                  <c:v>33.283999999999999</c:v>
                </c:pt>
                <c:pt idx="306">
                  <c:v>26.280999999999999</c:v>
                </c:pt>
                <c:pt idx="307">
                  <c:v>29.736000000000001</c:v>
                </c:pt>
                <c:pt idx="308">
                  <c:v>30.373000000000001</c:v>
                </c:pt>
                <c:pt idx="309">
                  <c:v>23.309000000000001</c:v>
                </c:pt>
                <c:pt idx="310">
                  <c:v>28.797000000000001</c:v>
                </c:pt>
                <c:pt idx="311">
                  <c:v>32.832999999999998</c:v>
                </c:pt>
                <c:pt idx="312">
                  <c:v>34.378</c:v>
                </c:pt>
                <c:pt idx="313">
                  <c:v>32.716000000000001</c:v>
                </c:pt>
                <c:pt idx="314">
                  <c:v>28.091000000000001</c:v>
                </c:pt>
                <c:pt idx="315">
                  <c:v>32.207999999999998</c:v>
                </c:pt>
                <c:pt idx="316">
                  <c:v>28.995999999999999</c:v>
                </c:pt>
                <c:pt idx="317">
                  <c:v>24.399000000000001</c:v>
                </c:pt>
                <c:pt idx="318">
                  <c:v>34.340000000000003</c:v>
                </c:pt>
                <c:pt idx="319">
                  <c:v>35.348999999999997</c:v>
                </c:pt>
                <c:pt idx="320">
                  <c:v>32.290999999999997</c:v>
                </c:pt>
                <c:pt idx="321">
                  <c:v>35.174999999999997</c:v>
                </c:pt>
                <c:pt idx="322">
                  <c:v>35.112000000000002</c:v>
                </c:pt>
                <c:pt idx="323">
                  <c:v>31.965</c:v>
                </c:pt>
                <c:pt idx="324">
                  <c:v>33.588000000000001</c:v>
                </c:pt>
                <c:pt idx="325">
                  <c:v>35.008000000000003</c:v>
                </c:pt>
                <c:pt idx="326">
                  <c:v>31.533000000000001</c:v>
                </c:pt>
                <c:pt idx="327">
                  <c:v>37.206000000000003</c:v>
                </c:pt>
                <c:pt idx="328">
                  <c:v>33.734999999999999</c:v>
                </c:pt>
                <c:pt idx="329">
                  <c:v>31.042000000000002</c:v>
                </c:pt>
                <c:pt idx="330">
                  <c:v>33.771999999999998</c:v>
                </c:pt>
                <c:pt idx="331">
                  <c:v>36.433</c:v>
                </c:pt>
                <c:pt idx="332">
                  <c:v>38.808999999999997</c:v>
                </c:pt>
                <c:pt idx="333">
                  <c:v>39.482999999999997</c:v>
                </c:pt>
                <c:pt idx="334">
                  <c:v>32.423000000000002</c:v>
                </c:pt>
                <c:pt idx="335">
                  <c:v>39.35</c:v>
                </c:pt>
                <c:pt idx="336">
                  <c:v>39.930999999999997</c:v>
                </c:pt>
                <c:pt idx="337">
                  <c:v>34.183</c:v>
                </c:pt>
                <c:pt idx="338">
                  <c:v>35.378</c:v>
                </c:pt>
                <c:pt idx="339">
                  <c:v>34.167000000000002</c:v>
                </c:pt>
                <c:pt idx="340">
                  <c:v>32.548000000000002</c:v>
                </c:pt>
                <c:pt idx="341">
                  <c:v>39.606999999999999</c:v>
                </c:pt>
                <c:pt idx="342">
                  <c:v>33.164999999999999</c:v>
                </c:pt>
                <c:pt idx="343">
                  <c:v>30.366</c:v>
                </c:pt>
                <c:pt idx="344">
                  <c:v>35.033999999999999</c:v>
                </c:pt>
                <c:pt idx="345">
                  <c:v>39.781999999999996</c:v>
                </c:pt>
                <c:pt idx="346">
                  <c:v>33.771000000000001</c:v>
                </c:pt>
                <c:pt idx="347">
                  <c:v>27.393999999999998</c:v>
                </c:pt>
                <c:pt idx="348">
                  <c:v>40.488</c:v>
                </c:pt>
                <c:pt idx="349">
                  <c:v>41.039000000000001</c:v>
                </c:pt>
                <c:pt idx="350">
                  <c:v>27.472000000000001</c:v>
                </c:pt>
                <c:pt idx="351">
                  <c:v>38.707000000000001</c:v>
                </c:pt>
                <c:pt idx="352">
                  <c:v>35.725000000000001</c:v>
                </c:pt>
                <c:pt idx="353">
                  <c:v>26.195</c:v>
                </c:pt>
                <c:pt idx="354">
                  <c:v>28.631</c:v>
                </c:pt>
                <c:pt idx="355">
                  <c:v>37.735999999999997</c:v>
                </c:pt>
                <c:pt idx="356">
                  <c:v>29.263000000000002</c:v>
                </c:pt>
                <c:pt idx="357">
                  <c:v>31.609000000000002</c:v>
                </c:pt>
                <c:pt idx="358">
                  <c:v>36.332999999999998</c:v>
                </c:pt>
                <c:pt idx="359">
                  <c:v>36.86</c:v>
                </c:pt>
                <c:pt idx="360">
                  <c:v>37.363</c:v>
                </c:pt>
                <c:pt idx="361">
                  <c:v>36.366</c:v>
                </c:pt>
                <c:pt idx="362">
                  <c:v>38.398000000000003</c:v>
                </c:pt>
                <c:pt idx="363">
                  <c:v>39.145000000000003</c:v>
                </c:pt>
                <c:pt idx="364">
                  <c:v>41.561</c:v>
                </c:pt>
                <c:pt idx="365">
                  <c:v>45.055999999999997</c:v>
                </c:pt>
                <c:pt idx="366">
                  <c:v>36.331000000000003</c:v>
                </c:pt>
                <c:pt idx="367">
                  <c:v>33.234999999999999</c:v>
                </c:pt>
                <c:pt idx="368">
                  <c:v>39.055</c:v>
                </c:pt>
                <c:pt idx="369">
                  <c:v>33.491</c:v>
                </c:pt>
                <c:pt idx="370">
                  <c:v>43.680999999999997</c:v>
                </c:pt>
                <c:pt idx="371">
                  <c:v>37.591999999999999</c:v>
                </c:pt>
                <c:pt idx="372">
                  <c:v>39.709000000000003</c:v>
                </c:pt>
                <c:pt idx="373">
                  <c:v>34.100999999999999</c:v>
                </c:pt>
                <c:pt idx="374">
                  <c:v>37.619</c:v>
                </c:pt>
                <c:pt idx="375">
                  <c:v>29.248000000000001</c:v>
                </c:pt>
                <c:pt idx="376">
                  <c:v>44.713000000000001</c:v>
                </c:pt>
                <c:pt idx="377">
                  <c:v>42.648000000000003</c:v>
                </c:pt>
                <c:pt idx="378">
                  <c:v>37.655000000000001</c:v>
                </c:pt>
                <c:pt idx="379">
                  <c:v>39.631999999999998</c:v>
                </c:pt>
                <c:pt idx="380">
                  <c:v>40.826000000000001</c:v>
                </c:pt>
                <c:pt idx="381">
                  <c:v>21.175000000000001</c:v>
                </c:pt>
                <c:pt idx="382">
                  <c:v>39.661000000000001</c:v>
                </c:pt>
                <c:pt idx="383">
                  <c:v>39.884</c:v>
                </c:pt>
                <c:pt idx="384">
                  <c:v>36.487000000000002</c:v>
                </c:pt>
                <c:pt idx="385">
                  <c:v>40.335999999999999</c:v>
                </c:pt>
                <c:pt idx="386">
                  <c:v>34.039000000000001</c:v>
                </c:pt>
                <c:pt idx="387">
                  <c:v>32.936999999999998</c:v>
                </c:pt>
                <c:pt idx="388">
                  <c:v>32.670999999999999</c:v>
                </c:pt>
                <c:pt idx="389">
                  <c:v>39.241999999999997</c:v>
                </c:pt>
                <c:pt idx="390">
                  <c:v>43.613</c:v>
                </c:pt>
                <c:pt idx="391">
                  <c:v>34.670999999999999</c:v>
                </c:pt>
                <c:pt idx="392">
                  <c:v>29.039000000000001</c:v>
                </c:pt>
                <c:pt idx="393">
                  <c:v>30.945</c:v>
                </c:pt>
                <c:pt idx="394">
                  <c:v>33.938000000000002</c:v>
                </c:pt>
                <c:pt idx="395">
                  <c:v>37.936999999999998</c:v>
                </c:pt>
                <c:pt idx="396">
                  <c:v>44.348999999999997</c:v>
                </c:pt>
                <c:pt idx="397">
                  <c:v>31.556000000000001</c:v>
                </c:pt>
                <c:pt idx="398">
                  <c:v>44.384</c:v>
                </c:pt>
                <c:pt idx="399">
                  <c:v>32.944000000000003</c:v>
                </c:pt>
                <c:pt idx="400">
                  <c:v>39.015999999999998</c:v>
                </c:pt>
                <c:pt idx="401">
                  <c:v>38.707000000000001</c:v>
                </c:pt>
                <c:pt idx="402">
                  <c:v>36.323999999999998</c:v>
                </c:pt>
                <c:pt idx="403">
                  <c:v>41.134999999999998</c:v>
                </c:pt>
                <c:pt idx="404">
                  <c:v>41.756</c:v>
                </c:pt>
                <c:pt idx="405">
                  <c:v>42.281999999999996</c:v>
                </c:pt>
                <c:pt idx="406">
                  <c:v>34.045999999999999</c:v>
                </c:pt>
                <c:pt idx="407">
                  <c:v>34.826000000000001</c:v>
                </c:pt>
                <c:pt idx="408">
                  <c:v>37.475000000000001</c:v>
                </c:pt>
                <c:pt idx="409">
                  <c:v>34.704000000000001</c:v>
                </c:pt>
                <c:pt idx="410">
                  <c:v>43.183</c:v>
                </c:pt>
                <c:pt idx="411">
                  <c:v>44.649000000000001</c:v>
                </c:pt>
                <c:pt idx="412">
                  <c:v>37.298999999999999</c:v>
                </c:pt>
                <c:pt idx="413">
                  <c:v>34.866999999999997</c:v>
                </c:pt>
                <c:pt idx="414">
                  <c:v>41.576999999999998</c:v>
                </c:pt>
                <c:pt idx="415">
                  <c:v>37.343000000000004</c:v>
                </c:pt>
                <c:pt idx="416">
                  <c:v>41.22</c:v>
                </c:pt>
                <c:pt idx="417">
                  <c:v>36.017000000000003</c:v>
                </c:pt>
                <c:pt idx="418">
                  <c:v>41.015999999999998</c:v>
                </c:pt>
                <c:pt idx="419">
                  <c:v>39.688000000000002</c:v>
                </c:pt>
                <c:pt idx="420">
                  <c:v>40.920999999999999</c:v>
                </c:pt>
                <c:pt idx="421">
                  <c:v>39.548999999999999</c:v>
                </c:pt>
                <c:pt idx="422">
                  <c:v>47.073</c:v>
                </c:pt>
                <c:pt idx="423">
                  <c:v>40.353999999999999</c:v>
                </c:pt>
                <c:pt idx="424">
                  <c:v>43.624000000000002</c:v>
                </c:pt>
                <c:pt idx="425">
                  <c:v>36.957000000000001</c:v>
                </c:pt>
                <c:pt idx="426">
                  <c:v>43.850999999999999</c:v>
                </c:pt>
                <c:pt idx="427">
                  <c:v>38.848999999999997</c:v>
                </c:pt>
                <c:pt idx="428">
                  <c:v>38.326999999999998</c:v>
                </c:pt>
                <c:pt idx="429">
                  <c:v>44.656999999999996</c:v>
                </c:pt>
                <c:pt idx="430">
                  <c:v>36.765000000000001</c:v>
                </c:pt>
                <c:pt idx="431">
                  <c:v>37.622999999999998</c:v>
                </c:pt>
                <c:pt idx="432">
                  <c:v>42.055999999999997</c:v>
                </c:pt>
                <c:pt idx="433">
                  <c:v>45.509</c:v>
                </c:pt>
                <c:pt idx="434">
                  <c:v>40.369</c:v>
                </c:pt>
                <c:pt idx="435">
                  <c:v>43.728000000000002</c:v>
                </c:pt>
                <c:pt idx="436">
                  <c:v>38.351999999999997</c:v>
                </c:pt>
                <c:pt idx="437">
                  <c:v>44.655999999999999</c:v>
                </c:pt>
                <c:pt idx="438">
                  <c:v>43.1</c:v>
                </c:pt>
                <c:pt idx="439">
                  <c:v>33.817</c:v>
                </c:pt>
                <c:pt idx="440">
                  <c:v>39.765000000000001</c:v>
                </c:pt>
                <c:pt idx="441">
                  <c:v>38.145000000000003</c:v>
                </c:pt>
                <c:pt idx="442">
                  <c:v>41.281999999999996</c:v>
                </c:pt>
                <c:pt idx="443">
                  <c:v>43.344999999999999</c:v>
                </c:pt>
                <c:pt idx="444">
                  <c:v>44.46</c:v>
                </c:pt>
                <c:pt idx="445">
                  <c:v>49.034999999999997</c:v>
                </c:pt>
                <c:pt idx="446">
                  <c:v>44.488</c:v>
                </c:pt>
                <c:pt idx="447">
                  <c:v>25.66</c:v>
                </c:pt>
                <c:pt idx="448">
                  <c:v>38.11</c:v>
                </c:pt>
                <c:pt idx="449">
                  <c:v>43.954999999999998</c:v>
                </c:pt>
                <c:pt idx="450">
                  <c:v>45.962000000000003</c:v>
                </c:pt>
                <c:pt idx="451">
                  <c:v>34.552</c:v>
                </c:pt>
                <c:pt idx="452">
                  <c:v>43.576999999999998</c:v>
                </c:pt>
                <c:pt idx="453">
                  <c:v>44.488</c:v>
                </c:pt>
                <c:pt idx="454">
                  <c:v>43.725999999999999</c:v>
                </c:pt>
                <c:pt idx="455">
                  <c:v>41.463000000000001</c:v>
                </c:pt>
                <c:pt idx="456">
                  <c:v>30.332000000000001</c:v>
                </c:pt>
                <c:pt idx="457">
                  <c:v>42.213999999999999</c:v>
                </c:pt>
                <c:pt idx="458">
                  <c:v>34.591999999999999</c:v>
                </c:pt>
                <c:pt idx="459">
                  <c:v>36.805999999999997</c:v>
                </c:pt>
                <c:pt idx="460">
                  <c:v>41.5</c:v>
                </c:pt>
                <c:pt idx="461">
                  <c:v>26.013000000000002</c:v>
                </c:pt>
                <c:pt idx="462">
                  <c:v>34.357999999999997</c:v>
                </c:pt>
                <c:pt idx="463">
                  <c:v>30.52</c:v>
                </c:pt>
                <c:pt idx="464">
                  <c:v>40.954000000000001</c:v>
                </c:pt>
                <c:pt idx="465">
                  <c:v>43.033999999999999</c:v>
                </c:pt>
                <c:pt idx="466">
                  <c:v>30.088000000000001</c:v>
                </c:pt>
                <c:pt idx="467">
                  <c:v>40</c:v>
                </c:pt>
                <c:pt idx="468">
                  <c:v>39.996000000000002</c:v>
                </c:pt>
                <c:pt idx="469">
                  <c:v>43.72</c:v>
                </c:pt>
                <c:pt idx="470">
                  <c:v>32.540999999999997</c:v>
                </c:pt>
                <c:pt idx="471">
                  <c:v>42.497999999999998</c:v>
                </c:pt>
                <c:pt idx="472">
                  <c:v>40.75</c:v>
                </c:pt>
                <c:pt idx="473">
                  <c:v>46.639000000000003</c:v>
                </c:pt>
                <c:pt idx="474">
                  <c:v>39.362000000000002</c:v>
                </c:pt>
                <c:pt idx="475">
                  <c:v>42.939</c:v>
                </c:pt>
                <c:pt idx="476">
                  <c:v>33.886000000000003</c:v>
                </c:pt>
                <c:pt idx="477">
                  <c:v>46.408000000000001</c:v>
                </c:pt>
                <c:pt idx="478">
                  <c:v>33.264000000000003</c:v>
                </c:pt>
                <c:pt idx="479">
                  <c:v>46.076999999999998</c:v>
                </c:pt>
                <c:pt idx="480">
                  <c:v>42.823999999999998</c:v>
                </c:pt>
                <c:pt idx="481">
                  <c:v>41.387</c:v>
                </c:pt>
                <c:pt idx="482">
                  <c:v>44.417000000000002</c:v>
                </c:pt>
                <c:pt idx="483">
                  <c:v>49.645000000000003</c:v>
                </c:pt>
                <c:pt idx="484">
                  <c:v>41.743000000000002</c:v>
                </c:pt>
                <c:pt idx="485">
                  <c:v>39.505000000000003</c:v>
                </c:pt>
                <c:pt idx="486">
                  <c:v>44.325000000000003</c:v>
                </c:pt>
                <c:pt idx="487">
                  <c:v>46.43</c:v>
                </c:pt>
                <c:pt idx="488">
                  <c:v>38.359000000000002</c:v>
                </c:pt>
                <c:pt idx="489">
                  <c:v>47.061</c:v>
                </c:pt>
                <c:pt idx="490">
                  <c:v>42.433999999999997</c:v>
                </c:pt>
                <c:pt idx="491">
                  <c:v>46.34</c:v>
                </c:pt>
                <c:pt idx="492">
                  <c:v>37.999000000000002</c:v>
                </c:pt>
                <c:pt idx="493">
                  <c:v>28.733000000000001</c:v>
                </c:pt>
                <c:pt idx="494">
                  <c:v>40.633000000000003</c:v>
                </c:pt>
                <c:pt idx="495">
                  <c:v>47.523000000000003</c:v>
                </c:pt>
                <c:pt idx="496">
                  <c:v>37.759</c:v>
                </c:pt>
                <c:pt idx="497">
                  <c:v>40.924999999999997</c:v>
                </c:pt>
                <c:pt idx="498">
                  <c:v>38.515000000000001</c:v>
                </c:pt>
                <c:pt idx="499">
                  <c:v>43.173000000000002</c:v>
                </c:pt>
                <c:pt idx="500">
                  <c:v>43.347999999999999</c:v>
                </c:pt>
                <c:pt idx="501">
                  <c:v>42.945</c:v>
                </c:pt>
                <c:pt idx="502">
                  <c:v>41.176000000000002</c:v>
                </c:pt>
                <c:pt idx="503">
                  <c:v>46.009</c:v>
                </c:pt>
                <c:pt idx="504">
                  <c:v>43.106000000000002</c:v>
                </c:pt>
                <c:pt idx="505">
                  <c:v>46.146999999999998</c:v>
                </c:pt>
                <c:pt idx="506">
                  <c:v>45.968000000000004</c:v>
                </c:pt>
                <c:pt idx="507">
                  <c:v>40.726999999999997</c:v>
                </c:pt>
                <c:pt idx="508">
                  <c:v>44.51</c:v>
                </c:pt>
                <c:pt idx="509">
                  <c:v>49.523000000000003</c:v>
                </c:pt>
                <c:pt idx="510">
                  <c:v>42.462000000000003</c:v>
                </c:pt>
                <c:pt idx="511">
                  <c:v>48.412999999999997</c:v>
                </c:pt>
                <c:pt idx="512">
                  <c:v>44.564999999999998</c:v>
                </c:pt>
                <c:pt idx="513">
                  <c:v>39.268000000000001</c:v>
                </c:pt>
                <c:pt idx="514">
                  <c:v>55.579000000000001</c:v>
                </c:pt>
                <c:pt idx="515">
                  <c:v>49.277000000000001</c:v>
                </c:pt>
                <c:pt idx="516">
                  <c:v>48.563000000000002</c:v>
                </c:pt>
                <c:pt idx="517">
                  <c:v>43.1</c:v>
                </c:pt>
                <c:pt idx="518">
                  <c:v>36.088999999999999</c:v>
                </c:pt>
                <c:pt idx="519">
                  <c:v>34.796999999999997</c:v>
                </c:pt>
                <c:pt idx="520">
                  <c:v>41.594999999999999</c:v>
                </c:pt>
                <c:pt idx="521">
                  <c:v>42.796999999999997</c:v>
                </c:pt>
                <c:pt idx="522">
                  <c:v>45.225999999999999</c:v>
                </c:pt>
                <c:pt idx="523">
                  <c:v>32.801000000000002</c:v>
                </c:pt>
                <c:pt idx="524">
                  <c:v>39.405000000000001</c:v>
                </c:pt>
                <c:pt idx="525">
                  <c:v>48.012</c:v>
                </c:pt>
                <c:pt idx="526">
                  <c:v>43.621000000000002</c:v>
                </c:pt>
                <c:pt idx="527">
                  <c:v>46.957000000000001</c:v>
                </c:pt>
                <c:pt idx="528">
                  <c:v>45.210999999999999</c:v>
                </c:pt>
                <c:pt idx="529">
                  <c:v>46.070999999999998</c:v>
                </c:pt>
                <c:pt idx="530">
                  <c:v>48.774999999999999</c:v>
                </c:pt>
                <c:pt idx="531">
                  <c:v>48.555999999999997</c:v>
                </c:pt>
                <c:pt idx="532">
                  <c:v>48.816000000000003</c:v>
                </c:pt>
                <c:pt idx="533">
                  <c:v>48.582000000000001</c:v>
                </c:pt>
                <c:pt idx="534">
                  <c:v>39.664999999999999</c:v>
                </c:pt>
                <c:pt idx="535">
                  <c:v>31.716000000000001</c:v>
                </c:pt>
                <c:pt idx="536">
                  <c:v>43.371000000000002</c:v>
                </c:pt>
                <c:pt idx="537">
                  <c:v>49.338000000000001</c:v>
                </c:pt>
                <c:pt idx="538">
                  <c:v>58.716000000000001</c:v>
                </c:pt>
                <c:pt idx="539">
                  <c:v>39.225000000000001</c:v>
                </c:pt>
                <c:pt idx="540">
                  <c:v>48.082999999999998</c:v>
                </c:pt>
                <c:pt idx="541">
                  <c:v>39.259</c:v>
                </c:pt>
                <c:pt idx="542">
                  <c:v>35.447000000000003</c:v>
                </c:pt>
                <c:pt idx="543">
                  <c:v>45.886000000000003</c:v>
                </c:pt>
                <c:pt idx="544">
                  <c:v>35.131</c:v>
                </c:pt>
                <c:pt idx="545">
                  <c:v>38.051000000000002</c:v>
                </c:pt>
                <c:pt idx="546">
                  <c:v>51.101999999999997</c:v>
                </c:pt>
                <c:pt idx="547">
                  <c:v>38.988999999999997</c:v>
                </c:pt>
                <c:pt idx="548">
                  <c:v>45.881999999999998</c:v>
                </c:pt>
                <c:pt idx="549">
                  <c:v>53.259</c:v>
                </c:pt>
                <c:pt idx="550">
                  <c:v>36.392000000000003</c:v>
                </c:pt>
                <c:pt idx="551">
                  <c:v>42.978000000000002</c:v>
                </c:pt>
                <c:pt idx="552">
                  <c:v>44.088000000000001</c:v>
                </c:pt>
                <c:pt idx="553">
                  <c:v>53.081000000000003</c:v>
                </c:pt>
                <c:pt idx="554">
                  <c:v>45.642000000000003</c:v>
                </c:pt>
                <c:pt idx="555">
                  <c:v>48.453000000000003</c:v>
                </c:pt>
                <c:pt idx="556">
                  <c:v>43.265999999999998</c:v>
                </c:pt>
                <c:pt idx="557">
                  <c:v>35.581000000000003</c:v>
                </c:pt>
                <c:pt idx="558">
                  <c:v>51.002000000000002</c:v>
                </c:pt>
                <c:pt idx="559">
                  <c:v>39.152999999999999</c:v>
                </c:pt>
                <c:pt idx="560">
                  <c:v>48.622999999999998</c:v>
                </c:pt>
                <c:pt idx="561">
                  <c:v>45.408000000000001</c:v>
                </c:pt>
                <c:pt idx="562">
                  <c:v>47.148000000000003</c:v>
                </c:pt>
                <c:pt idx="563">
                  <c:v>53.558</c:v>
                </c:pt>
                <c:pt idx="564">
                  <c:v>46.823</c:v>
                </c:pt>
                <c:pt idx="565">
                  <c:v>53.542999999999999</c:v>
                </c:pt>
                <c:pt idx="566">
                  <c:v>50.661000000000001</c:v>
                </c:pt>
                <c:pt idx="567">
                  <c:v>33.695999999999998</c:v>
                </c:pt>
                <c:pt idx="568">
                  <c:v>49.588000000000001</c:v>
                </c:pt>
                <c:pt idx="569">
                  <c:v>42.683</c:v>
                </c:pt>
                <c:pt idx="570">
                  <c:v>48.789000000000001</c:v>
                </c:pt>
                <c:pt idx="571">
                  <c:v>35.774999999999999</c:v>
                </c:pt>
                <c:pt idx="572">
                  <c:v>48.962000000000003</c:v>
                </c:pt>
                <c:pt idx="573">
                  <c:v>48.033999999999999</c:v>
                </c:pt>
                <c:pt idx="574">
                  <c:v>49.548000000000002</c:v>
                </c:pt>
                <c:pt idx="575">
                  <c:v>47.844000000000001</c:v>
                </c:pt>
                <c:pt idx="576">
                  <c:v>49.167000000000002</c:v>
                </c:pt>
                <c:pt idx="577">
                  <c:v>35.341000000000001</c:v>
                </c:pt>
                <c:pt idx="578">
                  <c:v>52.816000000000003</c:v>
                </c:pt>
                <c:pt idx="579">
                  <c:v>42.058</c:v>
                </c:pt>
                <c:pt idx="580">
                  <c:v>48.927</c:v>
                </c:pt>
                <c:pt idx="581">
                  <c:v>49.978000000000002</c:v>
                </c:pt>
                <c:pt idx="582">
                  <c:v>51.542000000000002</c:v>
                </c:pt>
                <c:pt idx="583">
                  <c:v>48.103000000000002</c:v>
                </c:pt>
                <c:pt idx="584">
                  <c:v>48.746000000000002</c:v>
                </c:pt>
                <c:pt idx="585">
                  <c:v>41.825000000000003</c:v>
                </c:pt>
                <c:pt idx="586">
                  <c:v>48.363999999999997</c:v>
                </c:pt>
                <c:pt idx="587">
                  <c:v>41.524999999999999</c:v>
                </c:pt>
                <c:pt idx="588">
                  <c:v>46.868000000000002</c:v>
                </c:pt>
                <c:pt idx="589">
                  <c:v>46.66</c:v>
                </c:pt>
                <c:pt idx="590">
                  <c:v>48.029000000000003</c:v>
                </c:pt>
                <c:pt idx="591">
                  <c:v>40.008000000000003</c:v>
                </c:pt>
                <c:pt idx="592">
                  <c:v>51.631999999999998</c:v>
                </c:pt>
                <c:pt idx="593">
                  <c:v>50.98</c:v>
                </c:pt>
                <c:pt idx="594">
                  <c:v>70.424999999999997</c:v>
                </c:pt>
                <c:pt idx="595">
                  <c:v>51.36</c:v>
                </c:pt>
                <c:pt idx="596">
                  <c:v>49.24</c:v>
                </c:pt>
                <c:pt idx="597">
                  <c:v>48.348999999999997</c:v>
                </c:pt>
                <c:pt idx="598">
                  <c:v>46.758000000000003</c:v>
                </c:pt>
                <c:pt idx="599">
                  <c:v>56.046999999999997</c:v>
                </c:pt>
                <c:pt idx="600">
                  <c:v>55.112000000000002</c:v>
                </c:pt>
                <c:pt idx="601">
                  <c:v>56.689</c:v>
                </c:pt>
                <c:pt idx="602">
                  <c:v>52.527000000000001</c:v>
                </c:pt>
                <c:pt idx="603">
                  <c:v>41.079000000000001</c:v>
                </c:pt>
                <c:pt idx="604">
                  <c:v>41.664999999999999</c:v>
                </c:pt>
                <c:pt idx="605">
                  <c:v>50.354999999999997</c:v>
                </c:pt>
                <c:pt idx="606">
                  <c:v>46.9</c:v>
                </c:pt>
                <c:pt idx="607">
                  <c:v>49.308</c:v>
                </c:pt>
                <c:pt idx="608">
                  <c:v>49.451000000000001</c:v>
                </c:pt>
                <c:pt idx="609">
                  <c:v>46.036999999999999</c:v>
                </c:pt>
                <c:pt idx="610">
                  <c:v>42.631</c:v>
                </c:pt>
                <c:pt idx="611">
                  <c:v>57.322000000000003</c:v>
                </c:pt>
                <c:pt idx="612">
                  <c:v>49.8</c:v>
                </c:pt>
                <c:pt idx="613">
                  <c:v>60.5</c:v>
                </c:pt>
                <c:pt idx="614">
                  <c:v>50.515999999999998</c:v>
                </c:pt>
                <c:pt idx="615">
                  <c:v>49.716000000000001</c:v>
                </c:pt>
                <c:pt idx="616">
                  <c:v>56.481000000000002</c:v>
                </c:pt>
                <c:pt idx="617">
                  <c:v>35.536999999999999</c:v>
                </c:pt>
                <c:pt idx="618">
                  <c:v>51.493000000000002</c:v>
                </c:pt>
                <c:pt idx="619">
                  <c:v>55.134999999999998</c:v>
                </c:pt>
                <c:pt idx="620">
                  <c:v>32.191000000000003</c:v>
                </c:pt>
                <c:pt idx="621">
                  <c:v>56.667000000000002</c:v>
                </c:pt>
                <c:pt idx="622">
                  <c:v>45.545000000000002</c:v>
                </c:pt>
                <c:pt idx="623">
                  <c:v>58.003</c:v>
                </c:pt>
                <c:pt idx="624">
                  <c:v>36.786999999999999</c:v>
                </c:pt>
                <c:pt idx="625">
                  <c:v>55.89</c:v>
                </c:pt>
                <c:pt idx="626">
                  <c:v>48.875</c:v>
                </c:pt>
                <c:pt idx="627">
                  <c:v>54.35</c:v>
                </c:pt>
                <c:pt idx="628">
                  <c:v>51.085999999999999</c:v>
                </c:pt>
                <c:pt idx="629">
                  <c:v>55.098999999999997</c:v>
                </c:pt>
                <c:pt idx="630">
                  <c:v>53.295000000000002</c:v>
                </c:pt>
                <c:pt idx="631">
                  <c:v>36.545999999999999</c:v>
                </c:pt>
                <c:pt idx="632">
                  <c:v>36.229999999999997</c:v>
                </c:pt>
                <c:pt idx="633">
                  <c:v>42.508000000000003</c:v>
                </c:pt>
                <c:pt idx="634">
                  <c:v>50.817999999999998</c:v>
                </c:pt>
                <c:pt idx="635">
                  <c:v>58.344000000000001</c:v>
                </c:pt>
                <c:pt idx="636">
                  <c:v>48.719000000000001</c:v>
                </c:pt>
                <c:pt idx="637">
                  <c:v>44.241</c:v>
                </c:pt>
                <c:pt idx="638">
                  <c:v>44.182000000000002</c:v>
                </c:pt>
                <c:pt idx="639">
                  <c:v>49.496000000000002</c:v>
                </c:pt>
                <c:pt idx="640">
                  <c:v>44.328000000000003</c:v>
                </c:pt>
                <c:pt idx="641">
                  <c:v>42.067</c:v>
                </c:pt>
                <c:pt idx="642">
                  <c:v>41.042999999999999</c:v>
                </c:pt>
                <c:pt idx="643">
                  <c:v>54.62</c:v>
                </c:pt>
                <c:pt idx="644">
                  <c:v>49.463999999999999</c:v>
                </c:pt>
                <c:pt idx="645">
                  <c:v>47.53</c:v>
                </c:pt>
                <c:pt idx="646">
                  <c:v>52.238999999999997</c:v>
                </c:pt>
                <c:pt idx="647">
                  <c:v>57.328000000000003</c:v>
                </c:pt>
                <c:pt idx="648">
                  <c:v>53.529000000000003</c:v>
                </c:pt>
                <c:pt idx="649">
                  <c:v>57.639000000000003</c:v>
                </c:pt>
                <c:pt idx="650">
                  <c:v>58.119</c:v>
                </c:pt>
                <c:pt idx="651">
                  <c:v>53.182000000000002</c:v>
                </c:pt>
                <c:pt idx="652">
                  <c:v>53.75</c:v>
                </c:pt>
                <c:pt idx="653">
                  <c:v>41.218000000000004</c:v>
                </c:pt>
                <c:pt idx="654">
                  <c:v>51.606999999999999</c:v>
                </c:pt>
                <c:pt idx="655">
                  <c:v>50.143999999999998</c:v>
                </c:pt>
                <c:pt idx="656">
                  <c:v>47.701999999999998</c:v>
                </c:pt>
                <c:pt idx="657">
                  <c:v>58.658999999999999</c:v>
                </c:pt>
                <c:pt idx="658">
                  <c:v>47.82</c:v>
                </c:pt>
                <c:pt idx="659">
                  <c:v>46.156999999999996</c:v>
                </c:pt>
                <c:pt idx="660">
                  <c:v>39.441000000000003</c:v>
                </c:pt>
                <c:pt idx="661">
                  <c:v>55.048999999999999</c:v>
                </c:pt>
                <c:pt idx="662">
                  <c:v>55.487000000000002</c:v>
                </c:pt>
                <c:pt idx="663">
                  <c:v>54.874000000000002</c:v>
                </c:pt>
                <c:pt idx="664">
                  <c:v>53.61</c:v>
                </c:pt>
                <c:pt idx="665">
                  <c:v>68.866</c:v>
                </c:pt>
                <c:pt idx="666">
                  <c:v>56.021000000000001</c:v>
                </c:pt>
                <c:pt idx="667">
                  <c:v>45.689</c:v>
                </c:pt>
                <c:pt idx="668">
                  <c:v>58.395000000000003</c:v>
                </c:pt>
                <c:pt idx="669">
                  <c:v>52.822000000000003</c:v>
                </c:pt>
                <c:pt idx="670">
                  <c:v>45.942999999999998</c:v>
                </c:pt>
                <c:pt idx="671">
                  <c:v>58.817</c:v>
                </c:pt>
                <c:pt idx="672">
                  <c:v>55.383000000000003</c:v>
                </c:pt>
                <c:pt idx="673">
                  <c:v>41.317999999999998</c:v>
                </c:pt>
                <c:pt idx="674">
                  <c:v>56.792999999999999</c:v>
                </c:pt>
                <c:pt idx="675">
                  <c:v>56.694000000000003</c:v>
                </c:pt>
                <c:pt idx="676">
                  <c:v>47.786999999999999</c:v>
                </c:pt>
                <c:pt idx="677">
                  <c:v>48.911000000000001</c:v>
                </c:pt>
                <c:pt idx="678">
                  <c:v>44.927</c:v>
                </c:pt>
                <c:pt idx="679">
                  <c:v>52.009</c:v>
                </c:pt>
                <c:pt idx="680">
                  <c:v>52.496000000000002</c:v>
                </c:pt>
                <c:pt idx="681">
                  <c:v>54.268999999999998</c:v>
                </c:pt>
                <c:pt idx="682">
                  <c:v>50.982999999999997</c:v>
                </c:pt>
                <c:pt idx="683">
                  <c:v>32.023000000000003</c:v>
                </c:pt>
                <c:pt idx="684">
                  <c:v>57.628999999999998</c:v>
                </c:pt>
                <c:pt idx="685">
                  <c:v>52.25</c:v>
                </c:pt>
                <c:pt idx="686">
                  <c:v>61.487000000000002</c:v>
                </c:pt>
                <c:pt idx="687">
                  <c:v>42.008000000000003</c:v>
                </c:pt>
                <c:pt idx="688">
                  <c:v>52.027999999999999</c:v>
                </c:pt>
                <c:pt idx="689">
                  <c:v>57.588999999999999</c:v>
                </c:pt>
                <c:pt idx="690">
                  <c:v>57.768999999999998</c:v>
                </c:pt>
                <c:pt idx="691">
                  <c:v>57.295000000000002</c:v>
                </c:pt>
                <c:pt idx="692">
                  <c:v>53.872</c:v>
                </c:pt>
                <c:pt idx="693">
                  <c:v>67.131</c:v>
                </c:pt>
                <c:pt idx="694">
                  <c:v>51.987000000000002</c:v>
                </c:pt>
                <c:pt idx="695">
                  <c:v>47.218000000000004</c:v>
                </c:pt>
                <c:pt idx="696">
                  <c:v>64.263000000000005</c:v>
                </c:pt>
                <c:pt idx="697">
                  <c:v>52.816000000000003</c:v>
                </c:pt>
                <c:pt idx="698">
                  <c:v>57.189</c:v>
                </c:pt>
                <c:pt idx="699">
                  <c:v>62.545999999999999</c:v>
                </c:pt>
                <c:pt idx="700">
                  <c:v>64.885000000000005</c:v>
                </c:pt>
                <c:pt idx="701">
                  <c:v>64.75</c:v>
                </c:pt>
                <c:pt idx="702">
                  <c:v>58.094000000000001</c:v>
                </c:pt>
                <c:pt idx="703">
                  <c:v>49.701999999999998</c:v>
                </c:pt>
                <c:pt idx="704">
                  <c:v>56.639000000000003</c:v>
                </c:pt>
                <c:pt idx="705">
                  <c:v>53.362000000000002</c:v>
                </c:pt>
                <c:pt idx="706">
                  <c:v>63.527000000000001</c:v>
                </c:pt>
                <c:pt idx="707">
                  <c:v>57.441000000000003</c:v>
                </c:pt>
                <c:pt idx="708">
                  <c:v>59.070999999999998</c:v>
                </c:pt>
                <c:pt idx="709">
                  <c:v>65.147999999999996</c:v>
                </c:pt>
                <c:pt idx="710">
                  <c:v>63.514000000000003</c:v>
                </c:pt>
                <c:pt idx="711">
                  <c:v>60.999000000000002</c:v>
                </c:pt>
                <c:pt idx="712">
                  <c:v>57.411000000000001</c:v>
                </c:pt>
                <c:pt idx="713">
                  <c:v>48.375</c:v>
                </c:pt>
                <c:pt idx="714">
                  <c:v>48.127000000000002</c:v>
                </c:pt>
                <c:pt idx="715">
                  <c:v>60.636000000000003</c:v>
                </c:pt>
                <c:pt idx="716">
                  <c:v>64.619</c:v>
                </c:pt>
                <c:pt idx="717">
                  <c:v>52.337000000000003</c:v>
                </c:pt>
                <c:pt idx="718">
                  <c:v>55.97</c:v>
                </c:pt>
                <c:pt idx="719">
                  <c:v>62.893999999999998</c:v>
                </c:pt>
                <c:pt idx="720">
                  <c:v>50.323999999999998</c:v>
                </c:pt>
                <c:pt idx="721">
                  <c:v>66.929000000000002</c:v>
                </c:pt>
                <c:pt idx="722">
                  <c:v>61.776000000000003</c:v>
                </c:pt>
                <c:pt idx="723">
                  <c:v>63.715000000000003</c:v>
                </c:pt>
                <c:pt idx="724">
                  <c:v>60.640999999999998</c:v>
                </c:pt>
                <c:pt idx="725">
                  <c:v>66.745999999999995</c:v>
                </c:pt>
                <c:pt idx="726">
                  <c:v>51.037999999999997</c:v>
                </c:pt>
                <c:pt idx="727">
                  <c:v>55.698999999999998</c:v>
                </c:pt>
                <c:pt idx="728">
                  <c:v>61.942999999999998</c:v>
                </c:pt>
                <c:pt idx="729">
                  <c:v>57.231000000000002</c:v>
                </c:pt>
                <c:pt idx="730">
                  <c:v>65.786000000000001</c:v>
                </c:pt>
                <c:pt idx="731">
                  <c:v>65.048000000000002</c:v>
                </c:pt>
                <c:pt idx="732">
                  <c:v>69.495000000000005</c:v>
                </c:pt>
                <c:pt idx="733">
                  <c:v>58.87</c:v>
                </c:pt>
                <c:pt idx="734">
                  <c:v>64.319999999999993</c:v>
                </c:pt>
                <c:pt idx="735">
                  <c:v>54.198999999999998</c:v>
                </c:pt>
                <c:pt idx="736">
                  <c:v>63.890999999999998</c:v>
                </c:pt>
                <c:pt idx="737">
                  <c:v>52.911999999999999</c:v>
                </c:pt>
                <c:pt idx="738">
                  <c:v>64.591999999999999</c:v>
                </c:pt>
                <c:pt idx="739">
                  <c:v>58.698999999999998</c:v>
                </c:pt>
                <c:pt idx="740">
                  <c:v>63.780999999999999</c:v>
                </c:pt>
                <c:pt idx="741">
                  <c:v>64.620999999999995</c:v>
                </c:pt>
                <c:pt idx="742">
                  <c:v>56.427</c:v>
                </c:pt>
                <c:pt idx="743">
                  <c:v>75.284999999999997</c:v>
                </c:pt>
                <c:pt idx="744">
                  <c:v>71.759</c:v>
                </c:pt>
                <c:pt idx="745">
                  <c:v>66.801000000000002</c:v>
                </c:pt>
                <c:pt idx="746">
                  <c:v>64.900000000000006</c:v>
                </c:pt>
                <c:pt idx="747">
                  <c:v>69.162999999999997</c:v>
                </c:pt>
                <c:pt idx="748">
                  <c:v>58.350999999999999</c:v>
                </c:pt>
                <c:pt idx="749">
                  <c:v>72.159000000000006</c:v>
                </c:pt>
                <c:pt idx="750">
                  <c:v>58.993000000000002</c:v>
                </c:pt>
                <c:pt idx="751">
                  <c:v>69.694999999999993</c:v>
                </c:pt>
                <c:pt idx="752">
                  <c:v>67.869</c:v>
                </c:pt>
                <c:pt idx="753">
                  <c:v>68.411000000000001</c:v>
                </c:pt>
                <c:pt idx="754">
                  <c:v>62.494</c:v>
                </c:pt>
                <c:pt idx="755">
                  <c:v>68.251999999999995</c:v>
                </c:pt>
                <c:pt idx="756">
                  <c:v>71.337999999999994</c:v>
                </c:pt>
                <c:pt idx="757">
                  <c:v>69.378</c:v>
                </c:pt>
                <c:pt idx="758">
                  <c:v>71.209999999999994</c:v>
                </c:pt>
                <c:pt idx="759">
                  <c:v>73.561999999999998</c:v>
                </c:pt>
                <c:pt idx="760">
                  <c:v>66.227000000000004</c:v>
                </c:pt>
                <c:pt idx="761">
                  <c:v>63.442999999999998</c:v>
                </c:pt>
                <c:pt idx="762">
                  <c:v>66.099999999999994</c:v>
                </c:pt>
                <c:pt idx="763">
                  <c:v>69.777000000000001</c:v>
                </c:pt>
                <c:pt idx="764">
                  <c:v>61.798999999999999</c:v>
                </c:pt>
                <c:pt idx="765">
                  <c:v>68.072999999999993</c:v>
                </c:pt>
                <c:pt idx="766">
                  <c:v>79.492000000000004</c:v>
                </c:pt>
                <c:pt idx="767">
                  <c:v>63.991</c:v>
                </c:pt>
                <c:pt idx="768">
                  <c:v>70.231999999999999</c:v>
                </c:pt>
                <c:pt idx="769">
                  <c:v>64.218999999999994</c:v>
                </c:pt>
                <c:pt idx="770">
                  <c:v>73.269000000000005</c:v>
                </c:pt>
                <c:pt idx="771">
                  <c:v>44.329000000000001</c:v>
                </c:pt>
                <c:pt idx="772">
                  <c:v>68.546000000000006</c:v>
                </c:pt>
                <c:pt idx="773">
                  <c:v>58.311999999999998</c:v>
                </c:pt>
                <c:pt idx="774">
                  <c:v>61.546999999999997</c:v>
                </c:pt>
                <c:pt idx="775">
                  <c:v>76.569999999999993</c:v>
                </c:pt>
                <c:pt idx="776">
                  <c:v>67.534999999999997</c:v>
                </c:pt>
                <c:pt idx="777">
                  <c:v>50.982999999999997</c:v>
                </c:pt>
                <c:pt idx="778">
                  <c:v>67.588999999999999</c:v>
                </c:pt>
                <c:pt idx="779">
                  <c:v>97.126000000000005</c:v>
                </c:pt>
                <c:pt idx="780">
                  <c:v>64.960999999999999</c:v>
                </c:pt>
                <c:pt idx="781">
                  <c:v>61.533000000000001</c:v>
                </c:pt>
                <c:pt idx="782">
                  <c:v>78.778000000000006</c:v>
                </c:pt>
                <c:pt idx="783">
                  <c:v>80.007000000000005</c:v>
                </c:pt>
                <c:pt idx="784">
                  <c:v>76.962999999999994</c:v>
                </c:pt>
                <c:pt idx="785">
                  <c:v>71.111999999999995</c:v>
                </c:pt>
                <c:pt idx="786">
                  <c:v>60.030999999999999</c:v>
                </c:pt>
                <c:pt idx="787">
                  <c:v>77.707999999999998</c:v>
                </c:pt>
                <c:pt idx="788">
                  <c:v>70.31</c:v>
                </c:pt>
                <c:pt idx="789">
                  <c:v>84.903999999999996</c:v>
                </c:pt>
                <c:pt idx="790">
                  <c:v>77.98</c:v>
                </c:pt>
                <c:pt idx="791">
                  <c:v>76.510000000000005</c:v>
                </c:pt>
                <c:pt idx="792">
                  <c:v>78.399000000000001</c:v>
                </c:pt>
                <c:pt idx="793">
                  <c:v>80.927000000000007</c:v>
                </c:pt>
                <c:pt idx="794">
                  <c:v>80.228999999999999</c:v>
                </c:pt>
                <c:pt idx="795">
                  <c:v>79.963999999999999</c:v>
                </c:pt>
                <c:pt idx="796">
                  <c:v>64.265000000000001</c:v>
                </c:pt>
                <c:pt idx="797">
                  <c:v>70.831000000000003</c:v>
                </c:pt>
                <c:pt idx="798">
                  <c:v>62.679000000000002</c:v>
                </c:pt>
                <c:pt idx="799">
                  <c:v>81.146000000000001</c:v>
                </c:pt>
                <c:pt idx="800">
                  <c:v>72.260999999999996</c:v>
                </c:pt>
                <c:pt idx="801">
                  <c:v>68.075999999999993</c:v>
                </c:pt>
                <c:pt idx="802">
                  <c:v>60.994</c:v>
                </c:pt>
                <c:pt idx="803">
                  <c:v>80.245000000000005</c:v>
                </c:pt>
                <c:pt idx="804">
                  <c:v>69.391000000000005</c:v>
                </c:pt>
                <c:pt idx="805">
                  <c:v>78.010000000000005</c:v>
                </c:pt>
                <c:pt idx="806">
                  <c:v>68.844999999999999</c:v>
                </c:pt>
                <c:pt idx="807">
                  <c:v>74.575000000000003</c:v>
                </c:pt>
                <c:pt idx="808">
                  <c:v>63.25</c:v>
                </c:pt>
                <c:pt idx="809">
                  <c:v>68.825999999999993</c:v>
                </c:pt>
                <c:pt idx="810">
                  <c:v>78.793999999999997</c:v>
                </c:pt>
                <c:pt idx="811">
                  <c:v>73.600999999999999</c:v>
                </c:pt>
                <c:pt idx="812">
                  <c:v>76.263000000000005</c:v>
                </c:pt>
                <c:pt idx="813">
                  <c:v>61.555999999999997</c:v>
                </c:pt>
                <c:pt idx="814">
                  <c:v>76.528999999999996</c:v>
                </c:pt>
                <c:pt idx="815">
                  <c:v>76.403999999999996</c:v>
                </c:pt>
                <c:pt idx="816">
                  <c:v>71.182000000000002</c:v>
                </c:pt>
                <c:pt idx="817">
                  <c:v>76.073999999999998</c:v>
                </c:pt>
                <c:pt idx="818">
                  <c:v>68.161000000000001</c:v>
                </c:pt>
                <c:pt idx="819">
                  <c:v>55.027000000000001</c:v>
                </c:pt>
                <c:pt idx="820">
                  <c:v>71.451999999999998</c:v>
                </c:pt>
                <c:pt idx="821">
                  <c:v>61.509</c:v>
                </c:pt>
                <c:pt idx="822">
                  <c:v>76.513000000000005</c:v>
                </c:pt>
                <c:pt idx="823">
                  <c:v>77.025999999999996</c:v>
                </c:pt>
                <c:pt idx="824">
                  <c:v>75.052000000000007</c:v>
                </c:pt>
                <c:pt idx="825">
                  <c:v>68.745000000000005</c:v>
                </c:pt>
                <c:pt idx="826">
                  <c:v>81.334000000000003</c:v>
                </c:pt>
                <c:pt idx="827">
                  <c:v>74.97</c:v>
                </c:pt>
                <c:pt idx="828">
                  <c:v>58.383000000000003</c:v>
                </c:pt>
                <c:pt idx="829">
                  <c:v>71.444999999999993</c:v>
                </c:pt>
                <c:pt idx="830">
                  <c:v>81.78</c:v>
                </c:pt>
                <c:pt idx="831">
                  <c:v>79.518000000000001</c:v>
                </c:pt>
                <c:pt idx="832">
                  <c:v>74.481999999999999</c:v>
                </c:pt>
                <c:pt idx="833">
                  <c:v>77.393000000000001</c:v>
                </c:pt>
                <c:pt idx="834">
                  <c:v>78.049000000000007</c:v>
                </c:pt>
                <c:pt idx="835">
                  <c:v>82.701999999999998</c:v>
                </c:pt>
                <c:pt idx="836">
                  <c:v>65.024000000000001</c:v>
                </c:pt>
                <c:pt idx="837">
                  <c:v>69.805999999999997</c:v>
                </c:pt>
                <c:pt idx="838">
                  <c:v>60.683</c:v>
                </c:pt>
                <c:pt idx="839">
                  <c:v>73.100999999999999</c:v>
                </c:pt>
                <c:pt idx="840">
                  <c:v>74.850999999999999</c:v>
                </c:pt>
                <c:pt idx="841">
                  <c:v>76.650000000000006</c:v>
                </c:pt>
                <c:pt idx="842">
                  <c:v>59.917000000000002</c:v>
                </c:pt>
                <c:pt idx="843">
                  <c:v>83.802999999999997</c:v>
                </c:pt>
                <c:pt idx="844">
                  <c:v>84.352999999999994</c:v>
                </c:pt>
                <c:pt idx="845">
                  <c:v>74.116</c:v>
                </c:pt>
                <c:pt idx="846">
                  <c:v>76.656999999999996</c:v>
                </c:pt>
                <c:pt idx="847">
                  <c:v>79.341999999999999</c:v>
                </c:pt>
                <c:pt idx="848">
                  <c:v>78.403999999999996</c:v>
                </c:pt>
                <c:pt idx="849">
                  <c:v>72.376000000000005</c:v>
                </c:pt>
                <c:pt idx="850">
                  <c:v>78.304000000000002</c:v>
                </c:pt>
                <c:pt idx="851">
                  <c:v>90.013000000000005</c:v>
                </c:pt>
                <c:pt idx="852">
                  <c:v>71.64</c:v>
                </c:pt>
                <c:pt idx="853">
                  <c:v>74.986999999999995</c:v>
                </c:pt>
                <c:pt idx="854">
                  <c:v>85.74</c:v>
                </c:pt>
                <c:pt idx="855">
                  <c:v>82.103999999999999</c:v>
                </c:pt>
                <c:pt idx="856">
                  <c:v>77.248000000000005</c:v>
                </c:pt>
                <c:pt idx="857">
                  <c:v>83.206000000000003</c:v>
                </c:pt>
                <c:pt idx="858">
                  <c:v>80.290000000000006</c:v>
                </c:pt>
                <c:pt idx="859">
                  <c:v>84.954999999999998</c:v>
                </c:pt>
                <c:pt idx="860">
                  <c:v>88.28</c:v>
                </c:pt>
                <c:pt idx="861">
                  <c:v>73.096999999999994</c:v>
                </c:pt>
                <c:pt idx="862">
                  <c:v>73.210999999999999</c:v>
                </c:pt>
                <c:pt idx="863">
                  <c:v>78.379000000000005</c:v>
                </c:pt>
                <c:pt idx="864">
                  <c:v>72.335999999999999</c:v>
                </c:pt>
                <c:pt idx="865">
                  <c:v>77.582999999999998</c:v>
                </c:pt>
                <c:pt idx="866">
                  <c:v>83.302999999999997</c:v>
                </c:pt>
                <c:pt idx="867">
                  <c:v>72.978999999999999</c:v>
                </c:pt>
                <c:pt idx="868">
                  <c:v>59.901000000000003</c:v>
                </c:pt>
                <c:pt idx="869">
                  <c:v>73.103999999999999</c:v>
                </c:pt>
                <c:pt idx="870">
                  <c:v>85.927000000000007</c:v>
                </c:pt>
                <c:pt idx="871">
                  <c:v>86.528999999999996</c:v>
                </c:pt>
                <c:pt idx="872">
                  <c:v>85.414000000000001</c:v>
                </c:pt>
                <c:pt idx="873">
                  <c:v>81.173000000000002</c:v>
                </c:pt>
                <c:pt idx="874">
                  <c:v>83.445999999999998</c:v>
                </c:pt>
                <c:pt idx="875">
                  <c:v>75.093000000000004</c:v>
                </c:pt>
                <c:pt idx="876">
                  <c:v>71.927999999999997</c:v>
                </c:pt>
                <c:pt idx="877">
                  <c:v>76.212999999999994</c:v>
                </c:pt>
                <c:pt idx="878">
                  <c:v>77.125</c:v>
                </c:pt>
                <c:pt idx="879">
                  <c:v>86.453999999999994</c:v>
                </c:pt>
                <c:pt idx="880">
                  <c:v>78.638000000000005</c:v>
                </c:pt>
                <c:pt idx="881">
                  <c:v>71.995999999999995</c:v>
                </c:pt>
                <c:pt idx="882">
                  <c:v>71.917000000000002</c:v>
                </c:pt>
                <c:pt idx="883">
                  <c:v>70.685000000000002</c:v>
                </c:pt>
                <c:pt idx="884">
                  <c:v>79.153000000000006</c:v>
                </c:pt>
                <c:pt idx="885">
                  <c:v>61.947000000000003</c:v>
                </c:pt>
                <c:pt idx="886">
                  <c:v>73.088999999999999</c:v>
                </c:pt>
                <c:pt idx="887">
                  <c:v>81.171000000000006</c:v>
                </c:pt>
                <c:pt idx="888">
                  <c:v>68.055000000000007</c:v>
                </c:pt>
                <c:pt idx="889">
                  <c:v>82.206000000000003</c:v>
                </c:pt>
                <c:pt idx="890">
                  <c:v>80.421999999999997</c:v>
                </c:pt>
                <c:pt idx="891">
                  <c:v>84.24</c:v>
                </c:pt>
                <c:pt idx="892">
                  <c:v>77.933999999999997</c:v>
                </c:pt>
                <c:pt idx="893">
                  <c:v>85.673000000000002</c:v>
                </c:pt>
                <c:pt idx="894">
                  <c:v>77.637</c:v>
                </c:pt>
                <c:pt idx="895">
                  <c:v>94.284000000000006</c:v>
                </c:pt>
                <c:pt idx="896">
                  <c:v>76.293999999999997</c:v>
                </c:pt>
                <c:pt idx="897">
                  <c:v>71.200999999999993</c:v>
                </c:pt>
                <c:pt idx="898">
                  <c:v>73.498000000000005</c:v>
                </c:pt>
                <c:pt idx="899">
                  <c:v>74.84</c:v>
                </c:pt>
                <c:pt idx="900">
                  <c:v>76.230999999999995</c:v>
                </c:pt>
                <c:pt idx="901">
                  <c:v>66.590999999999994</c:v>
                </c:pt>
                <c:pt idx="902">
                  <c:v>86.745999999999995</c:v>
                </c:pt>
                <c:pt idx="903">
                  <c:v>81.408000000000001</c:v>
                </c:pt>
                <c:pt idx="904">
                  <c:v>70.149000000000001</c:v>
                </c:pt>
                <c:pt idx="905">
                  <c:v>76.438000000000002</c:v>
                </c:pt>
                <c:pt idx="906">
                  <c:v>82.242000000000004</c:v>
                </c:pt>
                <c:pt idx="907">
                  <c:v>81.801000000000002</c:v>
                </c:pt>
                <c:pt idx="908">
                  <c:v>75.844999999999999</c:v>
                </c:pt>
                <c:pt idx="909">
                  <c:v>95.031000000000006</c:v>
                </c:pt>
                <c:pt idx="910">
                  <c:v>85.215000000000003</c:v>
                </c:pt>
                <c:pt idx="911">
                  <c:v>98.963999999999999</c:v>
                </c:pt>
                <c:pt idx="912">
                  <c:v>73.328000000000003</c:v>
                </c:pt>
                <c:pt idx="913">
                  <c:v>90.725999999999999</c:v>
                </c:pt>
                <c:pt idx="914">
                  <c:v>71.489000000000004</c:v>
                </c:pt>
                <c:pt idx="915">
                  <c:v>82.622</c:v>
                </c:pt>
                <c:pt idx="916">
                  <c:v>75.525999999999996</c:v>
                </c:pt>
                <c:pt idx="917">
                  <c:v>71.606999999999999</c:v>
                </c:pt>
                <c:pt idx="918">
                  <c:v>88.728999999999999</c:v>
                </c:pt>
                <c:pt idx="919">
                  <c:v>87.066999999999993</c:v>
                </c:pt>
                <c:pt idx="920">
                  <c:v>77.856999999999999</c:v>
                </c:pt>
                <c:pt idx="921">
                  <c:v>83.86</c:v>
                </c:pt>
                <c:pt idx="922">
                  <c:v>88.27</c:v>
                </c:pt>
                <c:pt idx="923">
                  <c:v>85.287999999999997</c:v>
                </c:pt>
                <c:pt idx="924">
                  <c:v>96.742999999999995</c:v>
                </c:pt>
                <c:pt idx="925">
                  <c:v>83.816999999999993</c:v>
                </c:pt>
                <c:pt idx="926">
                  <c:v>165.68199999999999</c:v>
                </c:pt>
                <c:pt idx="927">
                  <c:v>83.156000000000006</c:v>
                </c:pt>
                <c:pt idx="928">
                  <c:v>76.34</c:v>
                </c:pt>
                <c:pt idx="929">
                  <c:v>78.213999999999999</c:v>
                </c:pt>
                <c:pt idx="930">
                  <c:v>80.192999999999998</c:v>
                </c:pt>
                <c:pt idx="931">
                  <c:v>101.497</c:v>
                </c:pt>
                <c:pt idx="932">
                  <c:v>73.448999999999998</c:v>
                </c:pt>
                <c:pt idx="933">
                  <c:v>75.962000000000003</c:v>
                </c:pt>
                <c:pt idx="934">
                  <c:v>90.108999999999995</c:v>
                </c:pt>
                <c:pt idx="935">
                  <c:v>110.523</c:v>
                </c:pt>
                <c:pt idx="936">
                  <c:v>69.703000000000003</c:v>
                </c:pt>
                <c:pt idx="937">
                  <c:v>89.448999999999998</c:v>
                </c:pt>
                <c:pt idx="938">
                  <c:v>83.837999999999994</c:v>
                </c:pt>
                <c:pt idx="939">
                  <c:v>77.094999999999999</c:v>
                </c:pt>
                <c:pt idx="940">
                  <c:v>77.411000000000001</c:v>
                </c:pt>
                <c:pt idx="941">
                  <c:v>67.554000000000002</c:v>
                </c:pt>
                <c:pt idx="942">
                  <c:v>79.206000000000003</c:v>
                </c:pt>
                <c:pt idx="943">
                  <c:v>90.781000000000006</c:v>
                </c:pt>
                <c:pt idx="944">
                  <c:v>87.332999999999998</c:v>
                </c:pt>
                <c:pt idx="945">
                  <c:v>97.858999999999995</c:v>
                </c:pt>
                <c:pt idx="946">
                  <c:v>77.346000000000004</c:v>
                </c:pt>
                <c:pt idx="947">
                  <c:v>86.46</c:v>
                </c:pt>
                <c:pt idx="948">
                  <c:v>78.954999999999998</c:v>
                </c:pt>
                <c:pt idx="949">
                  <c:v>86.555999999999997</c:v>
                </c:pt>
                <c:pt idx="950">
                  <c:v>65.942999999999998</c:v>
                </c:pt>
                <c:pt idx="951">
                  <c:v>113.77500000000001</c:v>
                </c:pt>
                <c:pt idx="952">
                  <c:v>94.39</c:v>
                </c:pt>
                <c:pt idx="953">
                  <c:v>95.078000000000003</c:v>
                </c:pt>
                <c:pt idx="954">
                  <c:v>100.626</c:v>
                </c:pt>
                <c:pt idx="955">
                  <c:v>68.676000000000002</c:v>
                </c:pt>
                <c:pt idx="956">
                  <c:v>76.025999999999996</c:v>
                </c:pt>
                <c:pt idx="957">
                  <c:v>68.34</c:v>
                </c:pt>
                <c:pt idx="958">
                  <c:v>93.257000000000005</c:v>
                </c:pt>
                <c:pt idx="959">
                  <c:v>82.814999999999998</c:v>
                </c:pt>
                <c:pt idx="960">
                  <c:v>83.433000000000007</c:v>
                </c:pt>
                <c:pt idx="961">
                  <c:v>92.715999999999994</c:v>
                </c:pt>
                <c:pt idx="962">
                  <c:v>104.902</c:v>
                </c:pt>
                <c:pt idx="963">
                  <c:v>67.040000000000006</c:v>
                </c:pt>
                <c:pt idx="964">
                  <c:v>72.247</c:v>
                </c:pt>
                <c:pt idx="965">
                  <c:v>99.426000000000002</c:v>
                </c:pt>
                <c:pt idx="966">
                  <c:v>107.374</c:v>
                </c:pt>
                <c:pt idx="967">
                  <c:v>92.302000000000007</c:v>
                </c:pt>
                <c:pt idx="968">
                  <c:v>77.986000000000004</c:v>
                </c:pt>
                <c:pt idx="969">
                  <c:v>81.506</c:v>
                </c:pt>
                <c:pt idx="970">
                  <c:v>101.45699999999999</c:v>
                </c:pt>
                <c:pt idx="971">
                  <c:v>88.590999999999994</c:v>
                </c:pt>
                <c:pt idx="972">
                  <c:v>112.889</c:v>
                </c:pt>
                <c:pt idx="973">
                  <c:v>70.667000000000002</c:v>
                </c:pt>
                <c:pt idx="974">
                  <c:v>95.384</c:v>
                </c:pt>
                <c:pt idx="975">
                  <c:v>102.18300000000001</c:v>
                </c:pt>
                <c:pt idx="976">
                  <c:v>93.85</c:v>
                </c:pt>
                <c:pt idx="977">
                  <c:v>90.129000000000005</c:v>
                </c:pt>
                <c:pt idx="978">
                  <c:v>104.768</c:v>
                </c:pt>
                <c:pt idx="979">
                  <c:v>96.948999999999998</c:v>
                </c:pt>
                <c:pt idx="980">
                  <c:v>70.706000000000003</c:v>
                </c:pt>
                <c:pt idx="981">
                  <c:v>87.991</c:v>
                </c:pt>
                <c:pt idx="982">
                  <c:v>88.840999999999994</c:v>
                </c:pt>
                <c:pt idx="983">
                  <c:v>92.227999999999994</c:v>
                </c:pt>
                <c:pt idx="984">
                  <c:v>85.564999999999998</c:v>
                </c:pt>
                <c:pt idx="985">
                  <c:v>77.804000000000002</c:v>
                </c:pt>
                <c:pt idx="986">
                  <c:v>87.34</c:v>
                </c:pt>
                <c:pt idx="987">
                  <c:v>103.726</c:v>
                </c:pt>
                <c:pt idx="988">
                  <c:v>77.658000000000001</c:v>
                </c:pt>
                <c:pt idx="989">
                  <c:v>105.711</c:v>
                </c:pt>
                <c:pt idx="990">
                  <c:v>87.59</c:v>
                </c:pt>
                <c:pt idx="991">
                  <c:v>90.972999999999999</c:v>
                </c:pt>
                <c:pt idx="992">
                  <c:v>106.217</c:v>
                </c:pt>
                <c:pt idx="993">
                  <c:v>104.20399999999999</c:v>
                </c:pt>
                <c:pt idx="994">
                  <c:v>87.512</c:v>
                </c:pt>
                <c:pt idx="995">
                  <c:v>88.603999999999999</c:v>
                </c:pt>
                <c:pt idx="996">
                  <c:v>94.575000000000003</c:v>
                </c:pt>
                <c:pt idx="997">
                  <c:v>104.42</c:v>
                </c:pt>
                <c:pt idx="998">
                  <c:v>69.900999999999996</c:v>
                </c:pt>
                <c:pt idx="999">
                  <c:v>99.715000000000003</c:v>
                </c:pt>
                <c:pt idx="1000">
                  <c:v>103.63200000000001</c:v>
                </c:pt>
                <c:pt idx="1001">
                  <c:v>94.36</c:v>
                </c:pt>
                <c:pt idx="1002">
                  <c:v>105.416</c:v>
                </c:pt>
                <c:pt idx="1003">
                  <c:v>94.340999999999994</c:v>
                </c:pt>
                <c:pt idx="1004">
                  <c:v>109.35599999999999</c:v>
                </c:pt>
                <c:pt idx="1005">
                  <c:v>106.303</c:v>
                </c:pt>
                <c:pt idx="1006">
                  <c:v>111.334</c:v>
                </c:pt>
                <c:pt idx="1007">
                  <c:v>85.388999999999996</c:v>
                </c:pt>
                <c:pt idx="1008">
                  <c:v>83.013000000000005</c:v>
                </c:pt>
                <c:pt idx="1009">
                  <c:v>109.41</c:v>
                </c:pt>
                <c:pt idx="1010">
                  <c:v>103.898</c:v>
                </c:pt>
                <c:pt idx="1011">
                  <c:v>145.62100000000001</c:v>
                </c:pt>
                <c:pt idx="1012">
                  <c:v>109.404</c:v>
                </c:pt>
                <c:pt idx="1013">
                  <c:v>108.979</c:v>
                </c:pt>
                <c:pt idx="1014">
                  <c:v>108.175</c:v>
                </c:pt>
                <c:pt idx="1015">
                  <c:v>110.696</c:v>
                </c:pt>
                <c:pt idx="1016">
                  <c:v>76.09</c:v>
                </c:pt>
                <c:pt idx="1017">
                  <c:v>89.912000000000006</c:v>
                </c:pt>
                <c:pt idx="1018">
                  <c:v>85.688999999999993</c:v>
                </c:pt>
                <c:pt idx="1019">
                  <c:v>105.401</c:v>
                </c:pt>
                <c:pt idx="1020">
                  <c:v>95.771000000000001</c:v>
                </c:pt>
                <c:pt idx="1021">
                  <c:v>120.258</c:v>
                </c:pt>
                <c:pt idx="1022">
                  <c:v>77.165000000000006</c:v>
                </c:pt>
                <c:pt idx="1023">
                  <c:v>106.38</c:v>
                </c:pt>
                <c:pt idx="1024">
                  <c:v>122.85899999999999</c:v>
                </c:pt>
                <c:pt idx="1025">
                  <c:v>99.024000000000001</c:v>
                </c:pt>
                <c:pt idx="1026">
                  <c:v>88.507000000000005</c:v>
                </c:pt>
                <c:pt idx="1027">
                  <c:v>125.041</c:v>
                </c:pt>
                <c:pt idx="1028">
                  <c:v>91.528999999999996</c:v>
                </c:pt>
                <c:pt idx="1029">
                  <c:v>121.896</c:v>
                </c:pt>
                <c:pt idx="1030">
                  <c:v>109.187</c:v>
                </c:pt>
                <c:pt idx="1031">
                  <c:v>97.74</c:v>
                </c:pt>
                <c:pt idx="1032">
                  <c:v>95.245000000000005</c:v>
                </c:pt>
                <c:pt idx="1033">
                  <c:v>105.79600000000001</c:v>
                </c:pt>
                <c:pt idx="1034">
                  <c:v>112.136</c:v>
                </c:pt>
                <c:pt idx="1035">
                  <c:v>110.327</c:v>
                </c:pt>
                <c:pt idx="1036">
                  <c:v>106.009</c:v>
                </c:pt>
                <c:pt idx="1037">
                  <c:v>98.475999999999999</c:v>
                </c:pt>
                <c:pt idx="1038">
                  <c:v>92.165000000000006</c:v>
                </c:pt>
                <c:pt idx="1039">
                  <c:v>88.578999999999994</c:v>
                </c:pt>
                <c:pt idx="1040">
                  <c:v>104.747</c:v>
                </c:pt>
                <c:pt idx="1041">
                  <c:v>106.17</c:v>
                </c:pt>
                <c:pt idx="1042">
                  <c:v>98.53</c:v>
                </c:pt>
                <c:pt idx="1043">
                  <c:v>122.51</c:v>
                </c:pt>
                <c:pt idx="1044">
                  <c:v>98.546000000000006</c:v>
                </c:pt>
                <c:pt idx="1045">
                  <c:v>98.459000000000003</c:v>
                </c:pt>
                <c:pt idx="1046">
                  <c:v>102.4</c:v>
                </c:pt>
                <c:pt idx="1047">
                  <c:v>99.308000000000007</c:v>
                </c:pt>
                <c:pt idx="1048">
                  <c:v>114.11199999999999</c:v>
                </c:pt>
                <c:pt idx="1049">
                  <c:v>95.619</c:v>
                </c:pt>
                <c:pt idx="1050">
                  <c:v>99.727999999999994</c:v>
                </c:pt>
                <c:pt idx="1051">
                  <c:v>107</c:v>
                </c:pt>
                <c:pt idx="1052">
                  <c:v>100.13500000000001</c:v>
                </c:pt>
                <c:pt idx="1053">
                  <c:v>117.039</c:v>
                </c:pt>
                <c:pt idx="1054">
                  <c:v>88.561999999999998</c:v>
                </c:pt>
                <c:pt idx="1055">
                  <c:v>88.665999999999997</c:v>
                </c:pt>
                <c:pt idx="1056">
                  <c:v>105.741</c:v>
                </c:pt>
                <c:pt idx="1057">
                  <c:v>119.256</c:v>
                </c:pt>
                <c:pt idx="1058">
                  <c:v>119.407</c:v>
                </c:pt>
                <c:pt idx="1059">
                  <c:v>110.396</c:v>
                </c:pt>
                <c:pt idx="1060">
                  <c:v>121.295</c:v>
                </c:pt>
                <c:pt idx="1061">
                  <c:v>44.326000000000001</c:v>
                </c:pt>
                <c:pt idx="1062">
                  <c:v>111.438</c:v>
                </c:pt>
                <c:pt idx="1063">
                  <c:v>126.413</c:v>
                </c:pt>
                <c:pt idx="1064">
                  <c:v>114.61</c:v>
                </c:pt>
                <c:pt idx="1065">
                  <c:v>96.308999999999997</c:v>
                </c:pt>
                <c:pt idx="1066">
                  <c:v>122.462</c:v>
                </c:pt>
                <c:pt idx="1067">
                  <c:v>123.251</c:v>
                </c:pt>
                <c:pt idx="1068">
                  <c:v>117.26300000000001</c:v>
                </c:pt>
                <c:pt idx="1069">
                  <c:v>105.03400000000001</c:v>
                </c:pt>
                <c:pt idx="1070">
                  <c:v>104.46599999999999</c:v>
                </c:pt>
                <c:pt idx="1071">
                  <c:v>114.495</c:v>
                </c:pt>
                <c:pt idx="1072">
                  <c:v>136.29499999999999</c:v>
                </c:pt>
                <c:pt idx="1073">
                  <c:v>121.60899999999999</c:v>
                </c:pt>
                <c:pt idx="1074">
                  <c:v>135.24</c:v>
                </c:pt>
                <c:pt idx="1075">
                  <c:v>135.9</c:v>
                </c:pt>
                <c:pt idx="1076">
                  <c:v>137.47800000000001</c:v>
                </c:pt>
                <c:pt idx="1077">
                  <c:v>136.66900000000001</c:v>
                </c:pt>
                <c:pt idx="1078">
                  <c:v>114.34699999999999</c:v>
                </c:pt>
                <c:pt idx="1079">
                  <c:v>113.69</c:v>
                </c:pt>
                <c:pt idx="1080">
                  <c:v>94.188999999999993</c:v>
                </c:pt>
                <c:pt idx="1081">
                  <c:v>144.589</c:v>
                </c:pt>
                <c:pt idx="1082">
                  <c:v>120.172</c:v>
                </c:pt>
                <c:pt idx="1083">
                  <c:v>108.50700000000001</c:v>
                </c:pt>
                <c:pt idx="1084">
                  <c:v>122.351</c:v>
                </c:pt>
                <c:pt idx="1085">
                  <c:v>107.53</c:v>
                </c:pt>
                <c:pt idx="1086">
                  <c:v>100.17700000000001</c:v>
                </c:pt>
                <c:pt idx="1087">
                  <c:v>125.742</c:v>
                </c:pt>
                <c:pt idx="1088">
                  <c:v>123.514</c:v>
                </c:pt>
                <c:pt idx="1089">
                  <c:v>121.889</c:v>
                </c:pt>
                <c:pt idx="1090">
                  <c:v>120.971</c:v>
                </c:pt>
                <c:pt idx="1091">
                  <c:v>114.956</c:v>
                </c:pt>
                <c:pt idx="1092">
                  <c:v>130.01</c:v>
                </c:pt>
                <c:pt idx="1093">
                  <c:v>106.726</c:v>
                </c:pt>
                <c:pt idx="1094">
                  <c:v>117.157</c:v>
                </c:pt>
                <c:pt idx="1095">
                  <c:v>110.526</c:v>
                </c:pt>
                <c:pt idx="1096">
                  <c:v>105.998</c:v>
                </c:pt>
                <c:pt idx="1097">
                  <c:v>115.452</c:v>
                </c:pt>
                <c:pt idx="1098">
                  <c:v>118.105</c:v>
                </c:pt>
                <c:pt idx="1099">
                  <c:v>126.68</c:v>
                </c:pt>
                <c:pt idx="1100">
                  <c:v>114.342</c:v>
                </c:pt>
                <c:pt idx="1101">
                  <c:v>131.827</c:v>
                </c:pt>
                <c:pt idx="1102">
                  <c:v>121.568</c:v>
                </c:pt>
                <c:pt idx="1103">
                  <c:v>119.986</c:v>
                </c:pt>
                <c:pt idx="1104">
                  <c:v>115.857</c:v>
                </c:pt>
                <c:pt idx="1105">
                  <c:v>114.708</c:v>
                </c:pt>
                <c:pt idx="1106">
                  <c:v>138.91300000000001</c:v>
                </c:pt>
                <c:pt idx="1107">
                  <c:v>119.935</c:v>
                </c:pt>
                <c:pt idx="1108">
                  <c:v>118.286</c:v>
                </c:pt>
                <c:pt idx="1109">
                  <c:v>117.304</c:v>
                </c:pt>
                <c:pt idx="1110">
                  <c:v>144.143</c:v>
                </c:pt>
                <c:pt idx="1111">
                  <c:v>124.241</c:v>
                </c:pt>
                <c:pt idx="1112">
                  <c:v>146.869</c:v>
                </c:pt>
                <c:pt idx="1113">
                  <c:v>140.446</c:v>
                </c:pt>
                <c:pt idx="1114">
                  <c:v>110.367</c:v>
                </c:pt>
                <c:pt idx="1115">
                  <c:v>133.57</c:v>
                </c:pt>
                <c:pt idx="1116">
                  <c:v>149.387</c:v>
                </c:pt>
                <c:pt idx="1117">
                  <c:v>140.904</c:v>
                </c:pt>
                <c:pt idx="1118">
                  <c:v>117.944</c:v>
                </c:pt>
                <c:pt idx="1119">
                  <c:v>134.26</c:v>
                </c:pt>
                <c:pt idx="1120">
                  <c:v>111.30200000000001</c:v>
                </c:pt>
                <c:pt idx="1121">
                  <c:v>117.471</c:v>
                </c:pt>
                <c:pt idx="1122">
                  <c:v>132.30099999999999</c:v>
                </c:pt>
                <c:pt idx="1123">
                  <c:v>127.72199999999999</c:v>
                </c:pt>
                <c:pt idx="1124">
                  <c:v>60.66</c:v>
                </c:pt>
                <c:pt idx="1125">
                  <c:v>140.18600000000001</c:v>
                </c:pt>
                <c:pt idx="1126">
                  <c:v>138.27699999999999</c:v>
                </c:pt>
                <c:pt idx="1127">
                  <c:v>117.926</c:v>
                </c:pt>
                <c:pt idx="1128">
                  <c:v>112.438</c:v>
                </c:pt>
                <c:pt idx="1129">
                  <c:v>124.254</c:v>
                </c:pt>
                <c:pt idx="1130">
                  <c:v>104.065</c:v>
                </c:pt>
                <c:pt idx="1131">
                  <c:v>146.714</c:v>
                </c:pt>
                <c:pt idx="1132">
                  <c:v>92.647999999999996</c:v>
                </c:pt>
                <c:pt idx="1133">
                  <c:v>112.279</c:v>
                </c:pt>
                <c:pt idx="1134">
                  <c:v>155.09899999999999</c:v>
                </c:pt>
                <c:pt idx="1135">
                  <c:v>128.529</c:v>
                </c:pt>
                <c:pt idx="1136">
                  <c:v>106.828</c:v>
                </c:pt>
                <c:pt idx="1137">
                  <c:v>129.18700000000001</c:v>
                </c:pt>
                <c:pt idx="1138">
                  <c:v>105.47799999999999</c:v>
                </c:pt>
                <c:pt idx="1139">
                  <c:v>153.286</c:v>
                </c:pt>
                <c:pt idx="1140">
                  <c:v>133.04499999999999</c:v>
                </c:pt>
                <c:pt idx="1141">
                  <c:v>120.313</c:v>
                </c:pt>
                <c:pt idx="1142">
                  <c:v>121.896</c:v>
                </c:pt>
                <c:pt idx="1143">
                  <c:v>145.286</c:v>
                </c:pt>
                <c:pt idx="1144">
                  <c:v>146.453</c:v>
                </c:pt>
                <c:pt idx="1145">
                  <c:v>137.34700000000001</c:v>
                </c:pt>
                <c:pt idx="1146">
                  <c:v>144.48099999999999</c:v>
                </c:pt>
                <c:pt idx="1147">
                  <c:v>165.29900000000001</c:v>
                </c:pt>
                <c:pt idx="1148">
                  <c:v>121.876</c:v>
                </c:pt>
                <c:pt idx="1149">
                  <c:v>142.58500000000001</c:v>
                </c:pt>
                <c:pt idx="1150">
                  <c:v>138.154</c:v>
                </c:pt>
                <c:pt idx="1151">
                  <c:v>137.05199999999999</c:v>
                </c:pt>
                <c:pt idx="1152">
                  <c:v>158.154</c:v>
                </c:pt>
                <c:pt idx="1153">
                  <c:v>143.512</c:v>
                </c:pt>
                <c:pt idx="1154">
                  <c:v>140.25399999999999</c:v>
                </c:pt>
                <c:pt idx="1155">
                  <c:v>121.70699999999999</c:v>
                </c:pt>
                <c:pt idx="1156">
                  <c:v>143.233</c:v>
                </c:pt>
                <c:pt idx="1157">
                  <c:v>162.85599999999999</c:v>
                </c:pt>
                <c:pt idx="1158">
                  <c:v>119.387</c:v>
                </c:pt>
                <c:pt idx="1159">
                  <c:v>129.94200000000001</c:v>
                </c:pt>
                <c:pt idx="1160">
                  <c:v>135.91800000000001</c:v>
                </c:pt>
                <c:pt idx="1161">
                  <c:v>184.96100000000001</c:v>
                </c:pt>
                <c:pt idx="1162">
                  <c:v>122.768</c:v>
                </c:pt>
                <c:pt idx="1163">
                  <c:v>149.97800000000001</c:v>
                </c:pt>
                <c:pt idx="1164">
                  <c:v>159.995</c:v>
                </c:pt>
                <c:pt idx="1165">
                  <c:v>111.508</c:v>
                </c:pt>
                <c:pt idx="1166">
                  <c:v>159.37899999999999</c:v>
                </c:pt>
                <c:pt idx="1167">
                  <c:v>118.485</c:v>
                </c:pt>
                <c:pt idx="1168">
                  <c:v>150.661</c:v>
                </c:pt>
                <c:pt idx="1169">
                  <c:v>112.95399999999999</c:v>
                </c:pt>
                <c:pt idx="1170">
                  <c:v>149.92099999999999</c:v>
                </c:pt>
                <c:pt idx="1171">
                  <c:v>165.80099999999999</c:v>
                </c:pt>
                <c:pt idx="1172">
                  <c:v>140.815</c:v>
                </c:pt>
                <c:pt idx="1173">
                  <c:v>199.97300000000001</c:v>
                </c:pt>
                <c:pt idx="1174">
                  <c:v>157.07900000000001</c:v>
                </c:pt>
                <c:pt idx="1175">
                  <c:v>130.416</c:v>
                </c:pt>
                <c:pt idx="1176">
                  <c:v>153.453</c:v>
                </c:pt>
                <c:pt idx="1177">
                  <c:v>139.709</c:v>
                </c:pt>
                <c:pt idx="1178">
                  <c:v>190.77</c:v>
                </c:pt>
                <c:pt idx="1179">
                  <c:v>157.16300000000001</c:v>
                </c:pt>
                <c:pt idx="1180">
                  <c:v>178.999</c:v>
                </c:pt>
                <c:pt idx="1181">
                  <c:v>179.398</c:v>
                </c:pt>
                <c:pt idx="1182">
                  <c:v>135.58000000000001</c:v>
                </c:pt>
                <c:pt idx="1183">
                  <c:v>178.31899999999999</c:v>
                </c:pt>
                <c:pt idx="1184">
                  <c:v>169.07400000000001</c:v>
                </c:pt>
                <c:pt idx="1185">
                  <c:v>137.791</c:v>
                </c:pt>
                <c:pt idx="1186">
                  <c:v>145.18199999999999</c:v>
                </c:pt>
                <c:pt idx="1187">
                  <c:v>191.16800000000001</c:v>
                </c:pt>
                <c:pt idx="1188">
                  <c:v>188.429</c:v>
                </c:pt>
                <c:pt idx="1189">
                  <c:v>139.32300000000001</c:v>
                </c:pt>
                <c:pt idx="1190">
                  <c:v>178.86099999999999</c:v>
                </c:pt>
                <c:pt idx="1191">
                  <c:v>198.845</c:v>
                </c:pt>
                <c:pt idx="1192">
                  <c:v>160.065</c:v>
                </c:pt>
                <c:pt idx="1193">
                  <c:v>149.18</c:v>
                </c:pt>
                <c:pt idx="1194">
                  <c:v>157.22</c:v>
                </c:pt>
                <c:pt idx="1195">
                  <c:v>178.905</c:v>
                </c:pt>
                <c:pt idx="1196">
                  <c:v>164.88</c:v>
                </c:pt>
                <c:pt idx="1197">
                  <c:v>195.05500000000001</c:v>
                </c:pt>
                <c:pt idx="1198">
                  <c:v>153.16300000000001</c:v>
                </c:pt>
                <c:pt idx="1199">
                  <c:v>138.78100000000001</c:v>
                </c:pt>
                <c:pt idx="1200">
                  <c:v>175.93</c:v>
                </c:pt>
                <c:pt idx="1201">
                  <c:v>185.602</c:v>
                </c:pt>
                <c:pt idx="1202">
                  <c:v>139.61600000000001</c:v>
                </c:pt>
                <c:pt idx="1203">
                  <c:v>169.81899999999999</c:v>
                </c:pt>
                <c:pt idx="1204">
                  <c:v>173.93700000000001</c:v>
                </c:pt>
                <c:pt idx="1205">
                  <c:v>192.91499999999999</c:v>
                </c:pt>
                <c:pt idx="1206">
                  <c:v>151.99799999999999</c:v>
                </c:pt>
                <c:pt idx="1207">
                  <c:v>181.661</c:v>
                </c:pt>
                <c:pt idx="1208">
                  <c:v>142.23400000000001</c:v>
                </c:pt>
                <c:pt idx="1209">
                  <c:v>192.54599999999999</c:v>
                </c:pt>
                <c:pt idx="1210">
                  <c:v>153.292</c:v>
                </c:pt>
                <c:pt idx="1211">
                  <c:v>152.22</c:v>
                </c:pt>
                <c:pt idx="1212">
                  <c:v>139.827</c:v>
                </c:pt>
                <c:pt idx="1213">
                  <c:v>155.95400000000001</c:v>
                </c:pt>
                <c:pt idx="1214">
                  <c:v>166.89099999999999</c:v>
                </c:pt>
                <c:pt idx="1215">
                  <c:v>176.29300000000001</c:v>
                </c:pt>
                <c:pt idx="1216">
                  <c:v>189.06100000000001</c:v>
                </c:pt>
                <c:pt idx="1217">
                  <c:v>207.542</c:v>
                </c:pt>
                <c:pt idx="1218">
                  <c:v>194.04499999999999</c:v>
                </c:pt>
                <c:pt idx="1219">
                  <c:v>147.88900000000001</c:v>
                </c:pt>
                <c:pt idx="1220">
                  <c:v>180.52</c:v>
                </c:pt>
                <c:pt idx="1221">
                  <c:v>190.399</c:v>
                </c:pt>
                <c:pt idx="1222">
                  <c:v>172.364</c:v>
                </c:pt>
                <c:pt idx="1223">
                  <c:v>146.75399999999999</c:v>
                </c:pt>
                <c:pt idx="1224">
                  <c:v>226.721</c:v>
                </c:pt>
                <c:pt idx="1225">
                  <c:v>119.71299999999999</c:v>
                </c:pt>
                <c:pt idx="1226">
                  <c:v>208.672</c:v>
                </c:pt>
                <c:pt idx="1227">
                  <c:v>147.43600000000001</c:v>
                </c:pt>
                <c:pt idx="1228">
                  <c:v>173.78800000000001</c:v>
                </c:pt>
                <c:pt idx="1229">
                  <c:v>166.881</c:v>
                </c:pt>
                <c:pt idx="1230">
                  <c:v>185.54499999999999</c:v>
                </c:pt>
                <c:pt idx="1231">
                  <c:v>175.77699999999999</c:v>
                </c:pt>
                <c:pt idx="1232">
                  <c:v>179.34399999999999</c:v>
                </c:pt>
                <c:pt idx="1233">
                  <c:v>214.66800000000001</c:v>
                </c:pt>
                <c:pt idx="1234">
                  <c:v>148.34399999999999</c:v>
                </c:pt>
                <c:pt idx="1235">
                  <c:v>177.715</c:v>
                </c:pt>
                <c:pt idx="1236">
                  <c:v>150.63999999999999</c:v>
                </c:pt>
                <c:pt idx="1237">
                  <c:v>214.31</c:v>
                </c:pt>
                <c:pt idx="1238">
                  <c:v>203.01</c:v>
                </c:pt>
                <c:pt idx="1239">
                  <c:v>184.35300000000001</c:v>
                </c:pt>
                <c:pt idx="1240">
                  <c:v>180.136</c:v>
                </c:pt>
                <c:pt idx="1241">
                  <c:v>201.05</c:v>
                </c:pt>
                <c:pt idx="1242">
                  <c:v>185.994</c:v>
                </c:pt>
                <c:pt idx="1243">
                  <c:v>201.72</c:v>
                </c:pt>
                <c:pt idx="1244">
                  <c:v>176.52600000000001</c:v>
                </c:pt>
                <c:pt idx="1245">
                  <c:v>159.22800000000001</c:v>
                </c:pt>
                <c:pt idx="1246">
                  <c:v>156.24100000000001</c:v>
                </c:pt>
                <c:pt idx="1247">
                  <c:v>168.90700000000001</c:v>
                </c:pt>
                <c:pt idx="1248">
                  <c:v>181.785</c:v>
                </c:pt>
                <c:pt idx="1249">
                  <c:v>166.471</c:v>
                </c:pt>
                <c:pt idx="1250">
                  <c:v>235.386</c:v>
                </c:pt>
                <c:pt idx="1251">
                  <c:v>239.083</c:v>
                </c:pt>
                <c:pt idx="1252">
                  <c:v>138.74199999999999</c:v>
                </c:pt>
                <c:pt idx="1253">
                  <c:v>197.28399999999999</c:v>
                </c:pt>
                <c:pt idx="1254">
                  <c:v>220.63399999999999</c:v>
                </c:pt>
                <c:pt idx="1255">
                  <c:v>198.946</c:v>
                </c:pt>
                <c:pt idx="1256">
                  <c:v>224.125</c:v>
                </c:pt>
                <c:pt idx="1257">
                  <c:v>195.803</c:v>
                </c:pt>
                <c:pt idx="1258">
                  <c:v>177.26400000000001</c:v>
                </c:pt>
                <c:pt idx="1259">
                  <c:v>171.982</c:v>
                </c:pt>
                <c:pt idx="1260">
                  <c:v>226.952</c:v>
                </c:pt>
                <c:pt idx="1261">
                  <c:v>194.41300000000001</c:v>
                </c:pt>
                <c:pt idx="1262">
                  <c:v>207.38300000000001</c:v>
                </c:pt>
                <c:pt idx="1263">
                  <c:v>201.94</c:v>
                </c:pt>
                <c:pt idx="1264">
                  <c:v>235.04300000000001</c:v>
                </c:pt>
                <c:pt idx="1265">
                  <c:v>230.45400000000001</c:v>
                </c:pt>
                <c:pt idx="1266">
                  <c:v>181.154</c:v>
                </c:pt>
                <c:pt idx="1267">
                  <c:v>182.751</c:v>
                </c:pt>
                <c:pt idx="1268">
                  <c:v>212.40199999999999</c:v>
                </c:pt>
                <c:pt idx="1269">
                  <c:v>221.41</c:v>
                </c:pt>
                <c:pt idx="1270">
                  <c:v>243.92699999999999</c:v>
                </c:pt>
                <c:pt idx="1271">
                  <c:v>253.59899999999999</c:v>
                </c:pt>
                <c:pt idx="1272">
                  <c:v>200.36699999999999</c:v>
                </c:pt>
                <c:pt idx="1273">
                  <c:v>218.173</c:v>
                </c:pt>
                <c:pt idx="1274">
                  <c:v>245.405</c:v>
                </c:pt>
                <c:pt idx="1275">
                  <c:v>275.447</c:v>
                </c:pt>
                <c:pt idx="1276">
                  <c:v>223.398</c:v>
                </c:pt>
                <c:pt idx="1277">
                  <c:v>220.16900000000001</c:v>
                </c:pt>
                <c:pt idx="1278">
                  <c:v>174.023</c:v>
                </c:pt>
                <c:pt idx="1279">
                  <c:v>205.934</c:v>
                </c:pt>
                <c:pt idx="1280">
                  <c:v>205.54900000000001</c:v>
                </c:pt>
                <c:pt idx="1281">
                  <c:v>225.04499999999999</c:v>
                </c:pt>
                <c:pt idx="1282">
                  <c:v>244.672</c:v>
                </c:pt>
                <c:pt idx="1283">
                  <c:v>234.17599999999999</c:v>
                </c:pt>
                <c:pt idx="1284">
                  <c:v>226.38800000000001</c:v>
                </c:pt>
                <c:pt idx="1285">
                  <c:v>247.88900000000001</c:v>
                </c:pt>
                <c:pt idx="1286">
                  <c:v>288.19200000000001</c:v>
                </c:pt>
                <c:pt idx="1287">
                  <c:v>213.905</c:v>
                </c:pt>
                <c:pt idx="1288">
                  <c:v>292.40899999999999</c:v>
                </c:pt>
                <c:pt idx="1289">
                  <c:v>215.61199999999999</c:v>
                </c:pt>
                <c:pt idx="1290">
                  <c:v>200.56100000000001</c:v>
                </c:pt>
                <c:pt idx="1291">
                  <c:v>195.923</c:v>
                </c:pt>
                <c:pt idx="1292">
                  <c:v>282.50200000000001</c:v>
                </c:pt>
                <c:pt idx="1293">
                  <c:v>233.69900000000001</c:v>
                </c:pt>
                <c:pt idx="1294">
                  <c:v>209.68799999999999</c:v>
                </c:pt>
                <c:pt idx="1295">
                  <c:v>228.49299999999999</c:v>
                </c:pt>
                <c:pt idx="1296">
                  <c:v>251.41200000000001</c:v>
                </c:pt>
                <c:pt idx="1297">
                  <c:v>284.89999999999998</c:v>
                </c:pt>
                <c:pt idx="1298">
                  <c:v>288.61599999999999</c:v>
                </c:pt>
                <c:pt idx="1299">
                  <c:v>258.02800000000002</c:v>
                </c:pt>
                <c:pt idx="1300">
                  <c:v>216.221</c:v>
                </c:pt>
                <c:pt idx="1301">
                  <c:v>259.74400000000003</c:v>
                </c:pt>
                <c:pt idx="1302">
                  <c:v>240.32400000000001</c:v>
                </c:pt>
                <c:pt idx="1303">
                  <c:v>207.239</c:v>
                </c:pt>
                <c:pt idx="1304">
                  <c:v>311.87900000000002</c:v>
                </c:pt>
                <c:pt idx="1305">
                  <c:v>191.42500000000001</c:v>
                </c:pt>
                <c:pt idx="1306">
                  <c:v>278.024</c:v>
                </c:pt>
                <c:pt idx="1307">
                  <c:v>148.58000000000001</c:v>
                </c:pt>
                <c:pt idx="1308">
                  <c:v>308.16500000000002</c:v>
                </c:pt>
                <c:pt idx="1309">
                  <c:v>197.78700000000001</c:v>
                </c:pt>
                <c:pt idx="1310">
                  <c:v>260.798</c:v>
                </c:pt>
                <c:pt idx="1311">
                  <c:v>222.785</c:v>
                </c:pt>
                <c:pt idx="1312">
                  <c:v>280.92899999999997</c:v>
                </c:pt>
                <c:pt idx="1313">
                  <c:v>345.94499999999999</c:v>
                </c:pt>
                <c:pt idx="1314">
                  <c:v>185.67599999999999</c:v>
                </c:pt>
                <c:pt idx="1315">
                  <c:v>238.75</c:v>
                </c:pt>
                <c:pt idx="1316">
                  <c:v>274.46300000000002</c:v>
                </c:pt>
                <c:pt idx="1317">
                  <c:v>288.04399999999998</c:v>
                </c:pt>
                <c:pt idx="1318">
                  <c:v>287.18900000000002</c:v>
                </c:pt>
                <c:pt idx="1319">
                  <c:v>328.04500000000002</c:v>
                </c:pt>
                <c:pt idx="1320">
                  <c:v>306.66800000000001</c:v>
                </c:pt>
                <c:pt idx="1321">
                  <c:v>228.779</c:v>
                </c:pt>
                <c:pt idx="1322">
                  <c:v>206.45</c:v>
                </c:pt>
                <c:pt idx="1323">
                  <c:v>268.06599999999997</c:v>
                </c:pt>
                <c:pt idx="1324">
                  <c:v>250.57400000000001</c:v>
                </c:pt>
                <c:pt idx="1325">
                  <c:v>283.18799999999999</c:v>
                </c:pt>
                <c:pt idx="1326">
                  <c:v>310.83600000000001</c:v>
                </c:pt>
                <c:pt idx="1327">
                  <c:v>364.39</c:v>
                </c:pt>
                <c:pt idx="1328">
                  <c:v>262.97500000000002</c:v>
                </c:pt>
                <c:pt idx="1329">
                  <c:v>300.68299999999999</c:v>
                </c:pt>
                <c:pt idx="1330">
                  <c:v>261.66699999999997</c:v>
                </c:pt>
                <c:pt idx="1331">
                  <c:v>357.86500000000001</c:v>
                </c:pt>
                <c:pt idx="1332">
                  <c:v>283.541</c:v>
                </c:pt>
                <c:pt idx="1333">
                  <c:v>259.892</c:v>
                </c:pt>
                <c:pt idx="1334">
                  <c:v>359.96699999999998</c:v>
                </c:pt>
                <c:pt idx="1335">
                  <c:v>326.72000000000003</c:v>
                </c:pt>
                <c:pt idx="1336">
                  <c:v>332.58199999999999</c:v>
                </c:pt>
                <c:pt idx="1337">
                  <c:v>380.435</c:v>
                </c:pt>
                <c:pt idx="1338">
                  <c:v>341.351</c:v>
                </c:pt>
                <c:pt idx="1339">
                  <c:v>233.64500000000001</c:v>
                </c:pt>
                <c:pt idx="1340">
                  <c:v>351.46800000000002</c:v>
                </c:pt>
                <c:pt idx="1341">
                  <c:v>301.19400000000002</c:v>
                </c:pt>
                <c:pt idx="1342">
                  <c:v>331.15</c:v>
                </c:pt>
                <c:pt idx="1343">
                  <c:v>382.29199999999997</c:v>
                </c:pt>
                <c:pt idx="1344">
                  <c:v>232.14</c:v>
                </c:pt>
                <c:pt idx="1345">
                  <c:v>346.26499999999999</c:v>
                </c:pt>
                <c:pt idx="1346">
                  <c:v>237.09</c:v>
                </c:pt>
                <c:pt idx="1347">
                  <c:v>384.43700000000001</c:v>
                </c:pt>
                <c:pt idx="1348">
                  <c:v>308.90100000000001</c:v>
                </c:pt>
                <c:pt idx="1349">
                  <c:v>273.839</c:v>
                </c:pt>
                <c:pt idx="1350">
                  <c:v>255.3</c:v>
                </c:pt>
                <c:pt idx="1351">
                  <c:v>330.79</c:v>
                </c:pt>
                <c:pt idx="1352">
                  <c:v>324.28899999999999</c:v>
                </c:pt>
                <c:pt idx="1353">
                  <c:v>321.35399999999998</c:v>
                </c:pt>
                <c:pt idx="1354">
                  <c:v>343.29300000000001</c:v>
                </c:pt>
                <c:pt idx="1355">
                  <c:v>259.37799999999999</c:v>
                </c:pt>
                <c:pt idx="1356">
                  <c:v>263.21800000000002</c:v>
                </c:pt>
                <c:pt idx="1357">
                  <c:v>284.62900000000002</c:v>
                </c:pt>
                <c:pt idx="1358">
                  <c:v>343.11500000000001</c:v>
                </c:pt>
                <c:pt idx="1359">
                  <c:v>291.97800000000001</c:v>
                </c:pt>
                <c:pt idx="1360">
                  <c:v>300.71199999999999</c:v>
                </c:pt>
                <c:pt idx="1361">
                  <c:v>403.04199999999997</c:v>
                </c:pt>
                <c:pt idx="1362">
                  <c:v>300.541</c:v>
                </c:pt>
                <c:pt idx="1363">
                  <c:v>324.84199999999998</c:v>
                </c:pt>
                <c:pt idx="1364">
                  <c:v>340.36399999999998</c:v>
                </c:pt>
                <c:pt idx="1365">
                  <c:v>375.25700000000001</c:v>
                </c:pt>
                <c:pt idx="1366">
                  <c:v>403.71</c:v>
                </c:pt>
                <c:pt idx="1367">
                  <c:v>234.91399999999999</c:v>
                </c:pt>
                <c:pt idx="1368">
                  <c:v>349.74799999999999</c:v>
                </c:pt>
                <c:pt idx="1369">
                  <c:v>340.28500000000003</c:v>
                </c:pt>
                <c:pt idx="1370">
                  <c:v>471.16399999999999</c:v>
                </c:pt>
                <c:pt idx="1371">
                  <c:v>410.74799999999999</c:v>
                </c:pt>
                <c:pt idx="1372">
                  <c:v>362.70699999999999</c:v>
                </c:pt>
                <c:pt idx="1373">
                  <c:v>362.75</c:v>
                </c:pt>
                <c:pt idx="1374">
                  <c:v>295.72199999999998</c:v>
                </c:pt>
                <c:pt idx="1375">
                  <c:v>337.36700000000002</c:v>
                </c:pt>
                <c:pt idx="1376">
                  <c:v>345.19400000000002</c:v>
                </c:pt>
                <c:pt idx="1377">
                  <c:v>324.06599999999997</c:v>
                </c:pt>
                <c:pt idx="1378">
                  <c:v>263.84899999999999</c:v>
                </c:pt>
                <c:pt idx="1379">
                  <c:v>386.166</c:v>
                </c:pt>
                <c:pt idx="1380">
                  <c:v>340.505</c:v>
                </c:pt>
                <c:pt idx="1381">
                  <c:v>269.39999999999998</c:v>
                </c:pt>
                <c:pt idx="1382">
                  <c:v>362.33300000000003</c:v>
                </c:pt>
                <c:pt idx="1383">
                  <c:v>303.61900000000003</c:v>
                </c:pt>
                <c:pt idx="1384">
                  <c:v>377.07400000000001</c:v>
                </c:pt>
                <c:pt idx="1385">
                  <c:v>258.471</c:v>
                </c:pt>
                <c:pt idx="1386">
                  <c:v>306.20699999999999</c:v>
                </c:pt>
                <c:pt idx="1387">
                  <c:v>356.69200000000001</c:v>
                </c:pt>
                <c:pt idx="1388">
                  <c:v>326.02199999999999</c:v>
                </c:pt>
                <c:pt idx="1389">
                  <c:v>375.45800000000003</c:v>
                </c:pt>
                <c:pt idx="1390">
                  <c:v>312.58</c:v>
                </c:pt>
                <c:pt idx="1391">
                  <c:v>366.62099999999998</c:v>
                </c:pt>
                <c:pt idx="1392">
                  <c:v>424.74599999999998</c:v>
                </c:pt>
                <c:pt idx="1393">
                  <c:v>411.40199999999999</c:v>
                </c:pt>
                <c:pt idx="1394">
                  <c:v>402.49599999999998</c:v>
                </c:pt>
                <c:pt idx="1395">
                  <c:v>317.67399999999998</c:v>
                </c:pt>
                <c:pt idx="1396">
                  <c:v>412.84</c:v>
                </c:pt>
                <c:pt idx="1397">
                  <c:v>348.21</c:v>
                </c:pt>
                <c:pt idx="1398">
                  <c:v>381.98599999999999</c:v>
                </c:pt>
                <c:pt idx="1399">
                  <c:v>416.89400000000001</c:v>
                </c:pt>
                <c:pt idx="1400">
                  <c:v>478.74</c:v>
                </c:pt>
                <c:pt idx="1401">
                  <c:v>352.34300000000002</c:v>
                </c:pt>
                <c:pt idx="1402">
                  <c:v>299.89800000000002</c:v>
                </c:pt>
                <c:pt idx="1403">
                  <c:v>333.96300000000002</c:v>
                </c:pt>
                <c:pt idx="1404">
                  <c:v>351.44200000000001</c:v>
                </c:pt>
                <c:pt idx="1405">
                  <c:v>470.51900000000001</c:v>
                </c:pt>
                <c:pt idx="1406">
                  <c:v>324.36599999999999</c:v>
                </c:pt>
                <c:pt idx="1407">
                  <c:v>448.75299999999999</c:v>
                </c:pt>
                <c:pt idx="1408">
                  <c:v>325.11399999999998</c:v>
                </c:pt>
                <c:pt idx="1409">
                  <c:v>366.16199999999998</c:v>
                </c:pt>
                <c:pt idx="1410">
                  <c:v>492.31299999999999</c:v>
                </c:pt>
                <c:pt idx="1411">
                  <c:v>461.75400000000002</c:v>
                </c:pt>
                <c:pt idx="1412">
                  <c:v>376.25200000000001</c:v>
                </c:pt>
                <c:pt idx="1413">
                  <c:v>341.52300000000002</c:v>
                </c:pt>
                <c:pt idx="1414">
                  <c:v>341.62900000000002</c:v>
                </c:pt>
                <c:pt idx="1415">
                  <c:v>343.50400000000002</c:v>
                </c:pt>
                <c:pt idx="1416">
                  <c:v>327.17700000000002</c:v>
                </c:pt>
                <c:pt idx="1417">
                  <c:v>513.31100000000004</c:v>
                </c:pt>
                <c:pt idx="1418">
                  <c:v>376.86399999999998</c:v>
                </c:pt>
                <c:pt idx="1419">
                  <c:v>369.61900000000003</c:v>
                </c:pt>
                <c:pt idx="1420">
                  <c:v>393.964</c:v>
                </c:pt>
                <c:pt idx="1421">
                  <c:v>474.56799999999998</c:v>
                </c:pt>
                <c:pt idx="1422">
                  <c:v>498.95299999999997</c:v>
                </c:pt>
                <c:pt idx="1423">
                  <c:v>348.21100000000001</c:v>
                </c:pt>
                <c:pt idx="1424">
                  <c:v>256.33800000000002</c:v>
                </c:pt>
                <c:pt idx="1425">
                  <c:v>405.71499999999997</c:v>
                </c:pt>
                <c:pt idx="1426">
                  <c:v>434.755</c:v>
                </c:pt>
                <c:pt idx="1427">
                  <c:v>421.18299999999999</c:v>
                </c:pt>
                <c:pt idx="1428">
                  <c:v>553.197</c:v>
                </c:pt>
                <c:pt idx="1429">
                  <c:v>460.702</c:v>
                </c:pt>
                <c:pt idx="1430">
                  <c:v>451.654</c:v>
                </c:pt>
                <c:pt idx="1431">
                  <c:v>379.18299999999999</c:v>
                </c:pt>
                <c:pt idx="1432">
                  <c:v>333.97199999999998</c:v>
                </c:pt>
                <c:pt idx="1433">
                  <c:v>532.59500000000003</c:v>
                </c:pt>
                <c:pt idx="1434">
                  <c:v>423.21</c:v>
                </c:pt>
                <c:pt idx="1435">
                  <c:v>582.29</c:v>
                </c:pt>
                <c:pt idx="1436">
                  <c:v>453.93700000000001</c:v>
                </c:pt>
                <c:pt idx="1437">
                  <c:v>412.69400000000002</c:v>
                </c:pt>
                <c:pt idx="1438">
                  <c:v>563.15200000000004</c:v>
                </c:pt>
                <c:pt idx="1439">
                  <c:v>338.40800000000002</c:v>
                </c:pt>
                <c:pt idx="1440">
                  <c:v>570.85900000000004</c:v>
                </c:pt>
                <c:pt idx="1441">
                  <c:v>344.41399999999999</c:v>
                </c:pt>
                <c:pt idx="1442">
                  <c:v>417.072</c:v>
                </c:pt>
                <c:pt idx="1443">
                  <c:v>380.892</c:v>
                </c:pt>
                <c:pt idx="1444">
                  <c:v>404.22300000000001</c:v>
                </c:pt>
                <c:pt idx="1445">
                  <c:v>424.04399999999998</c:v>
                </c:pt>
                <c:pt idx="1446">
                  <c:v>554.88900000000001</c:v>
                </c:pt>
                <c:pt idx="1447">
                  <c:v>385.25200000000001</c:v>
                </c:pt>
                <c:pt idx="1448">
                  <c:v>408.11</c:v>
                </c:pt>
                <c:pt idx="1449">
                  <c:v>602.08500000000004</c:v>
                </c:pt>
                <c:pt idx="1450">
                  <c:v>539.65300000000002</c:v>
                </c:pt>
                <c:pt idx="1451">
                  <c:v>414.55200000000002</c:v>
                </c:pt>
                <c:pt idx="1452">
                  <c:v>375.42099999999999</c:v>
                </c:pt>
                <c:pt idx="1453">
                  <c:v>612.93100000000004</c:v>
                </c:pt>
                <c:pt idx="1454">
                  <c:v>493.75200000000001</c:v>
                </c:pt>
                <c:pt idx="1455">
                  <c:v>431.678</c:v>
                </c:pt>
                <c:pt idx="1456">
                  <c:v>485.00700000000001</c:v>
                </c:pt>
                <c:pt idx="1457">
                  <c:v>387.52100000000002</c:v>
                </c:pt>
                <c:pt idx="1458">
                  <c:v>421.72</c:v>
                </c:pt>
                <c:pt idx="1459">
                  <c:v>367.60399999999998</c:v>
                </c:pt>
                <c:pt idx="1460">
                  <c:v>585.66899999999998</c:v>
                </c:pt>
                <c:pt idx="1461">
                  <c:v>622.822</c:v>
                </c:pt>
                <c:pt idx="1462">
                  <c:v>593.69000000000005</c:v>
                </c:pt>
                <c:pt idx="1463">
                  <c:v>595.37099999999998</c:v>
                </c:pt>
                <c:pt idx="1464">
                  <c:v>495.40899999999999</c:v>
                </c:pt>
                <c:pt idx="1465">
                  <c:v>403.709</c:v>
                </c:pt>
                <c:pt idx="1466">
                  <c:v>463.55900000000003</c:v>
                </c:pt>
                <c:pt idx="1467">
                  <c:v>648.33900000000006</c:v>
                </c:pt>
                <c:pt idx="1468">
                  <c:v>481.59399999999999</c:v>
                </c:pt>
                <c:pt idx="1469">
                  <c:v>568.37300000000005</c:v>
                </c:pt>
                <c:pt idx="1470">
                  <c:v>545.54899999999998</c:v>
                </c:pt>
                <c:pt idx="1471">
                  <c:v>440.28</c:v>
                </c:pt>
                <c:pt idx="1472">
                  <c:v>423.34800000000001</c:v>
                </c:pt>
                <c:pt idx="1473">
                  <c:v>402.21</c:v>
                </c:pt>
                <c:pt idx="1474">
                  <c:v>552.91399999999999</c:v>
                </c:pt>
                <c:pt idx="1475">
                  <c:v>499.23099999999999</c:v>
                </c:pt>
                <c:pt idx="1476">
                  <c:v>613.87900000000002</c:v>
                </c:pt>
                <c:pt idx="1477">
                  <c:v>481.85</c:v>
                </c:pt>
                <c:pt idx="1478">
                  <c:v>587.35799999999995</c:v>
                </c:pt>
                <c:pt idx="1479">
                  <c:v>500.25099999999998</c:v>
                </c:pt>
                <c:pt idx="1480">
                  <c:v>440.49599999999998</c:v>
                </c:pt>
                <c:pt idx="1481">
                  <c:v>643.42399999999998</c:v>
                </c:pt>
                <c:pt idx="1482">
                  <c:v>613.50599999999997</c:v>
                </c:pt>
                <c:pt idx="1483">
                  <c:v>435.04399999999998</c:v>
                </c:pt>
                <c:pt idx="1484">
                  <c:v>666.53700000000003</c:v>
                </c:pt>
                <c:pt idx="1485">
                  <c:v>574.61400000000003</c:v>
                </c:pt>
                <c:pt idx="1486">
                  <c:v>703.28800000000001</c:v>
                </c:pt>
                <c:pt idx="1487">
                  <c:v>661.52</c:v>
                </c:pt>
                <c:pt idx="1488">
                  <c:v>468.47199999999998</c:v>
                </c:pt>
                <c:pt idx="1489">
                  <c:v>595.79100000000005</c:v>
                </c:pt>
                <c:pt idx="1490">
                  <c:v>502.35</c:v>
                </c:pt>
                <c:pt idx="1491">
                  <c:v>725.12199999999996</c:v>
                </c:pt>
                <c:pt idx="1492">
                  <c:v>628.48400000000004</c:v>
                </c:pt>
                <c:pt idx="1493">
                  <c:v>661.46699999999998</c:v>
                </c:pt>
                <c:pt idx="1494">
                  <c:v>754.84299999999996</c:v>
                </c:pt>
                <c:pt idx="1495">
                  <c:v>794.32299999999998</c:v>
                </c:pt>
                <c:pt idx="1496">
                  <c:v>524.452</c:v>
                </c:pt>
                <c:pt idx="1497">
                  <c:v>624.61800000000005</c:v>
                </c:pt>
                <c:pt idx="1498">
                  <c:v>754.76700000000005</c:v>
                </c:pt>
                <c:pt idx="1499">
                  <c:v>551.69799999999998</c:v>
                </c:pt>
                <c:pt idx="1500">
                  <c:v>894.77599999999995</c:v>
                </c:pt>
                <c:pt idx="1501">
                  <c:v>731.96100000000001</c:v>
                </c:pt>
                <c:pt idx="1502">
                  <c:v>570.57100000000003</c:v>
                </c:pt>
                <c:pt idx="1503">
                  <c:v>515.71799999999996</c:v>
                </c:pt>
                <c:pt idx="1504">
                  <c:v>818.05200000000002</c:v>
                </c:pt>
                <c:pt idx="1505">
                  <c:v>745.05399999999997</c:v>
                </c:pt>
                <c:pt idx="1506">
                  <c:v>608.904</c:v>
                </c:pt>
                <c:pt idx="1507">
                  <c:v>856.62900000000002</c:v>
                </c:pt>
                <c:pt idx="1508">
                  <c:v>745.71699999999998</c:v>
                </c:pt>
                <c:pt idx="1509">
                  <c:v>557.745</c:v>
                </c:pt>
                <c:pt idx="1510">
                  <c:v>697.30200000000002</c:v>
                </c:pt>
                <c:pt idx="1511">
                  <c:v>606.51099999999997</c:v>
                </c:pt>
                <c:pt idx="1512">
                  <c:v>598.72699999999998</c:v>
                </c:pt>
                <c:pt idx="1513">
                  <c:v>810.72299999999996</c:v>
                </c:pt>
                <c:pt idx="1514">
                  <c:v>920.39400000000001</c:v>
                </c:pt>
                <c:pt idx="1515">
                  <c:v>620.548</c:v>
                </c:pt>
                <c:pt idx="1516">
                  <c:v>640.41300000000001</c:v>
                </c:pt>
                <c:pt idx="1517">
                  <c:v>1128.3109999999999</c:v>
                </c:pt>
                <c:pt idx="1518">
                  <c:v>1104.4670000000001</c:v>
                </c:pt>
                <c:pt idx="1519">
                  <c:v>728.7</c:v>
                </c:pt>
                <c:pt idx="1520">
                  <c:v>1083.6310000000001</c:v>
                </c:pt>
                <c:pt idx="1521">
                  <c:v>1456.498</c:v>
                </c:pt>
                <c:pt idx="1522">
                  <c:v>1610.518</c:v>
                </c:pt>
                <c:pt idx="1523">
                  <c:v>1121.9839999999999</c:v>
                </c:pt>
                <c:pt idx="1524">
                  <c:v>802.02800000000002</c:v>
                </c:pt>
                <c:pt idx="1525">
                  <c:v>1569.7370000000001</c:v>
                </c:pt>
              </c:numCache>
            </c:numRef>
          </c:yVal>
          <c:smooth val="0"/>
          <c:extLst>
            <c:ext xmlns:c16="http://schemas.microsoft.com/office/drawing/2014/chart" uri="{C3380CC4-5D6E-409C-BE32-E72D297353CC}">
              <c16:uniqueId val="{00000000-DC53-4128-B695-98EC63497383}"/>
            </c:ext>
          </c:extLst>
        </c:ser>
        <c:ser>
          <c:idx val="1"/>
          <c:order val="1"/>
          <c:tx>
            <c:strRef>
              <c:f>Sheet3!$F$1</c:f>
              <c:strCache>
                <c:ptCount val="1"/>
                <c:pt idx="0">
                  <c:v>CEA</c:v>
                </c:pt>
              </c:strCache>
            </c:strRef>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Sheet3!$D$2:$D$1624</c:f>
              <c:numCache>
                <c:formatCode>General</c:formatCode>
                <c:ptCount val="1623"/>
                <c:pt idx="0">
                  <c:v>5.2440000000000001E-2</c:v>
                </c:pt>
                <c:pt idx="1">
                  <c:v>0.37662000000000001</c:v>
                </c:pt>
                <c:pt idx="2">
                  <c:v>0.75270000000000004</c:v>
                </c:pt>
                <c:pt idx="3">
                  <c:v>0.86847000000000008</c:v>
                </c:pt>
                <c:pt idx="4">
                  <c:v>0.90347</c:v>
                </c:pt>
                <c:pt idx="5">
                  <c:v>0.90770000000000006</c:v>
                </c:pt>
                <c:pt idx="6">
                  <c:v>0.91673000000000004</c:v>
                </c:pt>
                <c:pt idx="7">
                  <c:v>0.99717</c:v>
                </c:pt>
                <c:pt idx="8">
                  <c:v>1.01796</c:v>
                </c:pt>
                <c:pt idx="9">
                  <c:v>1.0629999999999999</c:v>
                </c:pt>
                <c:pt idx="10">
                  <c:v>1.06433</c:v>
                </c:pt>
                <c:pt idx="11">
                  <c:v>1.0905</c:v>
                </c:pt>
                <c:pt idx="12">
                  <c:v>1.2291099999999999</c:v>
                </c:pt>
                <c:pt idx="13">
                  <c:v>1.25417</c:v>
                </c:pt>
                <c:pt idx="14">
                  <c:v>1.2668900000000001</c:v>
                </c:pt>
                <c:pt idx="15">
                  <c:v>1.2950999999999999</c:v>
                </c:pt>
                <c:pt idx="16">
                  <c:v>1.3416700000000001</c:v>
                </c:pt>
                <c:pt idx="17">
                  <c:v>1.6490400000000001</c:v>
                </c:pt>
                <c:pt idx="18">
                  <c:v>1.65448</c:v>
                </c:pt>
                <c:pt idx="19">
                  <c:v>1.66476</c:v>
                </c:pt>
                <c:pt idx="20">
                  <c:v>1.68658</c:v>
                </c:pt>
                <c:pt idx="21">
                  <c:v>1.8001099999999999</c:v>
                </c:pt>
                <c:pt idx="22">
                  <c:v>1.8964700000000001</c:v>
                </c:pt>
                <c:pt idx="23">
                  <c:v>1.94251</c:v>
                </c:pt>
                <c:pt idx="24">
                  <c:v>1.9490699999999999</c:v>
                </c:pt>
                <c:pt idx="25">
                  <c:v>1.97716</c:v>
                </c:pt>
                <c:pt idx="26">
                  <c:v>1.9904999999999999</c:v>
                </c:pt>
                <c:pt idx="27">
                  <c:v>2.2127500000000002</c:v>
                </c:pt>
                <c:pt idx="28">
                  <c:v>2.22533</c:v>
                </c:pt>
                <c:pt idx="29">
                  <c:v>2.2308300000000001</c:v>
                </c:pt>
                <c:pt idx="30">
                  <c:v>2.2922099999999999</c:v>
                </c:pt>
                <c:pt idx="31">
                  <c:v>2.3042399999999996</c:v>
                </c:pt>
                <c:pt idx="32">
                  <c:v>2.3137699999999999</c:v>
                </c:pt>
                <c:pt idx="33">
                  <c:v>2.32029</c:v>
                </c:pt>
                <c:pt idx="34">
                  <c:v>2.4123200000000002</c:v>
                </c:pt>
                <c:pt idx="35">
                  <c:v>2.4149699999999998</c:v>
                </c:pt>
                <c:pt idx="36">
                  <c:v>2.4620700000000002</c:v>
                </c:pt>
                <c:pt idx="37">
                  <c:v>2.4670199999999998</c:v>
                </c:pt>
                <c:pt idx="38">
                  <c:v>2.4984699999999997</c:v>
                </c:pt>
                <c:pt idx="39">
                  <c:v>2.5449200000000003</c:v>
                </c:pt>
                <c:pt idx="40">
                  <c:v>2.61531</c:v>
                </c:pt>
                <c:pt idx="41">
                  <c:v>2.8921700000000001</c:v>
                </c:pt>
                <c:pt idx="42">
                  <c:v>2.8991899999999999</c:v>
                </c:pt>
                <c:pt idx="43">
                  <c:v>2.9410100000000003</c:v>
                </c:pt>
                <c:pt idx="44">
                  <c:v>3.0890999999999997</c:v>
                </c:pt>
                <c:pt idx="45">
                  <c:v>3.1598699999999997</c:v>
                </c:pt>
                <c:pt idx="46">
                  <c:v>3.1612</c:v>
                </c:pt>
                <c:pt idx="47">
                  <c:v>3.2556599999999998</c:v>
                </c:pt>
                <c:pt idx="48">
                  <c:v>3.3317299999999999</c:v>
                </c:pt>
                <c:pt idx="49">
                  <c:v>3.4207899999999998</c:v>
                </c:pt>
                <c:pt idx="50">
                  <c:v>3.4695999999999998</c:v>
                </c:pt>
                <c:pt idx="51">
                  <c:v>3.6069200000000001</c:v>
                </c:pt>
                <c:pt idx="52">
                  <c:v>3.6463000000000001</c:v>
                </c:pt>
                <c:pt idx="53">
                  <c:v>3.8180200000000002</c:v>
                </c:pt>
                <c:pt idx="54">
                  <c:v>3.9323699999999997</c:v>
                </c:pt>
                <c:pt idx="55">
                  <c:v>3.95871</c:v>
                </c:pt>
                <c:pt idx="56">
                  <c:v>4.0272199999999998</c:v>
                </c:pt>
                <c:pt idx="57">
                  <c:v>4.1787299999999998</c:v>
                </c:pt>
                <c:pt idx="58">
                  <c:v>4.1963699999999999</c:v>
                </c:pt>
                <c:pt idx="59">
                  <c:v>4.2193300000000002</c:v>
                </c:pt>
                <c:pt idx="60">
                  <c:v>4.4196200000000001</c:v>
                </c:pt>
                <c:pt idx="61">
                  <c:v>4.48637</c:v>
                </c:pt>
                <c:pt idx="62">
                  <c:v>4.5300900000000004</c:v>
                </c:pt>
                <c:pt idx="63">
                  <c:v>4.5540900000000004</c:v>
                </c:pt>
                <c:pt idx="64">
                  <c:v>4.5697799999999997</c:v>
                </c:pt>
                <c:pt idx="65">
                  <c:v>4.8509399999999996</c:v>
                </c:pt>
                <c:pt idx="66">
                  <c:v>4.8635399999999995</c:v>
                </c:pt>
                <c:pt idx="67">
                  <c:v>4.8786800000000001</c:v>
                </c:pt>
                <c:pt idx="68">
                  <c:v>4.90984</c:v>
                </c:pt>
                <c:pt idx="69">
                  <c:v>5.0310100000000002</c:v>
                </c:pt>
                <c:pt idx="70">
                  <c:v>5.0764899999999997</c:v>
                </c:pt>
                <c:pt idx="71">
                  <c:v>5.1853199999999999</c:v>
                </c:pt>
                <c:pt idx="72">
                  <c:v>5.2585500000000005</c:v>
                </c:pt>
                <c:pt idx="73">
                  <c:v>5.2973400000000002</c:v>
                </c:pt>
                <c:pt idx="74">
                  <c:v>5.4204300000000005</c:v>
                </c:pt>
                <c:pt idx="75">
                  <c:v>5.5279999999999996</c:v>
                </c:pt>
                <c:pt idx="76">
                  <c:v>5.7363999999999997</c:v>
                </c:pt>
                <c:pt idx="77">
                  <c:v>5.7539799999999994</c:v>
                </c:pt>
                <c:pt idx="78">
                  <c:v>5.8188999999999993</c:v>
                </c:pt>
                <c:pt idx="79">
                  <c:v>6.0843999999999996</c:v>
                </c:pt>
                <c:pt idx="80">
                  <c:v>6.5155799999999999</c:v>
                </c:pt>
                <c:pt idx="81">
                  <c:v>6.5448999999999993</c:v>
                </c:pt>
                <c:pt idx="82">
                  <c:v>6.69191</c:v>
                </c:pt>
                <c:pt idx="83">
                  <c:v>6.7836499999999997</c:v>
                </c:pt>
                <c:pt idx="84">
                  <c:v>6.8809399999999998</c:v>
                </c:pt>
                <c:pt idx="85">
                  <c:v>6.9569399999999995</c:v>
                </c:pt>
                <c:pt idx="86">
                  <c:v>7.0280500000000004</c:v>
                </c:pt>
                <c:pt idx="87">
                  <c:v>7.2040800000000003</c:v>
                </c:pt>
                <c:pt idx="88">
                  <c:v>7.2126800000000006</c:v>
                </c:pt>
                <c:pt idx="89">
                  <c:v>7.2279</c:v>
                </c:pt>
                <c:pt idx="90">
                  <c:v>7.3759199999999998</c:v>
                </c:pt>
                <c:pt idx="91">
                  <c:v>7.4382700000000002</c:v>
                </c:pt>
                <c:pt idx="92">
                  <c:v>7.5306300000000004</c:v>
                </c:pt>
                <c:pt idx="93">
                  <c:v>7.5550600000000001</c:v>
                </c:pt>
                <c:pt idx="94">
                  <c:v>7.8677600000000005</c:v>
                </c:pt>
                <c:pt idx="95">
                  <c:v>8.0348299999999995</c:v>
                </c:pt>
                <c:pt idx="96">
                  <c:v>8.0903000000000009</c:v>
                </c:pt>
                <c:pt idx="97">
                  <c:v>8.1321499999999993</c:v>
                </c:pt>
                <c:pt idx="98">
                  <c:v>8.2275599999999987</c:v>
                </c:pt>
                <c:pt idx="99">
                  <c:v>8.2615499999999997</c:v>
                </c:pt>
                <c:pt idx="100">
                  <c:v>8.3895499999999998</c:v>
                </c:pt>
                <c:pt idx="101">
                  <c:v>8.9499300000000002</c:v>
                </c:pt>
                <c:pt idx="102">
                  <c:v>8.9710999999999999</c:v>
                </c:pt>
                <c:pt idx="103">
                  <c:v>9.032</c:v>
                </c:pt>
                <c:pt idx="104">
                  <c:v>9.1488399999999999</c:v>
                </c:pt>
                <c:pt idx="105">
                  <c:v>9.1606000000000005</c:v>
                </c:pt>
                <c:pt idx="106">
                  <c:v>9.1636399999999991</c:v>
                </c:pt>
                <c:pt idx="107">
                  <c:v>9.3879900000000003</c:v>
                </c:pt>
                <c:pt idx="108">
                  <c:v>9.3928899999999995</c:v>
                </c:pt>
                <c:pt idx="109">
                  <c:v>9.4837800000000012</c:v>
                </c:pt>
                <c:pt idx="110">
                  <c:v>9.4945000000000004</c:v>
                </c:pt>
                <c:pt idx="111">
                  <c:v>9.5301399999999994</c:v>
                </c:pt>
                <c:pt idx="112">
                  <c:v>9.5506600000000006</c:v>
                </c:pt>
                <c:pt idx="113">
                  <c:v>9.6235099999999996</c:v>
                </c:pt>
                <c:pt idx="114">
                  <c:v>9.8081399999999999</c:v>
                </c:pt>
                <c:pt idx="115">
                  <c:v>10.014250000000001</c:v>
                </c:pt>
                <c:pt idx="116">
                  <c:v>10.15518</c:v>
                </c:pt>
                <c:pt idx="117">
                  <c:v>10.28509</c:v>
                </c:pt>
                <c:pt idx="118">
                  <c:v>10.466670000000001</c:v>
                </c:pt>
                <c:pt idx="119">
                  <c:v>10.50099</c:v>
                </c:pt>
                <c:pt idx="120">
                  <c:v>10.63528</c:v>
                </c:pt>
                <c:pt idx="121">
                  <c:v>10.642059999999999</c:v>
                </c:pt>
                <c:pt idx="122">
                  <c:v>10.775729999999999</c:v>
                </c:pt>
                <c:pt idx="123">
                  <c:v>10.82033</c:v>
                </c:pt>
                <c:pt idx="124">
                  <c:v>11.00446</c:v>
                </c:pt>
                <c:pt idx="125">
                  <c:v>11.035030000000001</c:v>
                </c:pt>
                <c:pt idx="126">
                  <c:v>11.09409</c:v>
                </c:pt>
                <c:pt idx="127">
                  <c:v>11.75529</c:v>
                </c:pt>
                <c:pt idx="128">
                  <c:v>11.958350000000001</c:v>
                </c:pt>
                <c:pt idx="129">
                  <c:v>12.25038</c:v>
                </c:pt>
                <c:pt idx="130">
                  <c:v>12.4124</c:v>
                </c:pt>
                <c:pt idx="131">
                  <c:v>12.592969999999999</c:v>
                </c:pt>
                <c:pt idx="132">
                  <c:v>12.61303</c:v>
                </c:pt>
                <c:pt idx="133">
                  <c:v>12.73288</c:v>
                </c:pt>
                <c:pt idx="134">
                  <c:v>12.79172</c:v>
                </c:pt>
                <c:pt idx="135">
                  <c:v>12.79274</c:v>
                </c:pt>
                <c:pt idx="136">
                  <c:v>12.825209999999998</c:v>
                </c:pt>
                <c:pt idx="137">
                  <c:v>12.866879999999998</c:v>
                </c:pt>
                <c:pt idx="138">
                  <c:v>13.0616</c:v>
                </c:pt>
                <c:pt idx="139">
                  <c:v>13.070129999999999</c:v>
                </c:pt>
                <c:pt idx="140">
                  <c:v>13.110950000000001</c:v>
                </c:pt>
                <c:pt idx="141">
                  <c:v>13.271690000000001</c:v>
                </c:pt>
                <c:pt idx="142">
                  <c:v>13.272930000000001</c:v>
                </c:pt>
                <c:pt idx="143">
                  <c:v>13.4116</c:v>
                </c:pt>
                <c:pt idx="144">
                  <c:v>13.565659999999999</c:v>
                </c:pt>
                <c:pt idx="145">
                  <c:v>13.636610000000001</c:v>
                </c:pt>
                <c:pt idx="146">
                  <c:v>13.64622</c:v>
                </c:pt>
                <c:pt idx="147">
                  <c:v>13.80463</c:v>
                </c:pt>
                <c:pt idx="148">
                  <c:v>13.864139999999999</c:v>
                </c:pt>
                <c:pt idx="149">
                  <c:v>13.9086</c:v>
                </c:pt>
                <c:pt idx="150">
                  <c:v>13.93317</c:v>
                </c:pt>
                <c:pt idx="151">
                  <c:v>14.12837</c:v>
                </c:pt>
                <c:pt idx="152">
                  <c:v>14.20711</c:v>
                </c:pt>
                <c:pt idx="153">
                  <c:v>14.222700000000001</c:v>
                </c:pt>
                <c:pt idx="154">
                  <c:v>14.34014</c:v>
                </c:pt>
                <c:pt idx="155">
                  <c:v>14.773389999999999</c:v>
                </c:pt>
                <c:pt idx="156">
                  <c:v>14.81246</c:v>
                </c:pt>
                <c:pt idx="157">
                  <c:v>14.820979999999999</c:v>
                </c:pt>
                <c:pt idx="158">
                  <c:v>14.848690000000001</c:v>
                </c:pt>
                <c:pt idx="159">
                  <c:v>14.97156</c:v>
                </c:pt>
                <c:pt idx="160">
                  <c:v>15.034549999999999</c:v>
                </c:pt>
                <c:pt idx="161">
                  <c:v>15.113299999999999</c:v>
                </c:pt>
                <c:pt idx="162">
                  <c:v>15.151450000000001</c:v>
                </c:pt>
                <c:pt idx="163">
                  <c:v>15.24291</c:v>
                </c:pt>
                <c:pt idx="164">
                  <c:v>15.27791</c:v>
                </c:pt>
                <c:pt idx="165">
                  <c:v>15.36726</c:v>
                </c:pt>
                <c:pt idx="166">
                  <c:v>15.38355</c:v>
                </c:pt>
                <c:pt idx="167">
                  <c:v>15.447299999999998</c:v>
                </c:pt>
                <c:pt idx="168">
                  <c:v>15.44984</c:v>
                </c:pt>
                <c:pt idx="169">
                  <c:v>15.52974</c:v>
                </c:pt>
                <c:pt idx="170">
                  <c:v>15.532629999999999</c:v>
                </c:pt>
                <c:pt idx="171">
                  <c:v>15.613440000000001</c:v>
                </c:pt>
                <c:pt idx="172">
                  <c:v>15.634840000000001</c:v>
                </c:pt>
                <c:pt idx="173">
                  <c:v>15.74968</c:v>
                </c:pt>
                <c:pt idx="174">
                  <c:v>15.821309999999999</c:v>
                </c:pt>
                <c:pt idx="175">
                  <c:v>15.83663</c:v>
                </c:pt>
                <c:pt idx="176">
                  <c:v>15.924010000000001</c:v>
                </c:pt>
                <c:pt idx="177">
                  <c:v>15.967690000000001</c:v>
                </c:pt>
                <c:pt idx="178">
                  <c:v>16.067719999999998</c:v>
                </c:pt>
                <c:pt idx="179">
                  <c:v>16.195340000000002</c:v>
                </c:pt>
                <c:pt idx="180">
                  <c:v>16.24934</c:v>
                </c:pt>
                <c:pt idx="181">
                  <c:v>16.425699999999999</c:v>
                </c:pt>
                <c:pt idx="182">
                  <c:v>16.447389999999999</c:v>
                </c:pt>
                <c:pt idx="183">
                  <c:v>16.456409999999998</c:v>
                </c:pt>
                <c:pt idx="184">
                  <c:v>16.457000000000001</c:v>
                </c:pt>
                <c:pt idx="185">
                  <c:v>16.488859999999999</c:v>
                </c:pt>
                <c:pt idx="186">
                  <c:v>16.506419999999999</c:v>
                </c:pt>
                <c:pt idx="187">
                  <c:v>16.800689999999999</c:v>
                </c:pt>
                <c:pt idx="188">
                  <c:v>16.91976</c:v>
                </c:pt>
                <c:pt idx="189">
                  <c:v>16.976410000000001</c:v>
                </c:pt>
                <c:pt idx="190">
                  <c:v>17.02619</c:v>
                </c:pt>
                <c:pt idx="191">
                  <c:v>17.047930000000001</c:v>
                </c:pt>
                <c:pt idx="192">
                  <c:v>17.050139999999999</c:v>
                </c:pt>
                <c:pt idx="193">
                  <c:v>17.051839999999999</c:v>
                </c:pt>
                <c:pt idx="194">
                  <c:v>17.065560000000001</c:v>
                </c:pt>
                <c:pt idx="195">
                  <c:v>17.123429999999999</c:v>
                </c:pt>
                <c:pt idx="196">
                  <c:v>17.27308</c:v>
                </c:pt>
                <c:pt idx="197">
                  <c:v>17.360409999999998</c:v>
                </c:pt>
                <c:pt idx="198">
                  <c:v>17.526349999999997</c:v>
                </c:pt>
                <c:pt idx="199">
                  <c:v>17.540410000000001</c:v>
                </c:pt>
                <c:pt idx="200">
                  <c:v>17.616970000000002</c:v>
                </c:pt>
                <c:pt idx="201">
                  <c:v>17.629000000000001</c:v>
                </c:pt>
                <c:pt idx="202">
                  <c:v>17.767400000000002</c:v>
                </c:pt>
                <c:pt idx="203">
                  <c:v>17.789270000000002</c:v>
                </c:pt>
                <c:pt idx="204">
                  <c:v>17.879279999999998</c:v>
                </c:pt>
                <c:pt idx="205">
                  <c:v>17.949169999999999</c:v>
                </c:pt>
                <c:pt idx="206">
                  <c:v>17.975069999999999</c:v>
                </c:pt>
                <c:pt idx="207">
                  <c:v>18.0017</c:v>
                </c:pt>
                <c:pt idx="208">
                  <c:v>18.047409999999999</c:v>
                </c:pt>
                <c:pt idx="209">
                  <c:v>18.155909999999999</c:v>
                </c:pt>
                <c:pt idx="210">
                  <c:v>18.17745</c:v>
                </c:pt>
                <c:pt idx="211">
                  <c:v>18.298970000000001</c:v>
                </c:pt>
                <c:pt idx="212">
                  <c:v>18.307400000000001</c:v>
                </c:pt>
                <c:pt idx="213">
                  <c:v>18.369439999999997</c:v>
                </c:pt>
                <c:pt idx="214">
                  <c:v>18.469000000000001</c:v>
                </c:pt>
                <c:pt idx="215">
                  <c:v>18.588459999999998</c:v>
                </c:pt>
                <c:pt idx="216">
                  <c:v>18.611189999999997</c:v>
                </c:pt>
                <c:pt idx="217">
                  <c:v>18.620919999999998</c:v>
                </c:pt>
                <c:pt idx="218">
                  <c:v>18.706959999999999</c:v>
                </c:pt>
                <c:pt idx="219">
                  <c:v>18.80997</c:v>
                </c:pt>
                <c:pt idx="220">
                  <c:v>18.999089999999999</c:v>
                </c:pt>
                <c:pt idx="221">
                  <c:v>19.110509999999998</c:v>
                </c:pt>
                <c:pt idx="222">
                  <c:v>19.121459999999999</c:v>
                </c:pt>
                <c:pt idx="223">
                  <c:v>19.15663</c:v>
                </c:pt>
                <c:pt idx="224">
                  <c:v>19.167080000000002</c:v>
                </c:pt>
                <c:pt idx="225">
                  <c:v>19.19286</c:v>
                </c:pt>
                <c:pt idx="226">
                  <c:v>19.279949999999999</c:v>
                </c:pt>
                <c:pt idx="227">
                  <c:v>19.306609999999999</c:v>
                </c:pt>
                <c:pt idx="228">
                  <c:v>19.310130000000001</c:v>
                </c:pt>
                <c:pt idx="229">
                  <c:v>19.383860000000002</c:v>
                </c:pt>
                <c:pt idx="230">
                  <c:v>19.41461</c:v>
                </c:pt>
                <c:pt idx="231">
                  <c:v>19.46818</c:v>
                </c:pt>
                <c:pt idx="232">
                  <c:v>19.548590000000001</c:v>
                </c:pt>
                <c:pt idx="233">
                  <c:v>19.591229999999999</c:v>
                </c:pt>
                <c:pt idx="234">
                  <c:v>19.626930000000002</c:v>
                </c:pt>
                <c:pt idx="235">
                  <c:v>19.673359999999999</c:v>
                </c:pt>
                <c:pt idx="236">
                  <c:v>19.683880000000002</c:v>
                </c:pt>
                <c:pt idx="237">
                  <c:v>19.69293</c:v>
                </c:pt>
                <c:pt idx="238">
                  <c:v>19.742529999999999</c:v>
                </c:pt>
                <c:pt idx="239">
                  <c:v>19.763759999999998</c:v>
                </c:pt>
                <c:pt idx="240">
                  <c:v>19.81906</c:v>
                </c:pt>
                <c:pt idx="241">
                  <c:v>19.820619999999998</c:v>
                </c:pt>
                <c:pt idx="242">
                  <c:v>19.825400000000002</c:v>
                </c:pt>
                <c:pt idx="243">
                  <c:v>19.88382</c:v>
                </c:pt>
                <c:pt idx="244">
                  <c:v>19.982189999999999</c:v>
                </c:pt>
                <c:pt idx="245">
                  <c:v>19.989509999999999</c:v>
                </c:pt>
                <c:pt idx="246">
                  <c:v>19.991479999999999</c:v>
                </c:pt>
                <c:pt idx="247">
                  <c:v>20.065660000000001</c:v>
                </c:pt>
                <c:pt idx="248">
                  <c:v>20.068380000000001</c:v>
                </c:pt>
                <c:pt idx="249">
                  <c:v>20.143330000000002</c:v>
                </c:pt>
                <c:pt idx="250">
                  <c:v>20.16431</c:v>
                </c:pt>
                <c:pt idx="251">
                  <c:v>20.195679999999999</c:v>
                </c:pt>
                <c:pt idx="252">
                  <c:v>20.204740000000001</c:v>
                </c:pt>
                <c:pt idx="253">
                  <c:v>20.24193</c:v>
                </c:pt>
                <c:pt idx="254">
                  <c:v>20.259430000000002</c:v>
                </c:pt>
                <c:pt idx="255">
                  <c:v>20.264779999999998</c:v>
                </c:pt>
                <c:pt idx="256">
                  <c:v>20.278680000000001</c:v>
                </c:pt>
                <c:pt idx="257">
                  <c:v>20.316490000000002</c:v>
                </c:pt>
                <c:pt idx="258">
                  <c:v>20.325569999999999</c:v>
                </c:pt>
                <c:pt idx="259">
                  <c:v>20.355799999999999</c:v>
                </c:pt>
                <c:pt idx="260">
                  <c:v>20.362830000000002</c:v>
                </c:pt>
                <c:pt idx="261">
                  <c:v>20.410450000000001</c:v>
                </c:pt>
                <c:pt idx="262">
                  <c:v>20.556570000000001</c:v>
                </c:pt>
                <c:pt idx="263">
                  <c:v>20.567540000000001</c:v>
                </c:pt>
                <c:pt idx="264">
                  <c:v>20.59356</c:v>
                </c:pt>
                <c:pt idx="265">
                  <c:v>20.637070000000001</c:v>
                </c:pt>
                <c:pt idx="266">
                  <c:v>20.697620000000001</c:v>
                </c:pt>
                <c:pt idx="267">
                  <c:v>20.811169999999997</c:v>
                </c:pt>
                <c:pt idx="268">
                  <c:v>20.92323</c:v>
                </c:pt>
                <c:pt idx="269">
                  <c:v>20.935189999999999</c:v>
                </c:pt>
                <c:pt idx="270">
                  <c:v>21.156959999999998</c:v>
                </c:pt>
                <c:pt idx="271">
                  <c:v>21.33906</c:v>
                </c:pt>
                <c:pt idx="272">
                  <c:v>21.34076</c:v>
                </c:pt>
                <c:pt idx="273">
                  <c:v>21.372259999999997</c:v>
                </c:pt>
                <c:pt idx="274">
                  <c:v>21.403040000000001</c:v>
                </c:pt>
                <c:pt idx="275">
                  <c:v>21.404409999999999</c:v>
                </c:pt>
                <c:pt idx="276">
                  <c:v>21.440459999999998</c:v>
                </c:pt>
                <c:pt idx="277">
                  <c:v>21.44079</c:v>
                </c:pt>
                <c:pt idx="278">
                  <c:v>21.463000000000001</c:v>
                </c:pt>
                <c:pt idx="279">
                  <c:v>21.492529999999999</c:v>
                </c:pt>
                <c:pt idx="280">
                  <c:v>21.60857</c:v>
                </c:pt>
                <c:pt idx="281">
                  <c:v>21.640909999999998</c:v>
                </c:pt>
                <c:pt idx="282">
                  <c:v>21.70815</c:v>
                </c:pt>
                <c:pt idx="283">
                  <c:v>21.723689999999998</c:v>
                </c:pt>
                <c:pt idx="284">
                  <c:v>21.878409999999999</c:v>
                </c:pt>
                <c:pt idx="285">
                  <c:v>22.005860000000002</c:v>
                </c:pt>
                <c:pt idx="286">
                  <c:v>22.043839999999999</c:v>
                </c:pt>
                <c:pt idx="287">
                  <c:v>22.154499999999999</c:v>
                </c:pt>
                <c:pt idx="288">
                  <c:v>22.154810000000001</c:v>
                </c:pt>
                <c:pt idx="289">
                  <c:v>22.187360000000002</c:v>
                </c:pt>
                <c:pt idx="290">
                  <c:v>22.311319999999998</c:v>
                </c:pt>
                <c:pt idx="291">
                  <c:v>22.33418</c:v>
                </c:pt>
                <c:pt idx="292">
                  <c:v>22.371279999999999</c:v>
                </c:pt>
                <c:pt idx="293">
                  <c:v>22.378040000000002</c:v>
                </c:pt>
                <c:pt idx="294">
                  <c:v>22.382770000000001</c:v>
                </c:pt>
                <c:pt idx="295">
                  <c:v>22.40166</c:v>
                </c:pt>
                <c:pt idx="296">
                  <c:v>22.456029999999998</c:v>
                </c:pt>
                <c:pt idx="297">
                  <c:v>22.575860000000002</c:v>
                </c:pt>
                <c:pt idx="298">
                  <c:v>22.583549999999999</c:v>
                </c:pt>
                <c:pt idx="299">
                  <c:v>22.63186</c:v>
                </c:pt>
                <c:pt idx="300">
                  <c:v>22.649439999999998</c:v>
                </c:pt>
                <c:pt idx="301">
                  <c:v>22.65333</c:v>
                </c:pt>
                <c:pt idx="302">
                  <c:v>22.657139999999998</c:v>
                </c:pt>
                <c:pt idx="303">
                  <c:v>22.72898</c:v>
                </c:pt>
                <c:pt idx="304">
                  <c:v>22.745819999999998</c:v>
                </c:pt>
                <c:pt idx="305">
                  <c:v>22.77852</c:v>
                </c:pt>
                <c:pt idx="306">
                  <c:v>22.790700000000001</c:v>
                </c:pt>
                <c:pt idx="307">
                  <c:v>22.820060000000002</c:v>
                </c:pt>
                <c:pt idx="308">
                  <c:v>22.941779999999998</c:v>
                </c:pt>
                <c:pt idx="309">
                  <c:v>22.958770000000001</c:v>
                </c:pt>
                <c:pt idx="310">
                  <c:v>22.996209999999998</c:v>
                </c:pt>
                <c:pt idx="311">
                  <c:v>23.032430000000002</c:v>
                </c:pt>
                <c:pt idx="312">
                  <c:v>23.036189999999998</c:v>
                </c:pt>
                <c:pt idx="313">
                  <c:v>23.083629999999999</c:v>
                </c:pt>
                <c:pt idx="314">
                  <c:v>23.139950000000002</c:v>
                </c:pt>
                <c:pt idx="315">
                  <c:v>23.151979999999998</c:v>
                </c:pt>
                <c:pt idx="316">
                  <c:v>23.20412</c:v>
                </c:pt>
                <c:pt idx="317">
                  <c:v>23.43074</c:v>
                </c:pt>
                <c:pt idx="318">
                  <c:v>23.4937</c:v>
                </c:pt>
                <c:pt idx="319">
                  <c:v>23.603570000000001</c:v>
                </c:pt>
                <c:pt idx="320">
                  <c:v>23.645400000000002</c:v>
                </c:pt>
                <c:pt idx="321">
                  <c:v>23.730499999999999</c:v>
                </c:pt>
                <c:pt idx="322">
                  <c:v>23.77862</c:v>
                </c:pt>
                <c:pt idx="323">
                  <c:v>23.880759999999999</c:v>
                </c:pt>
                <c:pt idx="324">
                  <c:v>23.937360000000002</c:v>
                </c:pt>
                <c:pt idx="325">
                  <c:v>24.038490000000003</c:v>
                </c:pt>
                <c:pt idx="326">
                  <c:v>24.050319999999999</c:v>
                </c:pt>
                <c:pt idx="327">
                  <c:v>24.173509999999997</c:v>
                </c:pt>
                <c:pt idx="328">
                  <c:v>24.202860000000001</c:v>
                </c:pt>
                <c:pt idx="329">
                  <c:v>24.264110000000002</c:v>
                </c:pt>
                <c:pt idx="330">
                  <c:v>24.293770000000002</c:v>
                </c:pt>
                <c:pt idx="331">
                  <c:v>24.53079</c:v>
                </c:pt>
                <c:pt idx="332">
                  <c:v>24.56589</c:v>
                </c:pt>
                <c:pt idx="333">
                  <c:v>24.587730000000001</c:v>
                </c:pt>
                <c:pt idx="334">
                  <c:v>24.620339999999999</c:v>
                </c:pt>
                <c:pt idx="335">
                  <c:v>24.638529999999999</c:v>
                </c:pt>
                <c:pt idx="336">
                  <c:v>24.664259999999999</c:v>
                </c:pt>
                <c:pt idx="337">
                  <c:v>24.669419999999999</c:v>
                </c:pt>
                <c:pt idx="338">
                  <c:v>24.755189999999999</c:v>
                </c:pt>
                <c:pt idx="339">
                  <c:v>24.810380000000002</c:v>
                </c:pt>
                <c:pt idx="340">
                  <c:v>24.84393</c:v>
                </c:pt>
                <c:pt idx="341">
                  <c:v>24.8748</c:v>
                </c:pt>
                <c:pt idx="342">
                  <c:v>24.91816</c:v>
                </c:pt>
                <c:pt idx="343">
                  <c:v>24.91854</c:v>
                </c:pt>
                <c:pt idx="344">
                  <c:v>25.078119999999998</c:v>
                </c:pt>
                <c:pt idx="345">
                  <c:v>25.08737</c:v>
                </c:pt>
                <c:pt idx="346">
                  <c:v>25.08869</c:v>
                </c:pt>
                <c:pt idx="347">
                  <c:v>25.162880000000001</c:v>
                </c:pt>
                <c:pt idx="348">
                  <c:v>25.202180000000002</c:v>
                </c:pt>
                <c:pt idx="349">
                  <c:v>25.211369999999999</c:v>
                </c:pt>
                <c:pt idx="350">
                  <c:v>25.250389999999999</c:v>
                </c:pt>
                <c:pt idx="351">
                  <c:v>25.26</c:v>
                </c:pt>
                <c:pt idx="352">
                  <c:v>25.293839999999999</c:v>
                </c:pt>
                <c:pt idx="353">
                  <c:v>25.301749999999998</c:v>
                </c:pt>
                <c:pt idx="354">
                  <c:v>25.30922</c:v>
                </c:pt>
                <c:pt idx="355">
                  <c:v>25.325369999999999</c:v>
                </c:pt>
                <c:pt idx="356">
                  <c:v>25.364470000000001</c:v>
                </c:pt>
                <c:pt idx="357">
                  <c:v>25.426880000000001</c:v>
                </c:pt>
                <c:pt idx="358">
                  <c:v>25.492519999999999</c:v>
                </c:pt>
                <c:pt idx="359">
                  <c:v>25.523</c:v>
                </c:pt>
                <c:pt idx="360">
                  <c:v>25.576799999999999</c:v>
                </c:pt>
                <c:pt idx="361">
                  <c:v>25.663599999999999</c:v>
                </c:pt>
                <c:pt idx="362">
                  <c:v>25.68205</c:v>
                </c:pt>
                <c:pt idx="363">
                  <c:v>25.766759999999998</c:v>
                </c:pt>
                <c:pt idx="364">
                  <c:v>25.801389999999998</c:v>
                </c:pt>
                <c:pt idx="365">
                  <c:v>25.921349999999997</c:v>
                </c:pt>
                <c:pt idx="366">
                  <c:v>25.97775</c:v>
                </c:pt>
                <c:pt idx="367">
                  <c:v>26.050249999999998</c:v>
                </c:pt>
                <c:pt idx="368">
                  <c:v>26.115009999999998</c:v>
                </c:pt>
                <c:pt idx="369">
                  <c:v>26.301650000000002</c:v>
                </c:pt>
                <c:pt idx="370">
                  <c:v>26.389240000000001</c:v>
                </c:pt>
                <c:pt idx="371">
                  <c:v>26.419029999999999</c:v>
                </c:pt>
                <c:pt idx="372">
                  <c:v>26.48537</c:v>
                </c:pt>
                <c:pt idx="373">
                  <c:v>26.516590000000001</c:v>
                </c:pt>
                <c:pt idx="374">
                  <c:v>26.611560000000001</c:v>
                </c:pt>
                <c:pt idx="375">
                  <c:v>26.672450000000001</c:v>
                </c:pt>
                <c:pt idx="376">
                  <c:v>26.701150000000002</c:v>
                </c:pt>
                <c:pt idx="377">
                  <c:v>26.721630000000001</c:v>
                </c:pt>
                <c:pt idx="378">
                  <c:v>26.828810000000001</c:v>
                </c:pt>
                <c:pt idx="379">
                  <c:v>26.83982</c:v>
                </c:pt>
                <c:pt idx="380">
                  <c:v>26.993939999999998</c:v>
                </c:pt>
                <c:pt idx="381">
                  <c:v>27.066459999999999</c:v>
                </c:pt>
                <c:pt idx="382">
                  <c:v>27.078150000000001</c:v>
                </c:pt>
                <c:pt idx="383">
                  <c:v>27.09252</c:v>
                </c:pt>
                <c:pt idx="384">
                  <c:v>27.127970000000001</c:v>
                </c:pt>
                <c:pt idx="385">
                  <c:v>27.158200000000001</c:v>
                </c:pt>
                <c:pt idx="386">
                  <c:v>27.188419999999997</c:v>
                </c:pt>
                <c:pt idx="387">
                  <c:v>27.223880000000001</c:v>
                </c:pt>
                <c:pt idx="388">
                  <c:v>27.256880000000002</c:v>
                </c:pt>
                <c:pt idx="389">
                  <c:v>27.31146</c:v>
                </c:pt>
                <c:pt idx="390">
                  <c:v>27.398479999999999</c:v>
                </c:pt>
                <c:pt idx="391">
                  <c:v>27.399360000000001</c:v>
                </c:pt>
                <c:pt idx="392">
                  <c:v>27.46003</c:v>
                </c:pt>
                <c:pt idx="393">
                  <c:v>27.500139999999998</c:v>
                </c:pt>
                <c:pt idx="394">
                  <c:v>27.519189999999998</c:v>
                </c:pt>
                <c:pt idx="395">
                  <c:v>27.52149</c:v>
                </c:pt>
                <c:pt idx="396">
                  <c:v>27.703470000000003</c:v>
                </c:pt>
                <c:pt idx="397">
                  <c:v>27.74119</c:v>
                </c:pt>
                <c:pt idx="398">
                  <c:v>27.849869999999999</c:v>
                </c:pt>
                <c:pt idx="399">
                  <c:v>28.029220000000002</c:v>
                </c:pt>
                <c:pt idx="400">
                  <c:v>28.054970000000001</c:v>
                </c:pt>
                <c:pt idx="401">
                  <c:v>28.196639999999999</c:v>
                </c:pt>
                <c:pt idx="402">
                  <c:v>28.251439999999999</c:v>
                </c:pt>
                <c:pt idx="403">
                  <c:v>28.469830000000002</c:v>
                </c:pt>
                <c:pt idx="404">
                  <c:v>28.499880000000001</c:v>
                </c:pt>
                <c:pt idx="405">
                  <c:v>28.501919999999998</c:v>
                </c:pt>
                <c:pt idx="406">
                  <c:v>28.544180000000001</c:v>
                </c:pt>
                <c:pt idx="407">
                  <c:v>28.55218</c:v>
                </c:pt>
                <c:pt idx="408">
                  <c:v>28.576310000000003</c:v>
                </c:pt>
                <c:pt idx="409">
                  <c:v>28.655560000000001</c:v>
                </c:pt>
                <c:pt idx="410">
                  <c:v>28.686540000000001</c:v>
                </c:pt>
                <c:pt idx="411">
                  <c:v>28.69218</c:v>
                </c:pt>
                <c:pt idx="412">
                  <c:v>28.701509999999999</c:v>
                </c:pt>
                <c:pt idx="413">
                  <c:v>28.722549999999998</c:v>
                </c:pt>
                <c:pt idx="414">
                  <c:v>28.746549999999999</c:v>
                </c:pt>
                <c:pt idx="415">
                  <c:v>28.783799999999999</c:v>
                </c:pt>
                <c:pt idx="416">
                  <c:v>28.81756</c:v>
                </c:pt>
                <c:pt idx="417">
                  <c:v>28.847799999999999</c:v>
                </c:pt>
                <c:pt idx="418">
                  <c:v>28.886970000000002</c:v>
                </c:pt>
                <c:pt idx="419">
                  <c:v>28.923189999999998</c:v>
                </c:pt>
                <c:pt idx="420">
                  <c:v>28.964269999999999</c:v>
                </c:pt>
                <c:pt idx="421">
                  <c:v>28.97232</c:v>
                </c:pt>
                <c:pt idx="422">
                  <c:v>29.107250000000001</c:v>
                </c:pt>
                <c:pt idx="423">
                  <c:v>29.171529999999997</c:v>
                </c:pt>
                <c:pt idx="424">
                  <c:v>29.361969999999999</c:v>
                </c:pt>
                <c:pt idx="425">
                  <c:v>29.379300000000001</c:v>
                </c:pt>
                <c:pt idx="426">
                  <c:v>29.426740000000002</c:v>
                </c:pt>
                <c:pt idx="427">
                  <c:v>29.43816</c:v>
                </c:pt>
                <c:pt idx="428">
                  <c:v>29.458220000000001</c:v>
                </c:pt>
                <c:pt idx="429">
                  <c:v>29.464569999999998</c:v>
                </c:pt>
                <c:pt idx="430">
                  <c:v>29.532779999999999</c:v>
                </c:pt>
                <c:pt idx="431">
                  <c:v>29.546060000000001</c:v>
                </c:pt>
                <c:pt idx="432">
                  <c:v>29.617560000000001</c:v>
                </c:pt>
                <c:pt idx="433">
                  <c:v>29.62894</c:v>
                </c:pt>
                <c:pt idx="434">
                  <c:v>29.637979999999999</c:v>
                </c:pt>
                <c:pt idx="435">
                  <c:v>29.647759999999998</c:v>
                </c:pt>
                <c:pt idx="436">
                  <c:v>29.668299999999999</c:v>
                </c:pt>
                <c:pt idx="437">
                  <c:v>29.7197</c:v>
                </c:pt>
                <c:pt idx="438">
                  <c:v>29.740209999999998</c:v>
                </c:pt>
                <c:pt idx="439">
                  <c:v>29.78623</c:v>
                </c:pt>
                <c:pt idx="440">
                  <c:v>29.830740000000002</c:v>
                </c:pt>
                <c:pt idx="441">
                  <c:v>29.886759999999999</c:v>
                </c:pt>
                <c:pt idx="442">
                  <c:v>30.006160000000001</c:v>
                </c:pt>
                <c:pt idx="443">
                  <c:v>30.06326</c:v>
                </c:pt>
                <c:pt idx="444">
                  <c:v>30.214790000000001</c:v>
                </c:pt>
                <c:pt idx="445">
                  <c:v>30.25168</c:v>
                </c:pt>
                <c:pt idx="446">
                  <c:v>30.280660000000001</c:v>
                </c:pt>
                <c:pt idx="447">
                  <c:v>30.28904</c:v>
                </c:pt>
                <c:pt idx="448">
                  <c:v>30.309819999999998</c:v>
                </c:pt>
                <c:pt idx="449">
                  <c:v>30.313700000000001</c:v>
                </c:pt>
                <c:pt idx="450">
                  <c:v>30.445070000000001</c:v>
                </c:pt>
                <c:pt idx="451">
                  <c:v>30.453040000000001</c:v>
                </c:pt>
                <c:pt idx="452">
                  <c:v>30.467380000000002</c:v>
                </c:pt>
                <c:pt idx="453">
                  <c:v>30.50675</c:v>
                </c:pt>
                <c:pt idx="454">
                  <c:v>30.5077</c:v>
                </c:pt>
                <c:pt idx="455">
                  <c:v>30.508849999999999</c:v>
                </c:pt>
                <c:pt idx="456">
                  <c:v>30.601410000000001</c:v>
                </c:pt>
                <c:pt idx="457">
                  <c:v>30.659599999999998</c:v>
                </c:pt>
                <c:pt idx="458">
                  <c:v>30.675009999999997</c:v>
                </c:pt>
                <c:pt idx="459">
                  <c:v>30.679299999999998</c:v>
                </c:pt>
                <c:pt idx="460">
                  <c:v>30.694140000000001</c:v>
                </c:pt>
                <c:pt idx="461">
                  <c:v>30.704029999999999</c:v>
                </c:pt>
                <c:pt idx="462">
                  <c:v>30.70477</c:v>
                </c:pt>
                <c:pt idx="463">
                  <c:v>30.715160000000001</c:v>
                </c:pt>
                <c:pt idx="464">
                  <c:v>30.76164</c:v>
                </c:pt>
                <c:pt idx="465">
                  <c:v>30.784040000000001</c:v>
                </c:pt>
                <c:pt idx="466">
                  <c:v>30.838669999999997</c:v>
                </c:pt>
                <c:pt idx="467">
                  <c:v>30.873060000000002</c:v>
                </c:pt>
                <c:pt idx="468">
                  <c:v>30.882549999999998</c:v>
                </c:pt>
                <c:pt idx="469">
                  <c:v>30.916529999999998</c:v>
                </c:pt>
                <c:pt idx="470">
                  <c:v>30.940330000000003</c:v>
                </c:pt>
                <c:pt idx="471">
                  <c:v>30.968630000000001</c:v>
                </c:pt>
                <c:pt idx="472">
                  <c:v>30.994810000000001</c:v>
                </c:pt>
                <c:pt idx="473">
                  <c:v>31.16386</c:v>
                </c:pt>
                <c:pt idx="474">
                  <c:v>31.218720000000001</c:v>
                </c:pt>
                <c:pt idx="475">
                  <c:v>31.246779999999998</c:v>
                </c:pt>
                <c:pt idx="476">
                  <c:v>31.278189999999999</c:v>
                </c:pt>
                <c:pt idx="477">
                  <c:v>31.367930000000001</c:v>
                </c:pt>
                <c:pt idx="478">
                  <c:v>31.437139999999999</c:v>
                </c:pt>
                <c:pt idx="479">
                  <c:v>31.456</c:v>
                </c:pt>
                <c:pt idx="480">
                  <c:v>31.484209999999997</c:v>
                </c:pt>
                <c:pt idx="481">
                  <c:v>31.541589999999999</c:v>
                </c:pt>
                <c:pt idx="482">
                  <c:v>31.56324</c:v>
                </c:pt>
                <c:pt idx="483">
                  <c:v>31.565439999999999</c:v>
                </c:pt>
                <c:pt idx="484">
                  <c:v>31.584389999999999</c:v>
                </c:pt>
                <c:pt idx="485">
                  <c:v>31.757660000000001</c:v>
                </c:pt>
                <c:pt idx="486">
                  <c:v>31.780930000000001</c:v>
                </c:pt>
                <c:pt idx="487">
                  <c:v>31.854179999999999</c:v>
                </c:pt>
                <c:pt idx="488">
                  <c:v>31.893039999999999</c:v>
                </c:pt>
                <c:pt idx="489">
                  <c:v>31.893180000000001</c:v>
                </c:pt>
                <c:pt idx="490">
                  <c:v>31.915310000000002</c:v>
                </c:pt>
                <c:pt idx="491">
                  <c:v>31.956049999999998</c:v>
                </c:pt>
                <c:pt idx="492">
                  <c:v>31.977509999999999</c:v>
                </c:pt>
                <c:pt idx="493">
                  <c:v>32.011069999999997</c:v>
                </c:pt>
                <c:pt idx="494">
                  <c:v>32.017360000000004</c:v>
                </c:pt>
                <c:pt idx="495">
                  <c:v>32.029589999999999</c:v>
                </c:pt>
                <c:pt idx="496">
                  <c:v>32.045580000000001</c:v>
                </c:pt>
                <c:pt idx="497">
                  <c:v>32.128059999999998</c:v>
                </c:pt>
                <c:pt idx="498">
                  <c:v>32.204000000000001</c:v>
                </c:pt>
                <c:pt idx="499">
                  <c:v>32.23621</c:v>
                </c:pt>
                <c:pt idx="500">
                  <c:v>32.33587</c:v>
                </c:pt>
                <c:pt idx="501">
                  <c:v>32.34243</c:v>
                </c:pt>
                <c:pt idx="502">
                  <c:v>32.362650000000002</c:v>
                </c:pt>
                <c:pt idx="503">
                  <c:v>32.375500000000002</c:v>
                </c:pt>
                <c:pt idx="504">
                  <c:v>32.376049999999999</c:v>
                </c:pt>
                <c:pt idx="505">
                  <c:v>32.386630000000004</c:v>
                </c:pt>
                <c:pt idx="506">
                  <c:v>32.393129999999999</c:v>
                </c:pt>
                <c:pt idx="507">
                  <c:v>32.430619999999998</c:v>
                </c:pt>
                <c:pt idx="508">
                  <c:v>32.451009999999997</c:v>
                </c:pt>
                <c:pt idx="509">
                  <c:v>32.465339999999998</c:v>
                </c:pt>
                <c:pt idx="510">
                  <c:v>32.533009999999997</c:v>
                </c:pt>
                <c:pt idx="511">
                  <c:v>32.567540000000001</c:v>
                </c:pt>
                <c:pt idx="512">
                  <c:v>32.571069999999999</c:v>
                </c:pt>
                <c:pt idx="513">
                  <c:v>32.57685</c:v>
                </c:pt>
                <c:pt idx="514">
                  <c:v>32.675409999999999</c:v>
                </c:pt>
                <c:pt idx="515">
                  <c:v>32.678599999999996</c:v>
                </c:pt>
                <c:pt idx="516">
                  <c:v>32.68535</c:v>
                </c:pt>
                <c:pt idx="517">
                  <c:v>32.694189999999999</c:v>
                </c:pt>
                <c:pt idx="518">
                  <c:v>32.718560000000004</c:v>
                </c:pt>
                <c:pt idx="519">
                  <c:v>32.800629999999998</c:v>
                </c:pt>
                <c:pt idx="520">
                  <c:v>32.841749999999998</c:v>
                </c:pt>
                <c:pt idx="521">
                  <c:v>33.12435</c:v>
                </c:pt>
                <c:pt idx="522">
                  <c:v>33.125599999999999</c:v>
                </c:pt>
                <c:pt idx="523">
                  <c:v>33.182110000000002</c:v>
                </c:pt>
                <c:pt idx="524">
                  <c:v>33.192309999999999</c:v>
                </c:pt>
                <c:pt idx="525">
                  <c:v>33.207730000000005</c:v>
                </c:pt>
                <c:pt idx="526">
                  <c:v>33.220910000000003</c:v>
                </c:pt>
                <c:pt idx="527">
                  <c:v>33.231929999999998</c:v>
                </c:pt>
                <c:pt idx="528">
                  <c:v>33.241779999999999</c:v>
                </c:pt>
                <c:pt idx="529">
                  <c:v>33.280639999999998</c:v>
                </c:pt>
                <c:pt idx="530">
                  <c:v>33.458379999999998</c:v>
                </c:pt>
                <c:pt idx="531">
                  <c:v>33.50441</c:v>
                </c:pt>
                <c:pt idx="532">
                  <c:v>33.533190000000005</c:v>
                </c:pt>
                <c:pt idx="533">
                  <c:v>33.550050000000006</c:v>
                </c:pt>
                <c:pt idx="534">
                  <c:v>33.658019999999993</c:v>
                </c:pt>
                <c:pt idx="535">
                  <c:v>33.671099999999996</c:v>
                </c:pt>
                <c:pt idx="536">
                  <c:v>33.730779999999996</c:v>
                </c:pt>
                <c:pt idx="537">
                  <c:v>33.801300000000005</c:v>
                </c:pt>
                <c:pt idx="538">
                  <c:v>33.843789999999998</c:v>
                </c:pt>
                <c:pt idx="539">
                  <c:v>34.050789999999999</c:v>
                </c:pt>
                <c:pt idx="540">
                  <c:v>34.110309999999998</c:v>
                </c:pt>
                <c:pt idx="541">
                  <c:v>34.185739999999996</c:v>
                </c:pt>
                <c:pt idx="542">
                  <c:v>34.189970000000002</c:v>
                </c:pt>
                <c:pt idx="543">
                  <c:v>34.206949999999999</c:v>
                </c:pt>
                <c:pt idx="544">
                  <c:v>34.359300000000005</c:v>
                </c:pt>
                <c:pt idx="545">
                  <c:v>34.397359999999999</c:v>
                </c:pt>
                <c:pt idx="546">
                  <c:v>34.418080000000003</c:v>
                </c:pt>
                <c:pt idx="547">
                  <c:v>34.46311</c:v>
                </c:pt>
                <c:pt idx="548">
                  <c:v>34.567169999999997</c:v>
                </c:pt>
                <c:pt idx="549">
                  <c:v>34.578650000000003</c:v>
                </c:pt>
                <c:pt idx="550">
                  <c:v>34.636660000000006</c:v>
                </c:pt>
                <c:pt idx="551">
                  <c:v>34.814980000000006</c:v>
                </c:pt>
                <c:pt idx="552">
                  <c:v>34.970339999999993</c:v>
                </c:pt>
                <c:pt idx="553">
                  <c:v>34.975999999999999</c:v>
                </c:pt>
                <c:pt idx="554">
                  <c:v>35.000500000000002</c:v>
                </c:pt>
                <c:pt idx="555">
                  <c:v>35.044050000000006</c:v>
                </c:pt>
                <c:pt idx="556">
                  <c:v>35.172830000000005</c:v>
                </c:pt>
                <c:pt idx="557">
                  <c:v>35.218120000000006</c:v>
                </c:pt>
                <c:pt idx="558">
                  <c:v>35.234220000000001</c:v>
                </c:pt>
                <c:pt idx="559">
                  <c:v>35.243919999999996</c:v>
                </c:pt>
                <c:pt idx="560">
                  <c:v>35.298459999999999</c:v>
                </c:pt>
                <c:pt idx="561">
                  <c:v>35.399519999999995</c:v>
                </c:pt>
                <c:pt idx="562">
                  <c:v>35.401400000000002</c:v>
                </c:pt>
                <c:pt idx="563">
                  <c:v>35.403649999999999</c:v>
                </c:pt>
                <c:pt idx="564">
                  <c:v>35.424210000000002</c:v>
                </c:pt>
                <c:pt idx="565">
                  <c:v>35.498339999999999</c:v>
                </c:pt>
                <c:pt idx="566">
                  <c:v>35.607349999999997</c:v>
                </c:pt>
                <c:pt idx="567">
                  <c:v>35.665379999999999</c:v>
                </c:pt>
                <c:pt idx="568">
                  <c:v>35.726519999999994</c:v>
                </c:pt>
                <c:pt idx="569">
                  <c:v>35.736260000000001</c:v>
                </c:pt>
                <c:pt idx="570">
                  <c:v>35.765349999999998</c:v>
                </c:pt>
                <c:pt idx="571">
                  <c:v>35.904989999999998</c:v>
                </c:pt>
                <c:pt idx="572">
                  <c:v>35.941609999999997</c:v>
                </c:pt>
                <c:pt idx="573">
                  <c:v>36.061099999999996</c:v>
                </c:pt>
                <c:pt idx="574">
                  <c:v>36.133139999999997</c:v>
                </c:pt>
                <c:pt idx="575">
                  <c:v>36.248640000000002</c:v>
                </c:pt>
                <c:pt idx="576">
                  <c:v>36.298459999999999</c:v>
                </c:pt>
                <c:pt idx="577">
                  <c:v>36.359400000000001</c:v>
                </c:pt>
                <c:pt idx="578">
                  <c:v>36.399800000000006</c:v>
                </c:pt>
                <c:pt idx="579">
                  <c:v>36.492379999999997</c:v>
                </c:pt>
                <c:pt idx="580">
                  <c:v>36.505969999999998</c:v>
                </c:pt>
                <c:pt idx="581">
                  <c:v>36.529449999999997</c:v>
                </c:pt>
                <c:pt idx="582">
                  <c:v>36.532470000000004</c:v>
                </c:pt>
                <c:pt idx="583">
                  <c:v>36.570169999999997</c:v>
                </c:pt>
                <c:pt idx="584">
                  <c:v>36.65504</c:v>
                </c:pt>
                <c:pt idx="585">
                  <c:v>36.675640000000001</c:v>
                </c:pt>
                <c:pt idx="586">
                  <c:v>36.705390000000001</c:v>
                </c:pt>
                <c:pt idx="587">
                  <c:v>36.736150000000002</c:v>
                </c:pt>
                <c:pt idx="588">
                  <c:v>36.77178</c:v>
                </c:pt>
                <c:pt idx="589">
                  <c:v>36.781940000000006</c:v>
                </c:pt>
                <c:pt idx="590">
                  <c:v>36.834209999999999</c:v>
                </c:pt>
                <c:pt idx="591">
                  <c:v>36.853139999999996</c:v>
                </c:pt>
                <c:pt idx="592">
                  <c:v>36.875029999999995</c:v>
                </c:pt>
                <c:pt idx="593">
                  <c:v>36.909349999999996</c:v>
                </c:pt>
                <c:pt idx="594">
                  <c:v>36.971820000000001</c:v>
                </c:pt>
                <c:pt idx="595">
                  <c:v>37.00488</c:v>
                </c:pt>
                <c:pt idx="596">
                  <c:v>37.063809999999997</c:v>
                </c:pt>
                <c:pt idx="597">
                  <c:v>37.094839999999998</c:v>
                </c:pt>
                <c:pt idx="598">
                  <c:v>37.103379999999994</c:v>
                </c:pt>
                <c:pt idx="599">
                  <c:v>37.109400000000001</c:v>
                </c:pt>
                <c:pt idx="600">
                  <c:v>37.147169999999996</c:v>
                </c:pt>
                <c:pt idx="601">
                  <c:v>37.255480000000006</c:v>
                </c:pt>
                <c:pt idx="602">
                  <c:v>37.26502</c:v>
                </c:pt>
                <c:pt idx="603">
                  <c:v>37.36759</c:v>
                </c:pt>
                <c:pt idx="604">
                  <c:v>37.45776</c:v>
                </c:pt>
                <c:pt idx="605">
                  <c:v>37.463800000000006</c:v>
                </c:pt>
                <c:pt idx="606">
                  <c:v>37.530850000000001</c:v>
                </c:pt>
                <c:pt idx="607">
                  <c:v>37.595800000000004</c:v>
                </c:pt>
                <c:pt idx="608">
                  <c:v>37.614570000000001</c:v>
                </c:pt>
                <c:pt idx="609">
                  <c:v>37.646419999999999</c:v>
                </c:pt>
                <c:pt idx="610">
                  <c:v>37.653320000000001</c:v>
                </c:pt>
                <c:pt idx="611">
                  <c:v>37.66901</c:v>
                </c:pt>
                <c:pt idx="612">
                  <c:v>37.689250000000001</c:v>
                </c:pt>
                <c:pt idx="613">
                  <c:v>37.703769999999999</c:v>
                </c:pt>
                <c:pt idx="614">
                  <c:v>37.765509999999999</c:v>
                </c:pt>
                <c:pt idx="615">
                  <c:v>37.778769999999994</c:v>
                </c:pt>
                <c:pt idx="616">
                  <c:v>37.873230000000007</c:v>
                </c:pt>
                <c:pt idx="617">
                  <c:v>38.090410000000006</c:v>
                </c:pt>
                <c:pt idx="618">
                  <c:v>38.106209999999997</c:v>
                </c:pt>
                <c:pt idx="619">
                  <c:v>38.208260000000003</c:v>
                </c:pt>
                <c:pt idx="620">
                  <c:v>38.249169999999999</c:v>
                </c:pt>
                <c:pt idx="621">
                  <c:v>38.276710000000001</c:v>
                </c:pt>
                <c:pt idx="622">
                  <c:v>38.518269999999994</c:v>
                </c:pt>
                <c:pt idx="623">
                  <c:v>38.529989999999998</c:v>
                </c:pt>
                <c:pt idx="624">
                  <c:v>38.551540000000003</c:v>
                </c:pt>
                <c:pt idx="625">
                  <c:v>38.553129999999996</c:v>
                </c:pt>
                <c:pt idx="626">
                  <c:v>38.604289999999999</c:v>
                </c:pt>
                <c:pt idx="627">
                  <c:v>38.668949999999995</c:v>
                </c:pt>
                <c:pt idx="628">
                  <c:v>38.753509999999999</c:v>
                </c:pt>
                <c:pt idx="629">
                  <c:v>38.925599999999996</c:v>
                </c:pt>
                <c:pt idx="630">
                  <c:v>38.941459999999999</c:v>
                </c:pt>
                <c:pt idx="631">
                  <c:v>38.959879999999998</c:v>
                </c:pt>
                <c:pt idx="632">
                  <c:v>39.00712</c:v>
                </c:pt>
                <c:pt idx="633">
                  <c:v>39.083289999999998</c:v>
                </c:pt>
                <c:pt idx="634">
                  <c:v>39.087040000000002</c:v>
                </c:pt>
                <c:pt idx="635">
                  <c:v>39.153460000000003</c:v>
                </c:pt>
                <c:pt idx="636">
                  <c:v>39.249949999999998</c:v>
                </c:pt>
                <c:pt idx="637">
                  <c:v>39.283290000000001</c:v>
                </c:pt>
                <c:pt idx="638">
                  <c:v>39.295519999999996</c:v>
                </c:pt>
                <c:pt idx="639">
                  <c:v>39.316679999999998</c:v>
                </c:pt>
                <c:pt idx="640">
                  <c:v>39.400410000000001</c:v>
                </c:pt>
                <c:pt idx="641">
                  <c:v>39.527949999999997</c:v>
                </c:pt>
                <c:pt idx="642">
                  <c:v>39.738589999999995</c:v>
                </c:pt>
                <c:pt idx="643">
                  <c:v>39.796720000000001</c:v>
                </c:pt>
                <c:pt idx="644">
                  <c:v>39.806129999999996</c:v>
                </c:pt>
                <c:pt idx="645">
                  <c:v>39.809779999999996</c:v>
                </c:pt>
                <c:pt idx="646">
                  <c:v>39.900059999999996</c:v>
                </c:pt>
                <c:pt idx="647">
                  <c:v>40.017339999999997</c:v>
                </c:pt>
                <c:pt idx="648">
                  <c:v>40.28651</c:v>
                </c:pt>
                <c:pt idx="649">
                  <c:v>40.383369999999999</c:v>
                </c:pt>
                <c:pt idx="650">
                  <c:v>40.443620000000003</c:v>
                </c:pt>
                <c:pt idx="651">
                  <c:v>40.515529999999998</c:v>
                </c:pt>
                <c:pt idx="652">
                  <c:v>40.529879999999999</c:v>
                </c:pt>
                <c:pt idx="653">
                  <c:v>40.577750000000002</c:v>
                </c:pt>
                <c:pt idx="654">
                  <c:v>40.57799</c:v>
                </c:pt>
                <c:pt idx="655">
                  <c:v>40.705260000000003</c:v>
                </c:pt>
                <c:pt idx="656">
                  <c:v>40.831660000000007</c:v>
                </c:pt>
                <c:pt idx="657">
                  <c:v>40.892690000000002</c:v>
                </c:pt>
                <c:pt idx="658">
                  <c:v>40.904199999999996</c:v>
                </c:pt>
                <c:pt idx="659">
                  <c:v>41.109780000000001</c:v>
                </c:pt>
                <c:pt idx="660">
                  <c:v>41.113339999999994</c:v>
                </c:pt>
                <c:pt idx="661">
                  <c:v>41.298760000000001</c:v>
                </c:pt>
                <c:pt idx="662">
                  <c:v>41.525620000000004</c:v>
                </c:pt>
                <c:pt idx="663">
                  <c:v>41.691870000000002</c:v>
                </c:pt>
                <c:pt idx="664">
                  <c:v>41.70149</c:v>
                </c:pt>
                <c:pt idx="665">
                  <c:v>41.861350000000002</c:v>
                </c:pt>
                <c:pt idx="666">
                  <c:v>41.932319999999997</c:v>
                </c:pt>
                <c:pt idx="667">
                  <c:v>42.068629999999999</c:v>
                </c:pt>
                <c:pt idx="668">
                  <c:v>42.216339999999995</c:v>
                </c:pt>
                <c:pt idx="669">
                  <c:v>42.221379999999996</c:v>
                </c:pt>
                <c:pt idx="670">
                  <c:v>42.299570000000003</c:v>
                </c:pt>
                <c:pt idx="671">
                  <c:v>42.392309999999995</c:v>
                </c:pt>
                <c:pt idx="672">
                  <c:v>42.501839999999994</c:v>
                </c:pt>
                <c:pt idx="673">
                  <c:v>42.541719999999998</c:v>
                </c:pt>
                <c:pt idx="674">
                  <c:v>42.76144</c:v>
                </c:pt>
                <c:pt idx="675">
                  <c:v>43.041969999999999</c:v>
                </c:pt>
                <c:pt idx="676">
                  <c:v>43.074779999999997</c:v>
                </c:pt>
                <c:pt idx="677">
                  <c:v>43.125389999999996</c:v>
                </c:pt>
                <c:pt idx="678">
                  <c:v>43.183160000000001</c:v>
                </c:pt>
                <c:pt idx="679">
                  <c:v>43.236019999999996</c:v>
                </c:pt>
                <c:pt idx="680">
                  <c:v>43.360030000000002</c:v>
                </c:pt>
                <c:pt idx="681">
                  <c:v>43.392019999999995</c:v>
                </c:pt>
                <c:pt idx="682">
                  <c:v>43.706339999999997</c:v>
                </c:pt>
                <c:pt idx="683">
                  <c:v>43.861620000000002</c:v>
                </c:pt>
                <c:pt idx="684">
                  <c:v>43.93918</c:v>
                </c:pt>
                <c:pt idx="685">
                  <c:v>43.9589</c:v>
                </c:pt>
                <c:pt idx="686">
                  <c:v>43.959499999999998</c:v>
                </c:pt>
                <c:pt idx="687">
                  <c:v>44.057699999999997</c:v>
                </c:pt>
                <c:pt idx="688">
                  <c:v>44.234949999999998</c:v>
                </c:pt>
                <c:pt idx="689">
                  <c:v>44.427279999999996</c:v>
                </c:pt>
                <c:pt idx="690">
                  <c:v>44.675319999999999</c:v>
                </c:pt>
                <c:pt idx="691">
                  <c:v>44.741489999999999</c:v>
                </c:pt>
                <c:pt idx="692">
                  <c:v>44.742309999999996</c:v>
                </c:pt>
                <c:pt idx="693">
                  <c:v>44.751919999999998</c:v>
                </c:pt>
                <c:pt idx="694">
                  <c:v>44.790949999999995</c:v>
                </c:pt>
                <c:pt idx="695">
                  <c:v>44.824059999999996</c:v>
                </c:pt>
                <c:pt idx="696">
                  <c:v>44.928129999999996</c:v>
                </c:pt>
                <c:pt idx="697">
                  <c:v>45.07347</c:v>
                </c:pt>
                <c:pt idx="698">
                  <c:v>45.453890000000001</c:v>
                </c:pt>
                <c:pt idx="699">
                  <c:v>45.57047</c:v>
                </c:pt>
                <c:pt idx="700">
                  <c:v>45.771949999999997</c:v>
                </c:pt>
                <c:pt idx="701">
                  <c:v>45.775730000000003</c:v>
                </c:pt>
                <c:pt idx="702">
                  <c:v>45.89528</c:v>
                </c:pt>
                <c:pt idx="703">
                  <c:v>45.955089999999998</c:v>
                </c:pt>
                <c:pt idx="704">
                  <c:v>45.981919999999995</c:v>
                </c:pt>
                <c:pt idx="705">
                  <c:v>46.241339999999994</c:v>
                </c:pt>
                <c:pt idx="706">
                  <c:v>46.268149999999999</c:v>
                </c:pt>
                <c:pt idx="707">
                  <c:v>46.28407</c:v>
                </c:pt>
                <c:pt idx="708">
                  <c:v>46.409219999999998</c:v>
                </c:pt>
                <c:pt idx="709">
                  <c:v>46.547789999999999</c:v>
                </c:pt>
                <c:pt idx="710">
                  <c:v>46.636309999999995</c:v>
                </c:pt>
                <c:pt idx="711">
                  <c:v>47.013940000000005</c:v>
                </c:pt>
                <c:pt idx="712">
                  <c:v>47.137540000000001</c:v>
                </c:pt>
                <c:pt idx="713">
                  <c:v>47.167269999999995</c:v>
                </c:pt>
                <c:pt idx="714">
                  <c:v>47.198050000000002</c:v>
                </c:pt>
                <c:pt idx="715">
                  <c:v>47.204339999999995</c:v>
                </c:pt>
                <c:pt idx="716">
                  <c:v>47.2898</c:v>
                </c:pt>
                <c:pt idx="717">
                  <c:v>47.313550000000006</c:v>
                </c:pt>
                <c:pt idx="718">
                  <c:v>47.445209999999996</c:v>
                </c:pt>
                <c:pt idx="719">
                  <c:v>47.456379999999996</c:v>
                </c:pt>
                <c:pt idx="720">
                  <c:v>47.468980000000002</c:v>
                </c:pt>
                <c:pt idx="721">
                  <c:v>47.816379999999995</c:v>
                </c:pt>
                <c:pt idx="722">
                  <c:v>47.851589999999995</c:v>
                </c:pt>
                <c:pt idx="723">
                  <c:v>47.912210000000002</c:v>
                </c:pt>
                <c:pt idx="724">
                  <c:v>48.056620000000002</c:v>
                </c:pt>
                <c:pt idx="725">
                  <c:v>48.088740000000001</c:v>
                </c:pt>
                <c:pt idx="726">
                  <c:v>48.134599999999999</c:v>
                </c:pt>
                <c:pt idx="727">
                  <c:v>48.2346</c:v>
                </c:pt>
                <c:pt idx="728">
                  <c:v>48.241660000000003</c:v>
                </c:pt>
                <c:pt idx="729">
                  <c:v>48.550870000000003</c:v>
                </c:pt>
                <c:pt idx="730">
                  <c:v>48.59151</c:v>
                </c:pt>
                <c:pt idx="731">
                  <c:v>48.69697</c:v>
                </c:pt>
                <c:pt idx="732">
                  <c:v>48.852919999999997</c:v>
                </c:pt>
                <c:pt idx="733">
                  <c:v>48.856629999999996</c:v>
                </c:pt>
                <c:pt idx="734">
                  <c:v>48.87435</c:v>
                </c:pt>
                <c:pt idx="735">
                  <c:v>48.927190000000003</c:v>
                </c:pt>
                <c:pt idx="736">
                  <c:v>49.091699999999996</c:v>
                </c:pt>
                <c:pt idx="737">
                  <c:v>49.557459999999999</c:v>
                </c:pt>
                <c:pt idx="738">
                  <c:v>49.967339999999993</c:v>
                </c:pt>
                <c:pt idx="739">
                  <c:v>50.151309999999995</c:v>
                </c:pt>
                <c:pt idx="740">
                  <c:v>50.401830000000004</c:v>
                </c:pt>
                <c:pt idx="741">
                  <c:v>50.428750000000001</c:v>
                </c:pt>
                <c:pt idx="742">
                  <c:v>50.488030000000002</c:v>
                </c:pt>
                <c:pt idx="743">
                  <c:v>50.517160000000004</c:v>
                </c:pt>
                <c:pt idx="744">
                  <c:v>50.526000000000003</c:v>
                </c:pt>
                <c:pt idx="745">
                  <c:v>50.590669999999996</c:v>
                </c:pt>
                <c:pt idx="746">
                  <c:v>50.623400000000004</c:v>
                </c:pt>
                <c:pt idx="747">
                  <c:v>50.826349999999998</c:v>
                </c:pt>
                <c:pt idx="748">
                  <c:v>50.87426</c:v>
                </c:pt>
                <c:pt idx="749">
                  <c:v>50.945830000000001</c:v>
                </c:pt>
                <c:pt idx="750">
                  <c:v>50.98827</c:v>
                </c:pt>
                <c:pt idx="751">
                  <c:v>51.044839999999994</c:v>
                </c:pt>
                <c:pt idx="752">
                  <c:v>51.298960000000001</c:v>
                </c:pt>
                <c:pt idx="753">
                  <c:v>51.394469999999998</c:v>
                </c:pt>
                <c:pt idx="754">
                  <c:v>51.408709999999999</c:v>
                </c:pt>
                <c:pt idx="755">
                  <c:v>51.869199999999999</c:v>
                </c:pt>
                <c:pt idx="756">
                  <c:v>52.140459999999997</c:v>
                </c:pt>
                <c:pt idx="757">
                  <c:v>52.274279999999997</c:v>
                </c:pt>
                <c:pt idx="758">
                  <c:v>52.309719999999999</c:v>
                </c:pt>
                <c:pt idx="759">
                  <c:v>52.711390000000002</c:v>
                </c:pt>
                <c:pt idx="760">
                  <c:v>52.777809999999995</c:v>
                </c:pt>
                <c:pt idx="761">
                  <c:v>52.8598</c:v>
                </c:pt>
                <c:pt idx="762">
                  <c:v>52.982010000000002</c:v>
                </c:pt>
                <c:pt idx="763">
                  <c:v>53.11824</c:v>
                </c:pt>
                <c:pt idx="764">
                  <c:v>53.208400000000005</c:v>
                </c:pt>
                <c:pt idx="765">
                  <c:v>53.209540000000004</c:v>
                </c:pt>
                <c:pt idx="766">
                  <c:v>53.500059999999998</c:v>
                </c:pt>
                <c:pt idx="767">
                  <c:v>53.557769999999998</c:v>
                </c:pt>
                <c:pt idx="768">
                  <c:v>53.587350000000001</c:v>
                </c:pt>
                <c:pt idx="769">
                  <c:v>53.836040000000004</c:v>
                </c:pt>
                <c:pt idx="770">
                  <c:v>53.839620000000004</c:v>
                </c:pt>
                <c:pt idx="771">
                  <c:v>53.968239999999994</c:v>
                </c:pt>
                <c:pt idx="772">
                  <c:v>54.02702</c:v>
                </c:pt>
                <c:pt idx="773">
                  <c:v>54.260809999999999</c:v>
                </c:pt>
                <c:pt idx="774">
                  <c:v>54.353449999999995</c:v>
                </c:pt>
                <c:pt idx="775">
                  <c:v>54.464800000000004</c:v>
                </c:pt>
                <c:pt idx="776">
                  <c:v>54.514749999999999</c:v>
                </c:pt>
                <c:pt idx="777">
                  <c:v>54.581269999999996</c:v>
                </c:pt>
                <c:pt idx="778">
                  <c:v>54.793779999999998</c:v>
                </c:pt>
                <c:pt idx="779">
                  <c:v>54.811219999999999</c:v>
                </c:pt>
                <c:pt idx="780">
                  <c:v>54.914199999999994</c:v>
                </c:pt>
                <c:pt idx="781">
                  <c:v>55.007089999999998</c:v>
                </c:pt>
                <c:pt idx="782">
                  <c:v>55.037489999999998</c:v>
                </c:pt>
                <c:pt idx="783">
                  <c:v>55.107309999999998</c:v>
                </c:pt>
                <c:pt idx="784">
                  <c:v>55.201500000000003</c:v>
                </c:pt>
                <c:pt idx="785">
                  <c:v>55.389679999999998</c:v>
                </c:pt>
                <c:pt idx="786">
                  <c:v>55.475839999999998</c:v>
                </c:pt>
                <c:pt idx="787">
                  <c:v>55.552810000000001</c:v>
                </c:pt>
                <c:pt idx="788">
                  <c:v>55.758699999999997</c:v>
                </c:pt>
                <c:pt idx="789">
                  <c:v>55.884089999999993</c:v>
                </c:pt>
                <c:pt idx="790">
                  <c:v>55.936610000000002</c:v>
                </c:pt>
                <c:pt idx="791">
                  <c:v>55.954140000000002</c:v>
                </c:pt>
                <c:pt idx="792">
                  <c:v>56.131320000000002</c:v>
                </c:pt>
                <c:pt idx="793">
                  <c:v>56.13993</c:v>
                </c:pt>
                <c:pt idx="794">
                  <c:v>56.163820000000001</c:v>
                </c:pt>
                <c:pt idx="795">
                  <c:v>56.205589999999994</c:v>
                </c:pt>
                <c:pt idx="796">
                  <c:v>56.226730000000003</c:v>
                </c:pt>
                <c:pt idx="797">
                  <c:v>56.288820000000001</c:v>
                </c:pt>
                <c:pt idx="798">
                  <c:v>56.335470000000001</c:v>
                </c:pt>
                <c:pt idx="799">
                  <c:v>56.41245</c:v>
                </c:pt>
                <c:pt idx="800">
                  <c:v>56.418570000000003</c:v>
                </c:pt>
                <c:pt idx="801">
                  <c:v>56.419290000000004</c:v>
                </c:pt>
                <c:pt idx="802">
                  <c:v>56.487650000000002</c:v>
                </c:pt>
                <c:pt idx="803">
                  <c:v>56.516719999999999</c:v>
                </c:pt>
                <c:pt idx="804">
                  <c:v>56.525069999999999</c:v>
                </c:pt>
                <c:pt idx="805">
                  <c:v>56.590180000000004</c:v>
                </c:pt>
                <c:pt idx="806">
                  <c:v>56.747599999999998</c:v>
                </c:pt>
                <c:pt idx="807">
                  <c:v>56.764339999999997</c:v>
                </c:pt>
                <c:pt idx="808">
                  <c:v>56.820650000000001</c:v>
                </c:pt>
                <c:pt idx="809">
                  <c:v>56.857999999999997</c:v>
                </c:pt>
                <c:pt idx="810">
                  <c:v>56.865760000000002</c:v>
                </c:pt>
                <c:pt idx="811">
                  <c:v>56.928849999999997</c:v>
                </c:pt>
                <c:pt idx="812">
                  <c:v>56.959290000000003</c:v>
                </c:pt>
                <c:pt idx="813">
                  <c:v>57.266660000000002</c:v>
                </c:pt>
                <c:pt idx="814">
                  <c:v>57.339059999999996</c:v>
                </c:pt>
                <c:pt idx="815">
                  <c:v>57.498559999999998</c:v>
                </c:pt>
                <c:pt idx="816">
                  <c:v>57.533809999999995</c:v>
                </c:pt>
                <c:pt idx="817">
                  <c:v>57.573920000000001</c:v>
                </c:pt>
                <c:pt idx="818">
                  <c:v>57.681100000000001</c:v>
                </c:pt>
                <c:pt idx="819">
                  <c:v>57.705500000000001</c:v>
                </c:pt>
                <c:pt idx="820">
                  <c:v>57.72954</c:v>
                </c:pt>
                <c:pt idx="821">
                  <c:v>57.767290000000003</c:v>
                </c:pt>
                <c:pt idx="822">
                  <c:v>57.827129999999997</c:v>
                </c:pt>
                <c:pt idx="823">
                  <c:v>57.846029999999999</c:v>
                </c:pt>
                <c:pt idx="824">
                  <c:v>57.954830000000001</c:v>
                </c:pt>
                <c:pt idx="825">
                  <c:v>58.129040000000003</c:v>
                </c:pt>
                <c:pt idx="826">
                  <c:v>58.159620000000004</c:v>
                </c:pt>
                <c:pt idx="827">
                  <c:v>58.265749999999997</c:v>
                </c:pt>
                <c:pt idx="828">
                  <c:v>58.301679999999998</c:v>
                </c:pt>
                <c:pt idx="829">
                  <c:v>58.331569999999999</c:v>
                </c:pt>
                <c:pt idx="830">
                  <c:v>58.460999999999999</c:v>
                </c:pt>
                <c:pt idx="831">
                  <c:v>58.467739999999999</c:v>
                </c:pt>
                <c:pt idx="832">
                  <c:v>58.491230000000002</c:v>
                </c:pt>
                <c:pt idx="833">
                  <c:v>58.680459999999997</c:v>
                </c:pt>
                <c:pt idx="834">
                  <c:v>58.686599999999999</c:v>
                </c:pt>
                <c:pt idx="835">
                  <c:v>58.963440000000006</c:v>
                </c:pt>
                <c:pt idx="836">
                  <c:v>59.038940000000004</c:v>
                </c:pt>
                <c:pt idx="837">
                  <c:v>59.114290000000004</c:v>
                </c:pt>
                <c:pt idx="838">
                  <c:v>59.411410000000004</c:v>
                </c:pt>
                <c:pt idx="839">
                  <c:v>59.47795</c:v>
                </c:pt>
                <c:pt idx="840">
                  <c:v>59.561150000000005</c:v>
                </c:pt>
                <c:pt idx="841">
                  <c:v>59.582800000000006</c:v>
                </c:pt>
                <c:pt idx="842">
                  <c:v>59.605160000000005</c:v>
                </c:pt>
                <c:pt idx="843">
                  <c:v>59.775120000000001</c:v>
                </c:pt>
                <c:pt idx="844">
                  <c:v>59.836379999999998</c:v>
                </c:pt>
                <c:pt idx="845">
                  <c:v>59.858410000000006</c:v>
                </c:pt>
                <c:pt idx="846">
                  <c:v>59.937629999999999</c:v>
                </c:pt>
                <c:pt idx="847">
                  <c:v>60.000230000000002</c:v>
                </c:pt>
                <c:pt idx="848">
                  <c:v>60.1096</c:v>
                </c:pt>
                <c:pt idx="849">
                  <c:v>60.208529999999996</c:v>
                </c:pt>
                <c:pt idx="850">
                  <c:v>60.357399999999998</c:v>
                </c:pt>
                <c:pt idx="851">
                  <c:v>60.571480000000001</c:v>
                </c:pt>
                <c:pt idx="852">
                  <c:v>60.67624</c:v>
                </c:pt>
                <c:pt idx="853">
                  <c:v>60.75638</c:v>
                </c:pt>
                <c:pt idx="854">
                  <c:v>60.783559999999994</c:v>
                </c:pt>
                <c:pt idx="855">
                  <c:v>60.912109999999998</c:v>
                </c:pt>
                <c:pt idx="856">
                  <c:v>60.962199999999996</c:v>
                </c:pt>
                <c:pt idx="857">
                  <c:v>61.109760000000001</c:v>
                </c:pt>
                <c:pt idx="858">
                  <c:v>61.12077</c:v>
                </c:pt>
                <c:pt idx="859">
                  <c:v>61.180810000000001</c:v>
                </c:pt>
                <c:pt idx="860">
                  <c:v>61.295850000000002</c:v>
                </c:pt>
                <c:pt idx="861">
                  <c:v>61.369019999999999</c:v>
                </c:pt>
                <c:pt idx="862">
                  <c:v>61.533499999999997</c:v>
                </c:pt>
                <c:pt idx="863">
                  <c:v>61.613699999999994</c:v>
                </c:pt>
                <c:pt idx="864">
                  <c:v>61.619199999999999</c:v>
                </c:pt>
                <c:pt idx="865">
                  <c:v>61.663669999999996</c:v>
                </c:pt>
                <c:pt idx="866">
                  <c:v>61.899839999999998</c:v>
                </c:pt>
                <c:pt idx="867">
                  <c:v>61.938480000000006</c:v>
                </c:pt>
                <c:pt idx="868">
                  <c:v>62.079749999999997</c:v>
                </c:pt>
                <c:pt idx="869">
                  <c:v>62.353760000000001</c:v>
                </c:pt>
                <c:pt idx="870">
                  <c:v>62.479570000000002</c:v>
                </c:pt>
                <c:pt idx="871">
                  <c:v>62.527029999999996</c:v>
                </c:pt>
                <c:pt idx="872">
                  <c:v>62.717649999999999</c:v>
                </c:pt>
                <c:pt idx="873">
                  <c:v>62.718589999999999</c:v>
                </c:pt>
                <c:pt idx="874">
                  <c:v>62.808720000000001</c:v>
                </c:pt>
                <c:pt idx="875">
                  <c:v>62.905230000000003</c:v>
                </c:pt>
                <c:pt idx="876">
                  <c:v>63.181919999999998</c:v>
                </c:pt>
                <c:pt idx="877">
                  <c:v>63.379150000000003</c:v>
                </c:pt>
                <c:pt idx="878">
                  <c:v>63.574080000000002</c:v>
                </c:pt>
                <c:pt idx="879">
                  <c:v>63.579650000000001</c:v>
                </c:pt>
                <c:pt idx="880">
                  <c:v>63.595059999999997</c:v>
                </c:pt>
                <c:pt idx="881">
                  <c:v>63.700720000000004</c:v>
                </c:pt>
                <c:pt idx="882">
                  <c:v>63.804780000000001</c:v>
                </c:pt>
                <c:pt idx="883">
                  <c:v>63.850709999999999</c:v>
                </c:pt>
                <c:pt idx="884">
                  <c:v>63.862960000000001</c:v>
                </c:pt>
                <c:pt idx="885">
                  <c:v>63.934660000000001</c:v>
                </c:pt>
                <c:pt idx="886">
                  <c:v>64.024100000000004</c:v>
                </c:pt>
                <c:pt idx="887">
                  <c:v>64.54222</c:v>
                </c:pt>
                <c:pt idx="888">
                  <c:v>64.652559999999994</c:v>
                </c:pt>
                <c:pt idx="889">
                  <c:v>64.737459999999999</c:v>
                </c:pt>
                <c:pt idx="890">
                  <c:v>64.757130000000004</c:v>
                </c:pt>
                <c:pt idx="891">
                  <c:v>65.075320000000005</c:v>
                </c:pt>
                <c:pt idx="892">
                  <c:v>65.083860000000001</c:v>
                </c:pt>
                <c:pt idx="893">
                  <c:v>65.227739999999997</c:v>
                </c:pt>
                <c:pt idx="894">
                  <c:v>65.234409999999997</c:v>
                </c:pt>
                <c:pt idx="895">
                  <c:v>65.252160000000003</c:v>
                </c:pt>
                <c:pt idx="896">
                  <c:v>65.261210000000005</c:v>
                </c:pt>
                <c:pt idx="897">
                  <c:v>65.444230000000005</c:v>
                </c:pt>
                <c:pt idx="898">
                  <c:v>65.658259999999999</c:v>
                </c:pt>
                <c:pt idx="899">
                  <c:v>65.983789999999999</c:v>
                </c:pt>
                <c:pt idx="900">
                  <c:v>65.99512</c:v>
                </c:pt>
                <c:pt idx="901">
                  <c:v>66.008839999999992</c:v>
                </c:pt>
                <c:pt idx="902">
                  <c:v>66.272840000000002</c:v>
                </c:pt>
                <c:pt idx="903">
                  <c:v>66.341850000000008</c:v>
                </c:pt>
                <c:pt idx="904">
                  <c:v>66.720420000000004</c:v>
                </c:pt>
                <c:pt idx="905">
                  <c:v>66.74709</c:v>
                </c:pt>
                <c:pt idx="906">
                  <c:v>66.793539999999993</c:v>
                </c:pt>
                <c:pt idx="907">
                  <c:v>67.124440000000007</c:v>
                </c:pt>
                <c:pt idx="908">
                  <c:v>67.138490000000004</c:v>
                </c:pt>
                <c:pt idx="909">
                  <c:v>67.279970000000006</c:v>
                </c:pt>
                <c:pt idx="910">
                  <c:v>67.293080000000003</c:v>
                </c:pt>
                <c:pt idx="911">
                  <c:v>67.347080000000005</c:v>
                </c:pt>
                <c:pt idx="912">
                  <c:v>67.638639999999995</c:v>
                </c:pt>
                <c:pt idx="913">
                  <c:v>67.672579999999996</c:v>
                </c:pt>
                <c:pt idx="914">
                  <c:v>67.75909</c:v>
                </c:pt>
                <c:pt idx="915">
                  <c:v>67.925719999999998</c:v>
                </c:pt>
                <c:pt idx="916">
                  <c:v>67.93665</c:v>
                </c:pt>
                <c:pt idx="917">
                  <c:v>68.3596</c:v>
                </c:pt>
                <c:pt idx="918">
                  <c:v>68.389780000000002</c:v>
                </c:pt>
                <c:pt idx="919">
                  <c:v>68.656139999999994</c:v>
                </c:pt>
                <c:pt idx="920">
                  <c:v>68.695619999999991</c:v>
                </c:pt>
                <c:pt idx="921">
                  <c:v>68.700890000000001</c:v>
                </c:pt>
                <c:pt idx="922">
                  <c:v>68.914630000000002</c:v>
                </c:pt>
                <c:pt idx="923">
                  <c:v>68.995949999999993</c:v>
                </c:pt>
                <c:pt idx="924">
                  <c:v>69.076270000000008</c:v>
                </c:pt>
                <c:pt idx="925">
                  <c:v>69.234259999999992</c:v>
                </c:pt>
                <c:pt idx="926">
                  <c:v>69.249289999999988</c:v>
                </c:pt>
                <c:pt idx="927">
                  <c:v>69.515339999999995</c:v>
                </c:pt>
                <c:pt idx="928">
                  <c:v>69.608919999999998</c:v>
                </c:pt>
                <c:pt idx="929">
                  <c:v>69.665499999999994</c:v>
                </c:pt>
                <c:pt idx="930">
                  <c:v>69.836300000000008</c:v>
                </c:pt>
                <c:pt idx="931">
                  <c:v>69.93871</c:v>
                </c:pt>
                <c:pt idx="932">
                  <c:v>70.033729999999991</c:v>
                </c:pt>
                <c:pt idx="933">
                  <c:v>70.459339999999997</c:v>
                </c:pt>
                <c:pt idx="934">
                  <c:v>70.510449999999992</c:v>
                </c:pt>
                <c:pt idx="935">
                  <c:v>70.765969999999996</c:v>
                </c:pt>
                <c:pt idx="936">
                  <c:v>70.841200000000001</c:v>
                </c:pt>
                <c:pt idx="937">
                  <c:v>70.872230000000002</c:v>
                </c:pt>
                <c:pt idx="938">
                  <c:v>70.991759999999999</c:v>
                </c:pt>
                <c:pt idx="939">
                  <c:v>71.024169999999998</c:v>
                </c:pt>
                <c:pt idx="940">
                  <c:v>71.338070000000002</c:v>
                </c:pt>
                <c:pt idx="941">
                  <c:v>71.346570000000014</c:v>
                </c:pt>
                <c:pt idx="942">
                  <c:v>71.438009999999991</c:v>
                </c:pt>
                <c:pt idx="943">
                  <c:v>71.535250000000005</c:v>
                </c:pt>
                <c:pt idx="944">
                  <c:v>71.908389999999997</c:v>
                </c:pt>
                <c:pt idx="945">
                  <c:v>71.984300000000005</c:v>
                </c:pt>
                <c:pt idx="946">
                  <c:v>72.06917</c:v>
                </c:pt>
                <c:pt idx="947">
                  <c:v>72.17607000000001</c:v>
                </c:pt>
                <c:pt idx="948">
                  <c:v>72.291449999999998</c:v>
                </c:pt>
                <c:pt idx="949">
                  <c:v>72.535259999999994</c:v>
                </c:pt>
                <c:pt idx="950">
                  <c:v>72.549720000000008</c:v>
                </c:pt>
                <c:pt idx="951">
                  <c:v>72.810100000000006</c:v>
                </c:pt>
                <c:pt idx="952">
                  <c:v>72.979919999999993</c:v>
                </c:pt>
                <c:pt idx="953">
                  <c:v>73.238500000000002</c:v>
                </c:pt>
                <c:pt idx="954">
                  <c:v>73.312579999999997</c:v>
                </c:pt>
                <c:pt idx="955">
                  <c:v>73.491169999999997</c:v>
                </c:pt>
                <c:pt idx="956">
                  <c:v>73.53761999999999</c:v>
                </c:pt>
                <c:pt idx="957">
                  <c:v>73.609610000000004</c:v>
                </c:pt>
                <c:pt idx="958">
                  <c:v>73.653890000000004</c:v>
                </c:pt>
                <c:pt idx="959">
                  <c:v>73.773399999999995</c:v>
                </c:pt>
                <c:pt idx="960">
                  <c:v>73.78161999999999</c:v>
                </c:pt>
                <c:pt idx="961">
                  <c:v>74.116759999999999</c:v>
                </c:pt>
                <c:pt idx="962">
                  <c:v>74.174109999999999</c:v>
                </c:pt>
                <c:pt idx="963">
                  <c:v>74.41771</c:v>
                </c:pt>
                <c:pt idx="964">
                  <c:v>74.426550000000006</c:v>
                </c:pt>
                <c:pt idx="965">
                  <c:v>74.624250000000004</c:v>
                </c:pt>
                <c:pt idx="966">
                  <c:v>74.661029999999997</c:v>
                </c:pt>
                <c:pt idx="967">
                  <c:v>74.993449999999996</c:v>
                </c:pt>
                <c:pt idx="968">
                  <c:v>75.013570000000001</c:v>
                </c:pt>
                <c:pt idx="969">
                  <c:v>75.762240000000006</c:v>
                </c:pt>
                <c:pt idx="970">
                  <c:v>75.80592</c:v>
                </c:pt>
                <c:pt idx="971">
                  <c:v>75.907719999999998</c:v>
                </c:pt>
                <c:pt idx="972">
                  <c:v>76.118229999999997</c:v>
                </c:pt>
                <c:pt idx="973">
                  <c:v>76.19438000000001</c:v>
                </c:pt>
                <c:pt idx="974">
                  <c:v>76.342079999999996</c:v>
                </c:pt>
                <c:pt idx="975">
                  <c:v>76.419929999999994</c:v>
                </c:pt>
                <c:pt idx="976">
                  <c:v>76.590159999999997</c:v>
                </c:pt>
                <c:pt idx="977">
                  <c:v>76.591470000000001</c:v>
                </c:pt>
                <c:pt idx="978">
                  <c:v>77.279110000000003</c:v>
                </c:pt>
                <c:pt idx="979">
                  <c:v>77.282200000000003</c:v>
                </c:pt>
                <c:pt idx="980">
                  <c:v>77.286270000000002</c:v>
                </c:pt>
                <c:pt idx="981">
                  <c:v>77.423649999999995</c:v>
                </c:pt>
                <c:pt idx="982">
                  <c:v>77.783410000000003</c:v>
                </c:pt>
                <c:pt idx="983">
                  <c:v>77.827029999999993</c:v>
                </c:pt>
                <c:pt idx="984">
                  <c:v>77.837140000000005</c:v>
                </c:pt>
                <c:pt idx="985">
                  <c:v>77.880459999999999</c:v>
                </c:pt>
                <c:pt idx="986">
                  <c:v>78.323630000000009</c:v>
                </c:pt>
                <c:pt idx="987">
                  <c:v>78.385710000000003</c:v>
                </c:pt>
                <c:pt idx="988">
                  <c:v>78.53389</c:v>
                </c:pt>
                <c:pt idx="989">
                  <c:v>78.719970000000004</c:v>
                </c:pt>
                <c:pt idx="990">
                  <c:v>78.762929999999997</c:v>
                </c:pt>
                <c:pt idx="991">
                  <c:v>78.814440000000005</c:v>
                </c:pt>
                <c:pt idx="992">
                  <c:v>78.980630000000005</c:v>
                </c:pt>
                <c:pt idx="993">
                  <c:v>79.894710000000003</c:v>
                </c:pt>
                <c:pt idx="994">
                  <c:v>79.97824</c:v>
                </c:pt>
                <c:pt idx="995">
                  <c:v>80.887299999999996</c:v>
                </c:pt>
                <c:pt idx="996">
                  <c:v>81.302840000000003</c:v>
                </c:pt>
                <c:pt idx="997">
                  <c:v>81.383300000000006</c:v>
                </c:pt>
                <c:pt idx="998">
                  <c:v>81.58583999999999</c:v>
                </c:pt>
                <c:pt idx="999">
                  <c:v>81.641990000000007</c:v>
                </c:pt>
                <c:pt idx="1000">
                  <c:v>81.792580000000001</c:v>
                </c:pt>
                <c:pt idx="1001">
                  <c:v>82.059839999999994</c:v>
                </c:pt>
                <c:pt idx="1002">
                  <c:v>82.603440000000006</c:v>
                </c:pt>
                <c:pt idx="1003">
                  <c:v>82.73960000000001</c:v>
                </c:pt>
                <c:pt idx="1004">
                  <c:v>82.841130000000007</c:v>
                </c:pt>
                <c:pt idx="1005">
                  <c:v>82.927130000000005</c:v>
                </c:pt>
                <c:pt idx="1006">
                  <c:v>83.132070000000013</c:v>
                </c:pt>
                <c:pt idx="1007">
                  <c:v>83.138670000000005</c:v>
                </c:pt>
                <c:pt idx="1008">
                  <c:v>83.260779999999997</c:v>
                </c:pt>
                <c:pt idx="1009">
                  <c:v>83.769390000000001</c:v>
                </c:pt>
                <c:pt idx="1010">
                  <c:v>83.79010000000001</c:v>
                </c:pt>
                <c:pt idx="1011">
                  <c:v>83.854900000000001</c:v>
                </c:pt>
                <c:pt idx="1012">
                  <c:v>83.930429999999987</c:v>
                </c:pt>
                <c:pt idx="1013">
                  <c:v>84.149160000000009</c:v>
                </c:pt>
                <c:pt idx="1014">
                  <c:v>84.276539999999997</c:v>
                </c:pt>
                <c:pt idx="1015">
                  <c:v>84.310479999999998</c:v>
                </c:pt>
                <c:pt idx="1016">
                  <c:v>84.449339999999992</c:v>
                </c:pt>
                <c:pt idx="1017">
                  <c:v>84.52985000000001</c:v>
                </c:pt>
                <c:pt idx="1018">
                  <c:v>84.561869999999999</c:v>
                </c:pt>
                <c:pt idx="1019">
                  <c:v>85.29392</c:v>
                </c:pt>
                <c:pt idx="1020">
                  <c:v>85.338270000000009</c:v>
                </c:pt>
                <c:pt idx="1021">
                  <c:v>85.818460000000002</c:v>
                </c:pt>
                <c:pt idx="1022">
                  <c:v>85.845799999999997</c:v>
                </c:pt>
                <c:pt idx="1023">
                  <c:v>86.021979999999999</c:v>
                </c:pt>
                <c:pt idx="1024">
                  <c:v>86.036070000000009</c:v>
                </c:pt>
                <c:pt idx="1025">
                  <c:v>86.275630000000007</c:v>
                </c:pt>
                <c:pt idx="1026">
                  <c:v>86.718740000000011</c:v>
                </c:pt>
                <c:pt idx="1027">
                  <c:v>86.92062</c:v>
                </c:pt>
                <c:pt idx="1028">
                  <c:v>87.023979999999995</c:v>
                </c:pt>
                <c:pt idx="1029">
                  <c:v>87.08372</c:v>
                </c:pt>
                <c:pt idx="1030">
                  <c:v>87.142259999999993</c:v>
                </c:pt>
                <c:pt idx="1031">
                  <c:v>87.16592</c:v>
                </c:pt>
                <c:pt idx="1032">
                  <c:v>87.247230000000002</c:v>
                </c:pt>
                <c:pt idx="1033">
                  <c:v>87.255289999999988</c:v>
                </c:pt>
                <c:pt idx="1034">
                  <c:v>87.538309999999996</c:v>
                </c:pt>
                <c:pt idx="1035">
                  <c:v>87.551140000000004</c:v>
                </c:pt>
                <c:pt idx="1036">
                  <c:v>87.638179999999991</c:v>
                </c:pt>
                <c:pt idx="1037">
                  <c:v>87.712229999999991</c:v>
                </c:pt>
                <c:pt idx="1038">
                  <c:v>87.83681</c:v>
                </c:pt>
                <c:pt idx="1039">
                  <c:v>87.877189999999999</c:v>
                </c:pt>
                <c:pt idx="1040">
                  <c:v>87.929580000000001</c:v>
                </c:pt>
                <c:pt idx="1041">
                  <c:v>87.987759999999994</c:v>
                </c:pt>
                <c:pt idx="1042">
                  <c:v>88.119479999999996</c:v>
                </c:pt>
                <c:pt idx="1043">
                  <c:v>88.126220000000004</c:v>
                </c:pt>
                <c:pt idx="1044">
                  <c:v>88.239710000000002</c:v>
                </c:pt>
                <c:pt idx="1045">
                  <c:v>88.254739999999998</c:v>
                </c:pt>
                <c:pt idx="1046">
                  <c:v>88.449160000000006</c:v>
                </c:pt>
                <c:pt idx="1047">
                  <c:v>88.658659999999998</c:v>
                </c:pt>
                <c:pt idx="1048">
                  <c:v>88.92407</c:v>
                </c:pt>
                <c:pt idx="1049">
                  <c:v>89.032039999999995</c:v>
                </c:pt>
                <c:pt idx="1050">
                  <c:v>89.3185</c:v>
                </c:pt>
                <c:pt idx="1051">
                  <c:v>89.377320000000012</c:v>
                </c:pt>
                <c:pt idx="1052">
                  <c:v>89.493649999999988</c:v>
                </c:pt>
                <c:pt idx="1053">
                  <c:v>89.695909999999998</c:v>
                </c:pt>
                <c:pt idx="1054">
                  <c:v>89.762439999999998</c:v>
                </c:pt>
                <c:pt idx="1055">
                  <c:v>90.092570000000009</c:v>
                </c:pt>
                <c:pt idx="1056">
                  <c:v>90.675359999999998</c:v>
                </c:pt>
                <c:pt idx="1057">
                  <c:v>91.149789999999996</c:v>
                </c:pt>
                <c:pt idx="1058">
                  <c:v>91.238919999999993</c:v>
                </c:pt>
                <c:pt idx="1059">
                  <c:v>91.311839999999989</c:v>
                </c:pt>
                <c:pt idx="1060">
                  <c:v>91.378429999999994</c:v>
                </c:pt>
                <c:pt idx="1061">
                  <c:v>91.548050000000003</c:v>
                </c:pt>
                <c:pt idx="1062">
                  <c:v>92.001289999999997</c:v>
                </c:pt>
                <c:pt idx="1063">
                  <c:v>92.29910000000001</c:v>
                </c:pt>
                <c:pt idx="1064">
                  <c:v>92.82199</c:v>
                </c:pt>
                <c:pt idx="1065">
                  <c:v>93.18338</c:v>
                </c:pt>
                <c:pt idx="1066">
                  <c:v>93.501949999999994</c:v>
                </c:pt>
                <c:pt idx="1067">
                  <c:v>93.544550000000001</c:v>
                </c:pt>
                <c:pt idx="1068">
                  <c:v>93.620059999999995</c:v>
                </c:pt>
                <c:pt idx="1069">
                  <c:v>93.843440000000001</c:v>
                </c:pt>
                <c:pt idx="1070">
                  <c:v>93.845110000000005</c:v>
                </c:pt>
                <c:pt idx="1071">
                  <c:v>94.058899999999994</c:v>
                </c:pt>
                <c:pt idx="1072">
                  <c:v>94.361100000000008</c:v>
                </c:pt>
                <c:pt idx="1073">
                  <c:v>94.674720000000008</c:v>
                </c:pt>
                <c:pt idx="1074">
                  <c:v>94.932729999999992</c:v>
                </c:pt>
                <c:pt idx="1075">
                  <c:v>96.176210000000012</c:v>
                </c:pt>
                <c:pt idx="1076">
                  <c:v>96.203980000000001</c:v>
                </c:pt>
                <c:pt idx="1077">
                  <c:v>96.673779999999994</c:v>
                </c:pt>
                <c:pt idx="1078">
                  <c:v>96.792869999999994</c:v>
                </c:pt>
                <c:pt idx="1079">
                  <c:v>96.831029999999998</c:v>
                </c:pt>
                <c:pt idx="1080">
                  <c:v>96.946160000000006</c:v>
                </c:pt>
                <c:pt idx="1081">
                  <c:v>97.144369999999995</c:v>
                </c:pt>
                <c:pt idx="1082">
                  <c:v>97.410399999999996</c:v>
                </c:pt>
                <c:pt idx="1083">
                  <c:v>97.85839</c:v>
                </c:pt>
                <c:pt idx="1084">
                  <c:v>97.867149999999995</c:v>
                </c:pt>
                <c:pt idx="1085">
                  <c:v>98.120490000000004</c:v>
                </c:pt>
                <c:pt idx="1086">
                  <c:v>98.359160000000003</c:v>
                </c:pt>
                <c:pt idx="1087">
                  <c:v>98.372529999999998</c:v>
                </c:pt>
                <c:pt idx="1088">
                  <c:v>98.398699999999991</c:v>
                </c:pt>
                <c:pt idx="1089">
                  <c:v>98.787240000000011</c:v>
                </c:pt>
                <c:pt idx="1090">
                  <c:v>99.281739999999999</c:v>
                </c:pt>
                <c:pt idx="1091">
                  <c:v>99.647240000000011</c:v>
                </c:pt>
                <c:pt idx="1092">
                  <c:v>99.67249000000001</c:v>
                </c:pt>
                <c:pt idx="1093">
                  <c:v>100.22274</c:v>
                </c:pt>
                <c:pt idx="1094">
                  <c:v>100.50125999999999</c:v>
                </c:pt>
                <c:pt idx="1095">
                  <c:v>100.57769999999999</c:v>
                </c:pt>
                <c:pt idx="1096">
                  <c:v>101.87615</c:v>
                </c:pt>
                <c:pt idx="1097">
                  <c:v>102.11982</c:v>
                </c:pt>
                <c:pt idx="1098">
                  <c:v>102.19285000000001</c:v>
                </c:pt>
                <c:pt idx="1099">
                  <c:v>102.33816</c:v>
                </c:pt>
                <c:pt idx="1100">
                  <c:v>102.48516000000001</c:v>
                </c:pt>
                <c:pt idx="1101">
                  <c:v>102.56295</c:v>
                </c:pt>
                <c:pt idx="1102">
                  <c:v>102.64278999999999</c:v>
                </c:pt>
                <c:pt idx="1103">
                  <c:v>102.71286000000001</c:v>
                </c:pt>
                <c:pt idx="1104">
                  <c:v>103.03533999999999</c:v>
                </c:pt>
                <c:pt idx="1105">
                  <c:v>103.06660000000001</c:v>
                </c:pt>
                <c:pt idx="1106">
                  <c:v>103.16973</c:v>
                </c:pt>
                <c:pt idx="1107">
                  <c:v>103.23797999999999</c:v>
                </c:pt>
                <c:pt idx="1108">
                  <c:v>103.90689999999999</c:v>
                </c:pt>
                <c:pt idx="1109">
                  <c:v>103.9687</c:v>
                </c:pt>
                <c:pt idx="1110">
                  <c:v>104.54535</c:v>
                </c:pt>
                <c:pt idx="1111">
                  <c:v>104.5548</c:v>
                </c:pt>
                <c:pt idx="1112">
                  <c:v>104.87783</c:v>
                </c:pt>
                <c:pt idx="1113">
                  <c:v>104.97035000000001</c:v>
                </c:pt>
                <c:pt idx="1114">
                  <c:v>105.2372</c:v>
                </c:pt>
                <c:pt idx="1115">
                  <c:v>105.45022</c:v>
                </c:pt>
                <c:pt idx="1116">
                  <c:v>105.63935000000001</c:v>
                </c:pt>
                <c:pt idx="1117">
                  <c:v>105.94823</c:v>
                </c:pt>
                <c:pt idx="1118">
                  <c:v>106.03948</c:v>
                </c:pt>
                <c:pt idx="1119">
                  <c:v>106.26691000000001</c:v>
                </c:pt>
                <c:pt idx="1120">
                  <c:v>106.38655</c:v>
                </c:pt>
                <c:pt idx="1121">
                  <c:v>106.59155</c:v>
                </c:pt>
                <c:pt idx="1122">
                  <c:v>107.41253999999999</c:v>
                </c:pt>
                <c:pt idx="1123">
                  <c:v>107.72659</c:v>
                </c:pt>
                <c:pt idx="1124">
                  <c:v>107.95273</c:v>
                </c:pt>
                <c:pt idx="1125">
                  <c:v>108.18606</c:v>
                </c:pt>
                <c:pt idx="1126">
                  <c:v>108.21964999999999</c:v>
                </c:pt>
                <c:pt idx="1127">
                  <c:v>108.69732</c:v>
                </c:pt>
                <c:pt idx="1128">
                  <c:v>108.94383000000001</c:v>
                </c:pt>
                <c:pt idx="1129">
                  <c:v>109.12885</c:v>
                </c:pt>
                <c:pt idx="1130">
                  <c:v>109.85992999999999</c:v>
                </c:pt>
                <c:pt idx="1131">
                  <c:v>109.89797999999999</c:v>
                </c:pt>
                <c:pt idx="1132">
                  <c:v>110.25767999999999</c:v>
                </c:pt>
                <c:pt idx="1133">
                  <c:v>110.29342999999999</c:v>
                </c:pt>
                <c:pt idx="1134">
                  <c:v>110.61322</c:v>
                </c:pt>
                <c:pt idx="1135">
                  <c:v>110.94784</c:v>
                </c:pt>
                <c:pt idx="1136">
                  <c:v>111.01512</c:v>
                </c:pt>
                <c:pt idx="1137">
                  <c:v>111.0153</c:v>
                </c:pt>
                <c:pt idx="1138">
                  <c:v>111.04649999999999</c:v>
                </c:pt>
                <c:pt idx="1139">
                  <c:v>111.39672</c:v>
                </c:pt>
                <c:pt idx="1140">
                  <c:v>112.22647000000001</c:v>
                </c:pt>
                <c:pt idx="1141">
                  <c:v>112.59872999999999</c:v>
                </c:pt>
                <c:pt idx="1142">
                  <c:v>112.65486</c:v>
                </c:pt>
                <c:pt idx="1143">
                  <c:v>112.94076</c:v>
                </c:pt>
                <c:pt idx="1144">
                  <c:v>113.10283</c:v>
                </c:pt>
                <c:pt idx="1145">
                  <c:v>113.47769</c:v>
                </c:pt>
                <c:pt idx="1146">
                  <c:v>113.81757</c:v>
                </c:pt>
                <c:pt idx="1147">
                  <c:v>114.79642999999999</c:v>
                </c:pt>
                <c:pt idx="1148">
                  <c:v>115.34396000000001</c:v>
                </c:pt>
                <c:pt idx="1149">
                  <c:v>115.93247</c:v>
                </c:pt>
                <c:pt idx="1150">
                  <c:v>115.97772000000001</c:v>
                </c:pt>
                <c:pt idx="1151">
                  <c:v>116.02565</c:v>
                </c:pt>
                <c:pt idx="1152">
                  <c:v>116.49226</c:v>
                </c:pt>
                <c:pt idx="1153">
                  <c:v>116.5878</c:v>
                </c:pt>
                <c:pt idx="1154">
                  <c:v>117.76708000000001</c:v>
                </c:pt>
                <c:pt idx="1155">
                  <c:v>118.0026</c:v>
                </c:pt>
                <c:pt idx="1156">
                  <c:v>118.24516</c:v>
                </c:pt>
                <c:pt idx="1157">
                  <c:v>118.35375000000001</c:v>
                </c:pt>
                <c:pt idx="1158">
                  <c:v>118.64831</c:v>
                </c:pt>
                <c:pt idx="1159">
                  <c:v>119.15228</c:v>
                </c:pt>
                <c:pt idx="1160">
                  <c:v>119.30757000000001</c:v>
                </c:pt>
                <c:pt idx="1161">
                  <c:v>119.64203999999999</c:v>
                </c:pt>
                <c:pt idx="1162">
                  <c:v>120.85786999999999</c:v>
                </c:pt>
                <c:pt idx="1163">
                  <c:v>121.87541</c:v>
                </c:pt>
                <c:pt idx="1164">
                  <c:v>122.71461000000001</c:v>
                </c:pt>
                <c:pt idx="1165">
                  <c:v>122.92847999999999</c:v>
                </c:pt>
                <c:pt idx="1166">
                  <c:v>124.57902</c:v>
                </c:pt>
                <c:pt idx="1167">
                  <c:v>124.66822999999999</c:v>
                </c:pt>
                <c:pt idx="1168">
                  <c:v>125.71817</c:v>
                </c:pt>
                <c:pt idx="1169">
                  <c:v>125.79596000000001</c:v>
                </c:pt>
                <c:pt idx="1170">
                  <c:v>125.88842</c:v>
                </c:pt>
                <c:pt idx="1171">
                  <c:v>125.91152000000001</c:v>
                </c:pt>
                <c:pt idx="1172">
                  <c:v>126.03819</c:v>
                </c:pt>
                <c:pt idx="1173">
                  <c:v>126.92919000000001</c:v>
                </c:pt>
                <c:pt idx="1174">
                  <c:v>127.19265</c:v>
                </c:pt>
                <c:pt idx="1175">
                  <c:v>127.45058999999999</c:v>
                </c:pt>
                <c:pt idx="1176">
                  <c:v>127.87127000000001</c:v>
                </c:pt>
                <c:pt idx="1177">
                  <c:v>128.3005</c:v>
                </c:pt>
                <c:pt idx="1178">
                  <c:v>129.40210000000002</c:v>
                </c:pt>
                <c:pt idx="1179">
                  <c:v>131.16109</c:v>
                </c:pt>
                <c:pt idx="1180">
                  <c:v>131.20776000000001</c:v>
                </c:pt>
                <c:pt idx="1181">
                  <c:v>131.8381</c:v>
                </c:pt>
                <c:pt idx="1182">
                  <c:v>131.98976000000002</c:v>
                </c:pt>
                <c:pt idx="1183">
                  <c:v>132.14487</c:v>
                </c:pt>
                <c:pt idx="1184">
                  <c:v>132.42301</c:v>
                </c:pt>
                <c:pt idx="1185">
                  <c:v>132.64982000000001</c:v>
                </c:pt>
                <c:pt idx="1186">
                  <c:v>133.47499999999999</c:v>
                </c:pt>
                <c:pt idx="1187">
                  <c:v>133.79848999999999</c:v>
                </c:pt>
                <c:pt idx="1188">
                  <c:v>134.00195000000002</c:v>
                </c:pt>
                <c:pt idx="1189">
                  <c:v>135.21595000000002</c:v>
                </c:pt>
                <c:pt idx="1190">
                  <c:v>136.44413</c:v>
                </c:pt>
                <c:pt idx="1191">
                  <c:v>136.97254000000001</c:v>
                </c:pt>
                <c:pt idx="1192">
                  <c:v>137.13754</c:v>
                </c:pt>
                <c:pt idx="1193">
                  <c:v>137.49938</c:v>
                </c:pt>
                <c:pt idx="1194">
                  <c:v>137.63948000000002</c:v>
                </c:pt>
                <c:pt idx="1195">
                  <c:v>138.31677999999999</c:v>
                </c:pt>
                <c:pt idx="1196">
                  <c:v>138.77278000000001</c:v>
                </c:pt>
                <c:pt idx="1197">
                  <c:v>139.11618999999999</c:v>
                </c:pt>
                <c:pt idx="1198">
                  <c:v>139.30483999999998</c:v>
                </c:pt>
                <c:pt idx="1199">
                  <c:v>139.36617000000001</c:v>
                </c:pt>
                <c:pt idx="1200">
                  <c:v>139.73664000000002</c:v>
                </c:pt>
                <c:pt idx="1201">
                  <c:v>140.01131000000001</c:v>
                </c:pt>
                <c:pt idx="1202">
                  <c:v>140.72729000000001</c:v>
                </c:pt>
                <c:pt idx="1203">
                  <c:v>141.71554999999998</c:v>
                </c:pt>
                <c:pt idx="1204">
                  <c:v>141.90298000000001</c:v>
                </c:pt>
                <c:pt idx="1205">
                  <c:v>143.00376</c:v>
                </c:pt>
                <c:pt idx="1206">
                  <c:v>143.01632999999998</c:v>
                </c:pt>
                <c:pt idx="1207">
                  <c:v>143.45745000000002</c:v>
                </c:pt>
                <c:pt idx="1208">
                  <c:v>144.33804000000001</c:v>
                </c:pt>
                <c:pt idx="1209">
                  <c:v>144.43654999999998</c:v>
                </c:pt>
                <c:pt idx="1210">
                  <c:v>145.71773999999999</c:v>
                </c:pt>
                <c:pt idx="1211">
                  <c:v>146.62576999999999</c:v>
                </c:pt>
                <c:pt idx="1212">
                  <c:v>147.1397</c:v>
                </c:pt>
                <c:pt idx="1213">
                  <c:v>147.30044000000001</c:v>
                </c:pt>
                <c:pt idx="1214">
                  <c:v>148.37375</c:v>
                </c:pt>
                <c:pt idx="1215">
                  <c:v>148.89770000000001</c:v>
                </c:pt>
                <c:pt idx="1216">
                  <c:v>148.95714999999998</c:v>
                </c:pt>
                <c:pt idx="1217">
                  <c:v>150.18667000000002</c:v>
                </c:pt>
                <c:pt idx="1218">
                  <c:v>150.28870999999998</c:v>
                </c:pt>
                <c:pt idx="1219">
                  <c:v>151.28384</c:v>
                </c:pt>
                <c:pt idx="1220">
                  <c:v>152.39204000000001</c:v>
                </c:pt>
                <c:pt idx="1221">
                  <c:v>152.51477</c:v>
                </c:pt>
                <c:pt idx="1222">
                  <c:v>152.88047</c:v>
                </c:pt>
                <c:pt idx="1223">
                  <c:v>153.30665999999999</c:v>
                </c:pt>
                <c:pt idx="1224">
                  <c:v>153.79445000000001</c:v>
                </c:pt>
                <c:pt idx="1225">
                  <c:v>154.84114000000002</c:v>
                </c:pt>
                <c:pt idx="1226">
                  <c:v>155.75068999999999</c:v>
                </c:pt>
                <c:pt idx="1227">
                  <c:v>155.80007999999998</c:v>
                </c:pt>
                <c:pt idx="1228">
                  <c:v>156.92937000000001</c:v>
                </c:pt>
                <c:pt idx="1229">
                  <c:v>157.85848999999999</c:v>
                </c:pt>
                <c:pt idx="1230">
                  <c:v>157.88264999999998</c:v>
                </c:pt>
                <c:pt idx="1231">
                  <c:v>158.02683999999999</c:v>
                </c:pt>
                <c:pt idx="1232">
                  <c:v>158.19645</c:v>
                </c:pt>
                <c:pt idx="1233">
                  <c:v>158.28867000000002</c:v>
                </c:pt>
                <c:pt idx="1234">
                  <c:v>158.44067999999999</c:v>
                </c:pt>
                <c:pt idx="1235">
                  <c:v>159.751</c:v>
                </c:pt>
                <c:pt idx="1236">
                  <c:v>160.04057999999998</c:v>
                </c:pt>
                <c:pt idx="1237">
                  <c:v>160.12763000000001</c:v>
                </c:pt>
                <c:pt idx="1238">
                  <c:v>160.2715</c:v>
                </c:pt>
                <c:pt idx="1239">
                  <c:v>161.20347000000001</c:v>
                </c:pt>
                <c:pt idx="1240">
                  <c:v>161.23038</c:v>
                </c:pt>
                <c:pt idx="1241">
                  <c:v>161.87312</c:v>
                </c:pt>
                <c:pt idx="1242">
                  <c:v>162.66911999999999</c:v>
                </c:pt>
                <c:pt idx="1243">
                  <c:v>162.86442000000002</c:v>
                </c:pt>
                <c:pt idx="1244">
                  <c:v>163.66267999999999</c:v>
                </c:pt>
                <c:pt idx="1245">
                  <c:v>164.48920000000001</c:v>
                </c:pt>
                <c:pt idx="1246">
                  <c:v>164.53440000000001</c:v>
                </c:pt>
                <c:pt idx="1247">
                  <c:v>167.95117000000002</c:v>
                </c:pt>
                <c:pt idx="1248">
                  <c:v>168.66135999999997</c:v>
                </c:pt>
                <c:pt idx="1249">
                  <c:v>170.90776</c:v>
                </c:pt>
                <c:pt idx="1250">
                  <c:v>172.31786</c:v>
                </c:pt>
                <c:pt idx="1251">
                  <c:v>173.63758999999999</c:v>
                </c:pt>
                <c:pt idx="1252">
                  <c:v>174.36692000000002</c:v>
                </c:pt>
                <c:pt idx="1253">
                  <c:v>174.74964000000003</c:v>
                </c:pt>
                <c:pt idx="1254">
                  <c:v>175.24895000000001</c:v>
                </c:pt>
                <c:pt idx="1255">
                  <c:v>175.39570999999998</c:v>
                </c:pt>
                <c:pt idx="1256">
                  <c:v>175.47334000000001</c:v>
                </c:pt>
                <c:pt idx="1257">
                  <c:v>179.6146</c:v>
                </c:pt>
                <c:pt idx="1258">
                  <c:v>179.62164000000001</c:v>
                </c:pt>
                <c:pt idx="1259">
                  <c:v>180.3938</c:v>
                </c:pt>
                <c:pt idx="1260">
                  <c:v>181.84519</c:v>
                </c:pt>
                <c:pt idx="1261">
                  <c:v>182.83757</c:v>
                </c:pt>
                <c:pt idx="1262">
                  <c:v>184.56941</c:v>
                </c:pt>
                <c:pt idx="1263">
                  <c:v>185.04367000000002</c:v>
                </c:pt>
                <c:pt idx="1264">
                  <c:v>185.44001</c:v>
                </c:pt>
                <c:pt idx="1265">
                  <c:v>185.47051999999999</c:v>
                </c:pt>
                <c:pt idx="1266">
                  <c:v>185.76021</c:v>
                </c:pt>
                <c:pt idx="1267">
                  <c:v>186.30854000000002</c:v>
                </c:pt>
                <c:pt idx="1268">
                  <c:v>186.94220999999999</c:v>
                </c:pt>
                <c:pt idx="1269">
                  <c:v>188.75013000000001</c:v>
                </c:pt>
                <c:pt idx="1270">
                  <c:v>189.03695999999999</c:v>
                </c:pt>
                <c:pt idx="1271">
                  <c:v>189.90769</c:v>
                </c:pt>
                <c:pt idx="1272">
                  <c:v>190.43628000000001</c:v>
                </c:pt>
                <c:pt idx="1273">
                  <c:v>191.72404999999998</c:v>
                </c:pt>
                <c:pt idx="1274">
                  <c:v>192.75998999999999</c:v>
                </c:pt>
                <c:pt idx="1275">
                  <c:v>192.98679999999999</c:v>
                </c:pt>
                <c:pt idx="1276">
                  <c:v>194.37726000000001</c:v>
                </c:pt>
                <c:pt idx="1277">
                  <c:v>194.72979000000001</c:v>
                </c:pt>
                <c:pt idx="1278">
                  <c:v>195.76750000000001</c:v>
                </c:pt>
                <c:pt idx="1279">
                  <c:v>196.32354000000001</c:v>
                </c:pt>
                <c:pt idx="1280">
                  <c:v>197.14722</c:v>
                </c:pt>
                <c:pt idx="1281">
                  <c:v>197.33678</c:v>
                </c:pt>
                <c:pt idx="1282">
                  <c:v>198.13643999999999</c:v>
                </c:pt>
                <c:pt idx="1283">
                  <c:v>200.41962000000001</c:v>
                </c:pt>
                <c:pt idx="1284">
                  <c:v>200.57786999999999</c:v>
                </c:pt>
                <c:pt idx="1285">
                  <c:v>202.3</c:v>
                </c:pt>
                <c:pt idx="1286">
                  <c:v>203.36976000000001</c:v>
                </c:pt>
                <c:pt idx="1287">
                  <c:v>205.30510999999998</c:v>
                </c:pt>
                <c:pt idx="1288">
                  <c:v>205.40348</c:v>
                </c:pt>
                <c:pt idx="1289">
                  <c:v>205.50360999999998</c:v>
                </c:pt>
                <c:pt idx="1290">
                  <c:v>205.81637000000001</c:v>
                </c:pt>
                <c:pt idx="1291">
                  <c:v>206.62336999999999</c:v>
                </c:pt>
                <c:pt idx="1292">
                  <c:v>206.86702</c:v>
                </c:pt>
                <c:pt idx="1293">
                  <c:v>207.45476000000002</c:v>
                </c:pt>
                <c:pt idx="1294">
                  <c:v>207.97167999999999</c:v>
                </c:pt>
                <c:pt idx="1295">
                  <c:v>208.01854999999998</c:v>
                </c:pt>
                <c:pt idx="1296">
                  <c:v>209.38339000000002</c:v>
                </c:pt>
                <c:pt idx="1297">
                  <c:v>210.5779</c:v>
                </c:pt>
                <c:pt idx="1298">
                  <c:v>211.15671</c:v>
                </c:pt>
                <c:pt idx="1299">
                  <c:v>211.38679999999999</c:v>
                </c:pt>
                <c:pt idx="1300">
                  <c:v>212.66931</c:v>
                </c:pt>
                <c:pt idx="1301">
                  <c:v>213.3809</c:v>
                </c:pt>
                <c:pt idx="1302">
                  <c:v>214.26465999999999</c:v>
                </c:pt>
                <c:pt idx="1303">
                  <c:v>216.46832999999998</c:v>
                </c:pt>
                <c:pt idx="1304">
                  <c:v>217.87989999999999</c:v>
                </c:pt>
                <c:pt idx="1305">
                  <c:v>218.3005</c:v>
                </c:pt>
                <c:pt idx="1306">
                  <c:v>218.41298999999998</c:v>
                </c:pt>
                <c:pt idx="1307">
                  <c:v>218.54294000000002</c:v>
                </c:pt>
                <c:pt idx="1308">
                  <c:v>219.05860999999999</c:v>
                </c:pt>
                <c:pt idx="1309">
                  <c:v>220.26921999999999</c:v>
                </c:pt>
                <c:pt idx="1310">
                  <c:v>223.84870999999998</c:v>
                </c:pt>
                <c:pt idx="1311">
                  <c:v>227.32101</c:v>
                </c:pt>
                <c:pt idx="1312">
                  <c:v>227.34289999999999</c:v>
                </c:pt>
                <c:pt idx="1313">
                  <c:v>228.46338</c:v>
                </c:pt>
                <c:pt idx="1314">
                  <c:v>229.3818</c:v>
                </c:pt>
                <c:pt idx="1315">
                  <c:v>231.85135</c:v>
                </c:pt>
                <c:pt idx="1316">
                  <c:v>232.18409</c:v>
                </c:pt>
                <c:pt idx="1317">
                  <c:v>233.65271999999999</c:v>
                </c:pt>
                <c:pt idx="1318">
                  <c:v>234.16065</c:v>
                </c:pt>
                <c:pt idx="1319">
                  <c:v>236.11953</c:v>
                </c:pt>
                <c:pt idx="1320">
                  <c:v>237.97279</c:v>
                </c:pt>
                <c:pt idx="1321">
                  <c:v>241.05885000000001</c:v>
                </c:pt>
                <c:pt idx="1322">
                  <c:v>241.26351</c:v>
                </c:pt>
                <c:pt idx="1323">
                  <c:v>241.84448999999998</c:v>
                </c:pt>
                <c:pt idx="1324">
                  <c:v>241.92678000000001</c:v>
                </c:pt>
                <c:pt idx="1325">
                  <c:v>245.36467000000002</c:v>
                </c:pt>
                <c:pt idx="1326">
                  <c:v>247.1661</c:v>
                </c:pt>
                <c:pt idx="1327">
                  <c:v>248.21195</c:v>
                </c:pt>
                <c:pt idx="1328">
                  <c:v>248.39064999999999</c:v>
                </c:pt>
                <c:pt idx="1329">
                  <c:v>249.25524999999999</c:v>
                </c:pt>
                <c:pt idx="1330">
                  <c:v>250.83026000000001</c:v>
                </c:pt>
                <c:pt idx="1331">
                  <c:v>251.55617999999998</c:v>
                </c:pt>
                <c:pt idx="1332">
                  <c:v>251.87548000000001</c:v>
                </c:pt>
                <c:pt idx="1333">
                  <c:v>251.92908</c:v>
                </c:pt>
                <c:pt idx="1334">
                  <c:v>251.96043</c:v>
                </c:pt>
                <c:pt idx="1335">
                  <c:v>253.71332999999998</c:v>
                </c:pt>
                <c:pt idx="1336">
                  <c:v>255.64689999999999</c:v>
                </c:pt>
                <c:pt idx="1337">
                  <c:v>256.10614000000004</c:v>
                </c:pt>
                <c:pt idx="1338">
                  <c:v>257.49396000000002</c:v>
                </c:pt>
                <c:pt idx="1339">
                  <c:v>258.12927999999999</c:v>
                </c:pt>
                <c:pt idx="1340">
                  <c:v>258.33778000000001</c:v>
                </c:pt>
                <c:pt idx="1341">
                  <c:v>258.94794000000002</c:v>
                </c:pt>
                <c:pt idx="1342">
                  <c:v>259.45461</c:v>
                </c:pt>
                <c:pt idx="1343">
                  <c:v>259.97313000000003</c:v>
                </c:pt>
                <c:pt idx="1344">
                  <c:v>261.22262999999998</c:v>
                </c:pt>
                <c:pt idx="1345">
                  <c:v>262.31812000000002</c:v>
                </c:pt>
                <c:pt idx="1346">
                  <c:v>262.85320000000002</c:v>
                </c:pt>
                <c:pt idx="1347">
                  <c:v>265.14673999999997</c:v>
                </c:pt>
                <c:pt idx="1348">
                  <c:v>265.44304999999997</c:v>
                </c:pt>
                <c:pt idx="1349">
                  <c:v>265.48349999999999</c:v>
                </c:pt>
                <c:pt idx="1350">
                  <c:v>265.51064000000002</c:v>
                </c:pt>
                <c:pt idx="1351">
                  <c:v>266.12104999999997</c:v>
                </c:pt>
                <c:pt idx="1352">
                  <c:v>267.67290000000003</c:v>
                </c:pt>
                <c:pt idx="1353">
                  <c:v>268.26188999999999</c:v>
                </c:pt>
                <c:pt idx="1354">
                  <c:v>269.06867999999997</c:v>
                </c:pt>
                <c:pt idx="1355">
                  <c:v>269.27055000000001</c:v>
                </c:pt>
                <c:pt idx="1356">
                  <c:v>272.00941</c:v>
                </c:pt>
                <c:pt idx="1357">
                  <c:v>274.17881</c:v>
                </c:pt>
                <c:pt idx="1358">
                  <c:v>274.84959000000003</c:v>
                </c:pt>
                <c:pt idx="1359">
                  <c:v>277.42048</c:v>
                </c:pt>
                <c:pt idx="1360">
                  <c:v>278.07098999999999</c:v>
                </c:pt>
                <c:pt idx="1361">
                  <c:v>279.94716</c:v>
                </c:pt>
                <c:pt idx="1362">
                  <c:v>285.51069000000001</c:v>
                </c:pt>
                <c:pt idx="1363">
                  <c:v>286.77537000000001</c:v>
                </c:pt>
                <c:pt idx="1364">
                  <c:v>287.42991999999998</c:v>
                </c:pt>
                <c:pt idx="1365">
                  <c:v>287.57724999999999</c:v>
                </c:pt>
                <c:pt idx="1366">
                  <c:v>290.50049000000001</c:v>
                </c:pt>
                <c:pt idx="1367">
                  <c:v>290.96211999999997</c:v>
                </c:pt>
                <c:pt idx="1368">
                  <c:v>291.47910999999999</c:v>
                </c:pt>
                <c:pt idx="1369">
                  <c:v>291.84767999999997</c:v>
                </c:pt>
                <c:pt idx="1370">
                  <c:v>292.47584999999998</c:v>
                </c:pt>
                <c:pt idx="1371">
                  <c:v>294.81175000000002</c:v>
                </c:pt>
                <c:pt idx="1372">
                  <c:v>295.25822999999997</c:v>
                </c:pt>
                <c:pt idx="1373">
                  <c:v>296.11302000000001</c:v>
                </c:pt>
                <c:pt idx="1374">
                  <c:v>299.84353000000004</c:v>
                </c:pt>
                <c:pt idx="1375">
                  <c:v>300.43304000000001</c:v>
                </c:pt>
                <c:pt idx="1376">
                  <c:v>301.36865</c:v>
                </c:pt>
                <c:pt idx="1377">
                  <c:v>305.16109</c:v>
                </c:pt>
                <c:pt idx="1378">
                  <c:v>305.35266999999999</c:v>
                </c:pt>
                <c:pt idx="1379">
                  <c:v>306.28775000000002</c:v>
                </c:pt>
                <c:pt idx="1380">
                  <c:v>311.63060999999999</c:v>
                </c:pt>
                <c:pt idx="1381">
                  <c:v>312.49197999999996</c:v>
                </c:pt>
                <c:pt idx="1382">
                  <c:v>312.91066999999998</c:v>
                </c:pt>
                <c:pt idx="1383">
                  <c:v>312.98722999999995</c:v>
                </c:pt>
                <c:pt idx="1384">
                  <c:v>316.24259000000001</c:v>
                </c:pt>
                <c:pt idx="1385">
                  <c:v>316.24341999999996</c:v>
                </c:pt>
                <c:pt idx="1386">
                  <c:v>316.59921000000003</c:v>
                </c:pt>
                <c:pt idx="1387">
                  <c:v>318.02044000000001</c:v>
                </c:pt>
                <c:pt idx="1388">
                  <c:v>323.35196999999999</c:v>
                </c:pt>
                <c:pt idx="1389">
                  <c:v>326.02919000000003</c:v>
                </c:pt>
                <c:pt idx="1390">
                  <c:v>326.27605</c:v>
                </c:pt>
                <c:pt idx="1391">
                  <c:v>330.94535999999999</c:v>
                </c:pt>
                <c:pt idx="1392">
                  <c:v>336.68084000000005</c:v>
                </c:pt>
                <c:pt idx="1393">
                  <c:v>337.38704999999999</c:v>
                </c:pt>
                <c:pt idx="1394">
                  <c:v>338.87155000000001</c:v>
                </c:pt>
                <c:pt idx="1395">
                  <c:v>339.42840000000001</c:v>
                </c:pt>
                <c:pt idx="1396">
                  <c:v>339.97084999999998</c:v>
                </c:pt>
                <c:pt idx="1397">
                  <c:v>340.85227000000003</c:v>
                </c:pt>
                <c:pt idx="1398">
                  <c:v>346.52259000000004</c:v>
                </c:pt>
                <c:pt idx="1399">
                  <c:v>348.28082000000001</c:v>
                </c:pt>
                <c:pt idx="1400">
                  <c:v>350.93187</c:v>
                </c:pt>
                <c:pt idx="1401">
                  <c:v>355.21537999999998</c:v>
                </c:pt>
                <c:pt idx="1402">
                  <c:v>356.51387</c:v>
                </c:pt>
                <c:pt idx="1403">
                  <c:v>360.274</c:v>
                </c:pt>
                <c:pt idx="1404">
                  <c:v>363.75184000000002</c:v>
                </c:pt>
                <c:pt idx="1405">
                  <c:v>364.73698999999999</c:v>
                </c:pt>
                <c:pt idx="1406">
                  <c:v>366.17763000000002</c:v>
                </c:pt>
                <c:pt idx="1407">
                  <c:v>372.40115000000003</c:v>
                </c:pt>
                <c:pt idx="1408">
                  <c:v>373.45037000000002</c:v>
                </c:pt>
                <c:pt idx="1409">
                  <c:v>373.51645000000002</c:v>
                </c:pt>
                <c:pt idx="1410">
                  <c:v>374.68837000000002</c:v>
                </c:pt>
                <c:pt idx="1411">
                  <c:v>375.05473000000001</c:v>
                </c:pt>
                <c:pt idx="1412">
                  <c:v>377.38150999999999</c:v>
                </c:pt>
                <c:pt idx="1413">
                  <c:v>383.45996000000002</c:v>
                </c:pt>
                <c:pt idx="1414">
                  <c:v>383.89469000000003</c:v>
                </c:pt>
                <c:pt idx="1415">
                  <c:v>389.19878000000006</c:v>
                </c:pt>
                <c:pt idx="1416">
                  <c:v>389.88348999999999</c:v>
                </c:pt>
                <c:pt idx="1417">
                  <c:v>393.31909999999999</c:v>
                </c:pt>
                <c:pt idx="1418">
                  <c:v>395.9178</c:v>
                </c:pt>
                <c:pt idx="1419">
                  <c:v>396.31804999999997</c:v>
                </c:pt>
                <c:pt idx="1420">
                  <c:v>398.14411000000001</c:v>
                </c:pt>
                <c:pt idx="1421">
                  <c:v>402.19209999999998</c:v>
                </c:pt>
                <c:pt idx="1422">
                  <c:v>406.43185</c:v>
                </c:pt>
                <c:pt idx="1423">
                  <c:v>407.90944999999999</c:v>
                </c:pt>
                <c:pt idx="1424">
                  <c:v>409.03661999999997</c:v>
                </c:pt>
                <c:pt idx="1425">
                  <c:v>416.30626000000001</c:v>
                </c:pt>
                <c:pt idx="1426">
                  <c:v>418.73356999999999</c:v>
                </c:pt>
                <c:pt idx="1427">
                  <c:v>419.03521999999998</c:v>
                </c:pt>
                <c:pt idx="1428">
                  <c:v>423.37864000000002</c:v>
                </c:pt>
                <c:pt idx="1429">
                  <c:v>424.72575000000001</c:v>
                </c:pt>
                <c:pt idx="1430">
                  <c:v>424.90615000000003</c:v>
                </c:pt>
                <c:pt idx="1431">
                  <c:v>426.26170999999999</c:v>
                </c:pt>
                <c:pt idx="1432">
                  <c:v>426.77153000000004</c:v>
                </c:pt>
                <c:pt idx="1433">
                  <c:v>427.37015000000002</c:v>
                </c:pt>
                <c:pt idx="1434">
                  <c:v>427.40591999999998</c:v>
                </c:pt>
                <c:pt idx="1435">
                  <c:v>430.63862999999998</c:v>
                </c:pt>
                <c:pt idx="1436">
                  <c:v>434.42546999999996</c:v>
                </c:pt>
                <c:pt idx="1437">
                  <c:v>436.77062999999998</c:v>
                </c:pt>
                <c:pt idx="1438">
                  <c:v>437.28921000000003</c:v>
                </c:pt>
                <c:pt idx="1439">
                  <c:v>438.01254</c:v>
                </c:pt>
                <c:pt idx="1440">
                  <c:v>440.17594000000003</c:v>
                </c:pt>
                <c:pt idx="1441">
                  <c:v>442.17313000000001</c:v>
                </c:pt>
                <c:pt idx="1442">
                  <c:v>444.57135999999997</c:v>
                </c:pt>
                <c:pt idx="1443">
                  <c:v>446.97161</c:v>
                </c:pt>
                <c:pt idx="1444">
                  <c:v>453.62315000000001</c:v>
                </c:pt>
                <c:pt idx="1445">
                  <c:v>461.92536999999999</c:v>
                </c:pt>
                <c:pt idx="1446">
                  <c:v>462.58651000000003</c:v>
                </c:pt>
                <c:pt idx="1447">
                  <c:v>465.10071999999997</c:v>
                </c:pt>
                <c:pt idx="1448">
                  <c:v>466.84778999999997</c:v>
                </c:pt>
                <c:pt idx="1449">
                  <c:v>477.20240999999999</c:v>
                </c:pt>
                <c:pt idx="1450">
                  <c:v>482.89403999999996</c:v>
                </c:pt>
                <c:pt idx="1451">
                  <c:v>488.30097999999998</c:v>
                </c:pt>
                <c:pt idx="1452">
                  <c:v>488.47715000000005</c:v>
                </c:pt>
                <c:pt idx="1453">
                  <c:v>490.76148999999998</c:v>
                </c:pt>
                <c:pt idx="1454">
                  <c:v>491.23586999999998</c:v>
                </c:pt>
                <c:pt idx="1455">
                  <c:v>496.07951000000003</c:v>
                </c:pt>
                <c:pt idx="1456">
                  <c:v>501.89668999999998</c:v>
                </c:pt>
                <c:pt idx="1457">
                  <c:v>503.69696999999996</c:v>
                </c:pt>
                <c:pt idx="1458">
                  <c:v>505.03411</c:v>
                </c:pt>
                <c:pt idx="1459">
                  <c:v>505.23590999999999</c:v>
                </c:pt>
                <c:pt idx="1460">
                  <c:v>506.73194999999998</c:v>
                </c:pt>
                <c:pt idx="1461">
                  <c:v>508.31648999999999</c:v>
                </c:pt>
                <c:pt idx="1462">
                  <c:v>510.70780999999999</c:v>
                </c:pt>
                <c:pt idx="1463">
                  <c:v>513.08189000000004</c:v>
                </c:pt>
                <c:pt idx="1464">
                  <c:v>518.12046999999995</c:v>
                </c:pt>
                <c:pt idx="1465">
                  <c:v>519.37441999999999</c:v>
                </c:pt>
                <c:pt idx="1466">
                  <c:v>519.9683</c:v>
                </c:pt>
                <c:pt idx="1467">
                  <c:v>521.88788999999997</c:v>
                </c:pt>
                <c:pt idx="1468">
                  <c:v>537.21384999999998</c:v>
                </c:pt>
                <c:pt idx="1469">
                  <c:v>545.92515000000003</c:v>
                </c:pt>
                <c:pt idx="1470">
                  <c:v>548.90549999999996</c:v>
                </c:pt>
                <c:pt idx="1471">
                  <c:v>549.33646999999996</c:v>
                </c:pt>
                <c:pt idx="1472">
                  <c:v>550.4606</c:v>
                </c:pt>
                <c:pt idx="1473">
                  <c:v>568.06914000000006</c:v>
                </c:pt>
                <c:pt idx="1474">
                  <c:v>569.82726000000002</c:v>
                </c:pt>
                <c:pt idx="1475">
                  <c:v>572.84589000000005</c:v>
                </c:pt>
                <c:pt idx="1476">
                  <c:v>576.21831999999995</c:v>
                </c:pt>
                <c:pt idx="1477">
                  <c:v>577.77521000000002</c:v>
                </c:pt>
                <c:pt idx="1478">
                  <c:v>582.92087000000004</c:v>
                </c:pt>
                <c:pt idx="1479">
                  <c:v>586.60834999999997</c:v>
                </c:pt>
                <c:pt idx="1480">
                  <c:v>587.31722000000002</c:v>
                </c:pt>
                <c:pt idx="1481">
                  <c:v>588.02701000000002</c:v>
                </c:pt>
                <c:pt idx="1482">
                  <c:v>588.40892000000008</c:v>
                </c:pt>
                <c:pt idx="1483">
                  <c:v>591.71614999999997</c:v>
                </c:pt>
                <c:pt idx="1484">
                  <c:v>595.10160999999994</c:v>
                </c:pt>
                <c:pt idx="1485">
                  <c:v>613.07123000000001</c:v>
                </c:pt>
                <c:pt idx="1486">
                  <c:v>613.61787000000004</c:v>
                </c:pt>
                <c:pt idx="1487">
                  <c:v>619.99691000000007</c:v>
                </c:pt>
                <c:pt idx="1488">
                  <c:v>622.20210999999995</c:v>
                </c:pt>
                <c:pt idx="1489">
                  <c:v>627.06200000000001</c:v>
                </c:pt>
                <c:pt idx="1490">
                  <c:v>629.51030000000003</c:v>
                </c:pt>
                <c:pt idx="1491">
                  <c:v>637.21223999999995</c:v>
                </c:pt>
                <c:pt idx="1492">
                  <c:v>673.74090999999999</c:v>
                </c:pt>
                <c:pt idx="1493">
                  <c:v>679.00956000000008</c:v>
                </c:pt>
                <c:pt idx="1494">
                  <c:v>682.18236999999999</c:v>
                </c:pt>
                <c:pt idx="1495">
                  <c:v>687.43550000000005</c:v>
                </c:pt>
                <c:pt idx="1496">
                  <c:v>726.14926000000003</c:v>
                </c:pt>
                <c:pt idx="1497">
                  <c:v>727.19384000000002</c:v>
                </c:pt>
                <c:pt idx="1498">
                  <c:v>739.72947999999997</c:v>
                </c:pt>
                <c:pt idx="1499">
                  <c:v>742.50418000000002</c:v>
                </c:pt>
                <c:pt idx="1500">
                  <c:v>743.38857999999993</c:v>
                </c:pt>
                <c:pt idx="1501">
                  <c:v>755.23537999999996</c:v>
                </c:pt>
                <c:pt idx="1502">
                  <c:v>768.78826000000004</c:v>
                </c:pt>
                <c:pt idx="1503">
                  <c:v>780.35725000000002</c:v>
                </c:pt>
                <c:pt idx="1504">
                  <c:v>817.26202999999998</c:v>
                </c:pt>
                <c:pt idx="1505">
                  <c:v>834.37936999999999</c:v>
                </c:pt>
                <c:pt idx="1506">
                  <c:v>846.98715000000004</c:v>
                </c:pt>
                <c:pt idx="1507">
                  <c:v>853.06091000000004</c:v>
                </c:pt>
                <c:pt idx="1508">
                  <c:v>855.13462000000004</c:v>
                </c:pt>
                <c:pt idx="1509">
                  <c:v>884.55413999999996</c:v>
                </c:pt>
                <c:pt idx="1510">
                  <c:v>899.49878000000001</c:v>
                </c:pt>
                <c:pt idx="1511">
                  <c:v>907.26565000000005</c:v>
                </c:pt>
                <c:pt idx="1512">
                  <c:v>918.43249000000003</c:v>
                </c:pt>
                <c:pt idx="1513">
                  <c:v>943.16737999999998</c:v>
                </c:pt>
                <c:pt idx="1514">
                  <c:v>979.63284999999996</c:v>
                </c:pt>
                <c:pt idx="1515">
                  <c:v>1021.11803</c:v>
                </c:pt>
                <c:pt idx="1516">
                  <c:v>1085.5071599999999</c:v>
                </c:pt>
                <c:pt idx="1517">
                  <c:v>1147.5717400000001</c:v>
                </c:pt>
                <c:pt idx="1518">
                  <c:v>1168.6687400000001</c:v>
                </c:pt>
                <c:pt idx="1519">
                  <c:v>1299.23038</c:v>
                </c:pt>
                <c:pt idx="1520">
                  <c:v>1391.4530600000001</c:v>
                </c:pt>
                <c:pt idx="1521">
                  <c:v>1408.7099499999999</c:v>
                </c:pt>
                <c:pt idx="1522">
                  <c:v>1424.7741899999999</c:v>
                </c:pt>
                <c:pt idx="1523">
                  <c:v>1427.3474099999999</c:v>
                </c:pt>
                <c:pt idx="1524">
                  <c:v>1487.8982800000001</c:v>
                </c:pt>
                <c:pt idx="1525">
                  <c:v>1559.3908600000002</c:v>
                </c:pt>
              </c:numCache>
            </c:numRef>
          </c:xVal>
          <c:yVal>
            <c:numRef>
              <c:f>Sheet3!$F$2:$F$1624</c:f>
              <c:numCache>
                <c:formatCode>General</c:formatCode>
                <c:ptCount val="1623"/>
                <c:pt idx="0">
                  <c:v>5.2440000000000001E-2</c:v>
                </c:pt>
                <c:pt idx="1">
                  <c:v>0.37662000000000001</c:v>
                </c:pt>
                <c:pt idx="2">
                  <c:v>0.75270000000000004</c:v>
                </c:pt>
                <c:pt idx="3">
                  <c:v>0.86847000000000008</c:v>
                </c:pt>
                <c:pt idx="4">
                  <c:v>0.90347</c:v>
                </c:pt>
                <c:pt idx="5">
                  <c:v>0.90770000000000006</c:v>
                </c:pt>
                <c:pt idx="6">
                  <c:v>0.91673000000000004</c:v>
                </c:pt>
                <c:pt idx="7">
                  <c:v>0.99717</c:v>
                </c:pt>
                <c:pt idx="8">
                  <c:v>1.01796</c:v>
                </c:pt>
                <c:pt idx="9">
                  <c:v>1.0629999999999999</c:v>
                </c:pt>
                <c:pt idx="10">
                  <c:v>1.06433</c:v>
                </c:pt>
                <c:pt idx="11">
                  <c:v>1.0905</c:v>
                </c:pt>
                <c:pt idx="12">
                  <c:v>1.2291099999999999</c:v>
                </c:pt>
                <c:pt idx="13">
                  <c:v>1.25417</c:v>
                </c:pt>
                <c:pt idx="14">
                  <c:v>1.2668900000000001</c:v>
                </c:pt>
                <c:pt idx="15">
                  <c:v>1.2950999999999999</c:v>
                </c:pt>
                <c:pt idx="16">
                  <c:v>1.3416700000000001</c:v>
                </c:pt>
                <c:pt idx="17">
                  <c:v>1.6490400000000001</c:v>
                </c:pt>
                <c:pt idx="18">
                  <c:v>1.65448</c:v>
                </c:pt>
                <c:pt idx="19">
                  <c:v>1.66476</c:v>
                </c:pt>
                <c:pt idx="20">
                  <c:v>1.68658</c:v>
                </c:pt>
                <c:pt idx="21">
                  <c:v>1.8001099999999999</c:v>
                </c:pt>
                <c:pt idx="22">
                  <c:v>1.8964700000000001</c:v>
                </c:pt>
                <c:pt idx="23">
                  <c:v>1.94251</c:v>
                </c:pt>
                <c:pt idx="24">
                  <c:v>1.9490699999999999</c:v>
                </c:pt>
                <c:pt idx="25">
                  <c:v>1.97716</c:v>
                </c:pt>
                <c:pt idx="26">
                  <c:v>1.9904999999999999</c:v>
                </c:pt>
                <c:pt idx="27">
                  <c:v>2.2127500000000002</c:v>
                </c:pt>
                <c:pt idx="28">
                  <c:v>2.22533</c:v>
                </c:pt>
                <c:pt idx="29">
                  <c:v>2.2308300000000001</c:v>
                </c:pt>
                <c:pt idx="30">
                  <c:v>2.2922099999999999</c:v>
                </c:pt>
                <c:pt idx="31">
                  <c:v>2.3042399999999996</c:v>
                </c:pt>
                <c:pt idx="32">
                  <c:v>2.3137699999999999</c:v>
                </c:pt>
                <c:pt idx="33">
                  <c:v>2.32029</c:v>
                </c:pt>
                <c:pt idx="34">
                  <c:v>2.4123200000000002</c:v>
                </c:pt>
                <c:pt idx="35">
                  <c:v>2.4149699999999998</c:v>
                </c:pt>
                <c:pt idx="36">
                  <c:v>2.4620700000000002</c:v>
                </c:pt>
                <c:pt idx="37">
                  <c:v>2.4670199999999998</c:v>
                </c:pt>
                <c:pt idx="38">
                  <c:v>2.4984699999999997</c:v>
                </c:pt>
                <c:pt idx="39">
                  <c:v>2.5449200000000003</c:v>
                </c:pt>
                <c:pt idx="40">
                  <c:v>2.61531</c:v>
                </c:pt>
                <c:pt idx="41">
                  <c:v>2.8921700000000001</c:v>
                </c:pt>
                <c:pt idx="42">
                  <c:v>2.8991899999999999</c:v>
                </c:pt>
                <c:pt idx="43">
                  <c:v>2.9410100000000003</c:v>
                </c:pt>
                <c:pt idx="44">
                  <c:v>3.0890999999999997</c:v>
                </c:pt>
                <c:pt idx="45">
                  <c:v>3.1598699999999997</c:v>
                </c:pt>
                <c:pt idx="46">
                  <c:v>3.1612</c:v>
                </c:pt>
                <c:pt idx="47">
                  <c:v>3.2556599999999998</c:v>
                </c:pt>
                <c:pt idx="48">
                  <c:v>3.3317299999999999</c:v>
                </c:pt>
                <c:pt idx="49">
                  <c:v>3.4207899999999998</c:v>
                </c:pt>
                <c:pt idx="50">
                  <c:v>3.4695999999999998</c:v>
                </c:pt>
                <c:pt idx="51">
                  <c:v>3.6069200000000001</c:v>
                </c:pt>
                <c:pt idx="52">
                  <c:v>3.6463000000000001</c:v>
                </c:pt>
                <c:pt idx="53">
                  <c:v>3.8180200000000002</c:v>
                </c:pt>
                <c:pt idx="54">
                  <c:v>3.9323699999999997</c:v>
                </c:pt>
                <c:pt idx="55">
                  <c:v>3.95871</c:v>
                </c:pt>
                <c:pt idx="56">
                  <c:v>4.0272199999999998</c:v>
                </c:pt>
                <c:pt idx="57">
                  <c:v>4.1787299999999998</c:v>
                </c:pt>
                <c:pt idx="58">
                  <c:v>4.1963699999999999</c:v>
                </c:pt>
                <c:pt idx="59">
                  <c:v>4.2193300000000002</c:v>
                </c:pt>
                <c:pt idx="60">
                  <c:v>4.4196200000000001</c:v>
                </c:pt>
                <c:pt idx="61">
                  <c:v>4.48637</c:v>
                </c:pt>
                <c:pt idx="62">
                  <c:v>4.5300900000000004</c:v>
                </c:pt>
                <c:pt idx="63">
                  <c:v>4.5540900000000004</c:v>
                </c:pt>
                <c:pt idx="64">
                  <c:v>4.5697799999999997</c:v>
                </c:pt>
                <c:pt idx="65">
                  <c:v>4.8509399999999996</c:v>
                </c:pt>
                <c:pt idx="66">
                  <c:v>4.8635399999999995</c:v>
                </c:pt>
                <c:pt idx="67">
                  <c:v>4.8786800000000001</c:v>
                </c:pt>
                <c:pt idx="68">
                  <c:v>4.90984</c:v>
                </c:pt>
                <c:pt idx="69">
                  <c:v>5.0310100000000002</c:v>
                </c:pt>
                <c:pt idx="70">
                  <c:v>5.0764899999999997</c:v>
                </c:pt>
                <c:pt idx="71">
                  <c:v>5.1853199999999999</c:v>
                </c:pt>
                <c:pt idx="72">
                  <c:v>5.2585500000000005</c:v>
                </c:pt>
                <c:pt idx="73">
                  <c:v>5.2973400000000002</c:v>
                </c:pt>
                <c:pt idx="74">
                  <c:v>5.4204300000000005</c:v>
                </c:pt>
                <c:pt idx="75">
                  <c:v>5.5279999999999996</c:v>
                </c:pt>
                <c:pt idx="76">
                  <c:v>5.7363999999999997</c:v>
                </c:pt>
                <c:pt idx="77">
                  <c:v>5.7539799999999994</c:v>
                </c:pt>
                <c:pt idx="78">
                  <c:v>5.8188999999999993</c:v>
                </c:pt>
                <c:pt idx="79">
                  <c:v>6.0843999999999996</c:v>
                </c:pt>
                <c:pt idx="80">
                  <c:v>6.5155799999999999</c:v>
                </c:pt>
                <c:pt idx="81">
                  <c:v>6.5448999999999993</c:v>
                </c:pt>
                <c:pt idx="82">
                  <c:v>6.69191</c:v>
                </c:pt>
                <c:pt idx="83">
                  <c:v>6.7836499999999997</c:v>
                </c:pt>
                <c:pt idx="84">
                  <c:v>6.8809399999999998</c:v>
                </c:pt>
                <c:pt idx="85">
                  <c:v>6.9569399999999995</c:v>
                </c:pt>
                <c:pt idx="86">
                  <c:v>7.0280500000000004</c:v>
                </c:pt>
                <c:pt idx="87">
                  <c:v>7.2040800000000003</c:v>
                </c:pt>
                <c:pt idx="88">
                  <c:v>7.2126800000000006</c:v>
                </c:pt>
                <c:pt idx="89">
                  <c:v>7.2279</c:v>
                </c:pt>
                <c:pt idx="90">
                  <c:v>7.3759199999999998</c:v>
                </c:pt>
                <c:pt idx="91">
                  <c:v>7.4382700000000002</c:v>
                </c:pt>
                <c:pt idx="92">
                  <c:v>7.5306300000000004</c:v>
                </c:pt>
                <c:pt idx="93">
                  <c:v>7.5550600000000001</c:v>
                </c:pt>
                <c:pt idx="94">
                  <c:v>7.8677600000000005</c:v>
                </c:pt>
                <c:pt idx="95">
                  <c:v>8.0348299999999995</c:v>
                </c:pt>
                <c:pt idx="96">
                  <c:v>8.0903000000000009</c:v>
                </c:pt>
                <c:pt idx="97">
                  <c:v>8.1321499999999993</c:v>
                </c:pt>
                <c:pt idx="98">
                  <c:v>8.2275599999999987</c:v>
                </c:pt>
                <c:pt idx="99">
                  <c:v>8.2615499999999997</c:v>
                </c:pt>
                <c:pt idx="100">
                  <c:v>8.3895499999999998</c:v>
                </c:pt>
                <c:pt idx="101">
                  <c:v>8.9499300000000002</c:v>
                </c:pt>
                <c:pt idx="102">
                  <c:v>8.9710999999999999</c:v>
                </c:pt>
                <c:pt idx="103">
                  <c:v>9.032</c:v>
                </c:pt>
                <c:pt idx="104">
                  <c:v>9.1488399999999999</c:v>
                </c:pt>
                <c:pt idx="105">
                  <c:v>9.1606000000000005</c:v>
                </c:pt>
                <c:pt idx="106">
                  <c:v>9.1636399999999991</c:v>
                </c:pt>
                <c:pt idx="107">
                  <c:v>9.3879900000000003</c:v>
                </c:pt>
                <c:pt idx="108">
                  <c:v>9.3928899999999995</c:v>
                </c:pt>
                <c:pt idx="109">
                  <c:v>9.4837800000000012</c:v>
                </c:pt>
                <c:pt idx="110">
                  <c:v>9.4945000000000004</c:v>
                </c:pt>
                <c:pt idx="111">
                  <c:v>9.5301399999999994</c:v>
                </c:pt>
                <c:pt idx="112">
                  <c:v>9.5506600000000006</c:v>
                </c:pt>
                <c:pt idx="113">
                  <c:v>9.6235099999999996</c:v>
                </c:pt>
                <c:pt idx="114">
                  <c:v>9.8081399999999999</c:v>
                </c:pt>
                <c:pt idx="115">
                  <c:v>10.014250000000001</c:v>
                </c:pt>
                <c:pt idx="116">
                  <c:v>10.15518</c:v>
                </c:pt>
                <c:pt idx="117">
                  <c:v>10.28509</c:v>
                </c:pt>
                <c:pt idx="118">
                  <c:v>10.466670000000001</c:v>
                </c:pt>
                <c:pt idx="119">
                  <c:v>10.50099</c:v>
                </c:pt>
                <c:pt idx="120">
                  <c:v>10.63528</c:v>
                </c:pt>
                <c:pt idx="121">
                  <c:v>10.642059999999999</c:v>
                </c:pt>
                <c:pt idx="122">
                  <c:v>10.775729999999999</c:v>
                </c:pt>
                <c:pt idx="123">
                  <c:v>10.82033</c:v>
                </c:pt>
                <c:pt idx="124">
                  <c:v>11.00446</c:v>
                </c:pt>
                <c:pt idx="125">
                  <c:v>11.035030000000001</c:v>
                </c:pt>
                <c:pt idx="126">
                  <c:v>11.09409</c:v>
                </c:pt>
                <c:pt idx="127">
                  <c:v>11.75529</c:v>
                </c:pt>
                <c:pt idx="128">
                  <c:v>11.958350000000001</c:v>
                </c:pt>
                <c:pt idx="129">
                  <c:v>12.25038</c:v>
                </c:pt>
                <c:pt idx="130">
                  <c:v>12.4124</c:v>
                </c:pt>
                <c:pt idx="131">
                  <c:v>12.592969999999999</c:v>
                </c:pt>
                <c:pt idx="132">
                  <c:v>12.61303</c:v>
                </c:pt>
                <c:pt idx="133">
                  <c:v>12.73288</c:v>
                </c:pt>
                <c:pt idx="134">
                  <c:v>12.79172</c:v>
                </c:pt>
                <c:pt idx="135">
                  <c:v>12.79274</c:v>
                </c:pt>
                <c:pt idx="136">
                  <c:v>12.825209999999998</c:v>
                </c:pt>
                <c:pt idx="137">
                  <c:v>12.866879999999998</c:v>
                </c:pt>
                <c:pt idx="138">
                  <c:v>13.0616</c:v>
                </c:pt>
                <c:pt idx="139">
                  <c:v>13.070129999999999</c:v>
                </c:pt>
                <c:pt idx="140">
                  <c:v>13.110950000000001</c:v>
                </c:pt>
                <c:pt idx="141">
                  <c:v>13.271690000000001</c:v>
                </c:pt>
                <c:pt idx="142">
                  <c:v>13.272930000000001</c:v>
                </c:pt>
                <c:pt idx="143">
                  <c:v>13.4116</c:v>
                </c:pt>
                <c:pt idx="144">
                  <c:v>13.565659999999999</c:v>
                </c:pt>
                <c:pt idx="145">
                  <c:v>13.636610000000001</c:v>
                </c:pt>
                <c:pt idx="146">
                  <c:v>13.64622</c:v>
                </c:pt>
                <c:pt idx="147">
                  <c:v>13.80463</c:v>
                </c:pt>
                <c:pt idx="148">
                  <c:v>13.864139999999999</c:v>
                </c:pt>
                <c:pt idx="149">
                  <c:v>13.9086</c:v>
                </c:pt>
                <c:pt idx="150">
                  <c:v>13.93317</c:v>
                </c:pt>
                <c:pt idx="151">
                  <c:v>14.12837</c:v>
                </c:pt>
                <c:pt idx="152">
                  <c:v>14.20711</c:v>
                </c:pt>
                <c:pt idx="153">
                  <c:v>14.222700000000001</c:v>
                </c:pt>
                <c:pt idx="154">
                  <c:v>14.34014</c:v>
                </c:pt>
                <c:pt idx="155">
                  <c:v>14.773389999999999</c:v>
                </c:pt>
                <c:pt idx="156">
                  <c:v>14.81246</c:v>
                </c:pt>
                <c:pt idx="157">
                  <c:v>14.820979999999999</c:v>
                </c:pt>
                <c:pt idx="158">
                  <c:v>14.848690000000001</c:v>
                </c:pt>
                <c:pt idx="159">
                  <c:v>14.97156</c:v>
                </c:pt>
                <c:pt idx="160">
                  <c:v>15.034549999999999</c:v>
                </c:pt>
                <c:pt idx="161">
                  <c:v>15.113299999999999</c:v>
                </c:pt>
                <c:pt idx="162">
                  <c:v>15.151450000000001</c:v>
                </c:pt>
                <c:pt idx="163">
                  <c:v>15.24291</c:v>
                </c:pt>
                <c:pt idx="164">
                  <c:v>15.27791</c:v>
                </c:pt>
                <c:pt idx="165">
                  <c:v>15.36726</c:v>
                </c:pt>
                <c:pt idx="166">
                  <c:v>15.38355</c:v>
                </c:pt>
                <c:pt idx="167">
                  <c:v>15.447299999999998</c:v>
                </c:pt>
                <c:pt idx="168">
                  <c:v>15.44984</c:v>
                </c:pt>
                <c:pt idx="169">
                  <c:v>15.52974</c:v>
                </c:pt>
                <c:pt idx="170">
                  <c:v>15.532629999999999</c:v>
                </c:pt>
                <c:pt idx="171">
                  <c:v>15.613440000000001</c:v>
                </c:pt>
                <c:pt idx="172">
                  <c:v>15.634840000000001</c:v>
                </c:pt>
                <c:pt idx="173">
                  <c:v>15.74968</c:v>
                </c:pt>
                <c:pt idx="174">
                  <c:v>15.821309999999999</c:v>
                </c:pt>
                <c:pt idx="175">
                  <c:v>15.83663</c:v>
                </c:pt>
                <c:pt idx="176">
                  <c:v>15.924010000000001</c:v>
                </c:pt>
                <c:pt idx="177">
                  <c:v>15.967690000000001</c:v>
                </c:pt>
                <c:pt idx="178">
                  <c:v>16.067719999999998</c:v>
                </c:pt>
                <c:pt idx="179">
                  <c:v>16.195340000000002</c:v>
                </c:pt>
                <c:pt idx="180">
                  <c:v>16.24934</c:v>
                </c:pt>
                <c:pt idx="181">
                  <c:v>16.425699999999999</c:v>
                </c:pt>
                <c:pt idx="182">
                  <c:v>16.447389999999999</c:v>
                </c:pt>
                <c:pt idx="183">
                  <c:v>16.456409999999998</c:v>
                </c:pt>
                <c:pt idx="184">
                  <c:v>16.457000000000001</c:v>
                </c:pt>
                <c:pt idx="185">
                  <c:v>16.488859999999999</c:v>
                </c:pt>
                <c:pt idx="186">
                  <c:v>16.506419999999999</c:v>
                </c:pt>
                <c:pt idx="187">
                  <c:v>16.800689999999999</c:v>
                </c:pt>
                <c:pt idx="188">
                  <c:v>16.91976</c:v>
                </c:pt>
                <c:pt idx="189">
                  <c:v>16.976410000000001</c:v>
                </c:pt>
                <c:pt idx="190">
                  <c:v>17.02619</c:v>
                </c:pt>
                <c:pt idx="191">
                  <c:v>17.047930000000001</c:v>
                </c:pt>
                <c:pt idx="192">
                  <c:v>17.050139999999999</c:v>
                </c:pt>
                <c:pt idx="193">
                  <c:v>17.051839999999999</c:v>
                </c:pt>
                <c:pt idx="194">
                  <c:v>17.065560000000001</c:v>
                </c:pt>
                <c:pt idx="195">
                  <c:v>17.123429999999999</c:v>
                </c:pt>
                <c:pt idx="196">
                  <c:v>17.27308</c:v>
                </c:pt>
                <c:pt idx="197">
                  <c:v>17.360409999999998</c:v>
                </c:pt>
                <c:pt idx="198">
                  <c:v>17.526349999999997</c:v>
                </c:pt>
                <c:pt idx="199">
                  <c:v>17.540410000000001</c:v>
                </c:pt>
                <c:pt idx="200">
                  <c:v>17.616970000000002</c:v>
                </c:pt>
                <c:pt idx="201">
                  <c:v>17.629000000000001</c:v>
                </c:pt>
                <c:pt idx="202">
                  <c:v>17.767400000000002</c:v>
                </c:pt>
                <c:pt idx="203">
                  <c:v>17.789270000000002</c:v>
                </c:pt>
                <c:pt idx="204">
                  <c:v>17.879279999999998</c:v>
                </c:pt>
                <c:pt idx="205">
                  <c:v>17.949169999999999</c:v>
                </c:pt>
                <c:pt idx="206">
                  <c:v>17.975069999999999</c:v>
                </c:pt>
                <c:pt idx="207">
                  <c:v>18.0017</c:v>
                </c:pt>
                <c:pt idx="208">
                  <c:v>18.047409999999999</c:v>
                </c:pt>
                <c:pt idx="209">
                  <c:v>18.155909999999999</c:v>
                </c:pt>
                <c:pt idx="210">
                  <c:v>18.17745</c:v>
                </c:pt>
                <c:pt idx="211">
                  <c:v>18.298970000000001</c:v>
                </c:pt>
                <c:pt idx="212">
                  <c:v>18.307400000000001</c:v>
                </c:pt>
                <c:pt idx="213">
                  <c:v>18.369439999999997</c:v>
                </c:pt>
                <c:pt idx="214">
                  <c:v>18.469000000000001</c:v>
                </c:pt>
                <c:pt idx="215">
                  <c:v>18.588459999999998</c:v>
                </c:pt>
                <c:pt idx="216">
                  <c:v>18.611189999999997</c:v>
                </c:pt>
                <c:pt idx="217">
                  <c:v>18.620919999999998</c:v>
                </c:pt>
                <c:pt idx="218">
                  <c:v>18.706959999999999</c:v>
                </c:pt>
                <c:pt idx="219">
                  <c:v>18.80997</c:v>
                </c:pt>
                <c:pt idx="220">
                  <c:v>18.999089999999999</c:v>
                </c:pt>
                <c:pt idx="221">
                  <c:v>19.110509999999998</c:v>
                </c:pt>
                <c:pt idx="222">
                  <c:v>19.121459999999999</c:v>
                </c:pt>
                <c:pt idx="223">
                  <c:v>19.15663</c:v>
                </c:pt>
                <c:pt idx="224">
                  <c:v>19.167080000000002</c:v>
                </c:pt>
                <c:pt idx="225">
                  <c:v>19.19286</c:v>
                </c:pt>
                <c:pt idx="226">
                  <c:v>19.279949999999999</c:v>
                </c:pt>
                <c:pt idx="227">
                  <c:v>19.306609999999999</c:v>
                </c:pt>
                <c:pt idx="228">
                  <c:v>19.310130000000001</c:v>
                </c:pt>
                <c:pt idx="229">
                  <c:v>19.383860000000002</c:v>
                </c:pt>
                <c:pt idx="230">
                  <c:v>19.41461</c:v>
                </c:pt>
                <c:pt idx="231">
                  <c:v>19.46818</c:v>
                </c:pt>
                <c:pt idx="232">
                  <c:v>19.548590000000001</c:v>
                </c:pt>
                <c:pt idx="233">
                  <c:v>19.591229999999999</c:v>
                </c:pt>
                <c:pt idx="234">
                  <c:v>19.626930000000002</c:v>
                </c:pt>
                <c:pt idx="235">
                  <c:v>19.673359999999999</c:v>
                </c:pt>
                <c:pt idx="236">
                  <c:v>19.683880000000002</c:v>
                </c:pt>
                <c:pt idx="237">
                  <c:v>19.69293</c:v>
                </c:pt>
                <c:pt idx="238">
                  <c:v>19.742529999999999</c:v>
                </c:pt>
                <c:pt idx="239">
                  <c:v>19.763759999999998</c:v>
                </c:pt>
                <c:pt idx="240">
                  <c:v>19.81906</c:v>
                </c:pt>
                <c:pt idx="241">
                  <c:v>19.820619999999998</c:v>
                </c:pt>
                <c:pt idx="242">
                  <c:v>19.825400000000002</c:v>
                </c:pt>
                <c:pt idx="243">
                  <c:v>19.88382</c:v>
                </c:pt>
                <c:pt idx="244">
                  <c:v>19.982189999999999</c:v>
                </c:pt>
                <c:pt idx="245">
                  <c:v>19.989509999999999</c:v>
                </c:pt>
                <c:pt idx="246">
                  <c:v>19.991479999999999</c:v>
                </c:pt>
                <c:pt idx="247">
                  <c:v>20.065660000000001</c:v>
                </c:pt>
                <c:pt idx="248">
                  <c:v>20.068380000000001</c:v>
                </c:pt>
                <c:pt idx="249">
                  <c:v>20.143330000000002</c:v>
                </c:pt>
                <c:pt idx="250">
                  <c:v>20.16431</c:v>
                </c:pt>
                <c:pt idx="251">
                  <c:v>20.195679999999999</c:v>
                </c:pt>
                <c:pt idx="252">
                  <c:v>20.204740000000001</c:v>
                </c:pt>
                <c:pt idx="253">
                  <c:v>20.24193</c:v>
                </c:pt>
                <c:pt idx="254">
                  <c:v>20.259430000000002</c:v>
                </c:pt>
                <c:pt idx="255">
                  <c:v>20.264779999999998</c:v>
                </c:pt>
                <c:pt idx="256">
                  <c:v>20.278680000000001</c:v>
                </c:pt>
                <c:pt idx="257">
                  <c:v>20.316490000000002</c:v>
                </c:pt>
                <c:pt idx="258">
                  <c:v>20.325569999999999</c:v>
                </c:pt>
                <c:pt idx="259">
                  <c:v>20.355799999999999</c:v>
                </c:pt>
                <c:pt idx="260">
                  <c:v>20.362830000000002</c:v>
                </c:pt>
                <c:pt idx="261">
                  <c:v>20.410450000000001</c:v>
                </c:pt>
                <c:pt idx="262">
                  <c:v>20.556570000000001</c:v>
                </c:pt>
                <c:pt idx="263">
                  <c:v>20.567540000000001</c:v>
                </c:pt>
                <c:pt idx="264">
                  <c:v>20.59356</c:v>
                </c:pt>
                <c:pt idx="265">
                  <c:v>20.637070000000001</c:v>
                </c:pt>
                <c:pt idx="266">
                  <c:v>20.697620000000001</c:v>
                </c:pt>
                <c:pt idx="267">
                  <c:v>20.811169999999997</c:v>
                </c:pt>
                <c:pt idx="268">
                  <c:v>20.92323</c:v>
                </c:pt>
                <c:pt idx="269">
                  <c:v>20.935189999999999</c:v>
                </c:pt>
                <c:pt idx="270">
                  <c:v>21.156959999999998</c:v>
                </c:pt>
                <c:pt idx="271">
                  <c:v>21.33906</c:v>
                </c:pt>
                <c:pt idx="272">
                  <c:v>21.34076</c:v>
                </c:pt>
                <c:pt idx="273">
                  <c:v>21.372259999999997</c:v>
                </c:pt>
                <c:pt idx="274">
                  <c:v>21.403040000000001</c:v>
                </c:pt>
                <c:pt idx="275">
                  <c:v>21.404409999999999</c:v>
                </c:pt>
                <c:pt idx="276">
                  <c:v>21.440459999999998</c:v>
                </c:pt>
                <c:pt idx="277">
                  <c:v>21.44079</c:v>
                </c:pt>
                <c:pt idx="278">
                  <c:v>21.463000000000001</c:v>
                </c:pt>
                <c:pt idx="279">
                  <c:v>21.492529999999999</c:v>
                </c:pt>
                <c:pt idx="280">
                  <c:v>21.60857</c:v>
                </c:pt>
                <c:pt idx="281">
                  <c:v>21.640909999999998</c:v>
                </c:pt>
                <c:pt idx="282">
                  <c:v>21.70815</c:v>
                </c:pt>
                <c:pt idx="283">
                  <c:v>21.723689999999998</c:v>
                </c:pt>
                <c:pt idx="284">
                  <c:v>21.878409999999999</c:v>
                </c:pt>
                <c:pt idx="285">
                  <c:v>22.005860000000002</c:v>
                </c:pt>
                <c:pt idx="286">
                  <c:v>22.043839999999999</c:v>
                </c:pt>
                <c:pt idx="287">
                  <c:v>22.154499999999999</c:v>
                </c:pt>
                <c:pt idx="288">
                  <c:v>22.154810000000001</c:v>
                </c:pt>
                <c:pt idx="289">
                  <c:v>22.187360000000002</c:v>
                </c:pt>
                <c:pt idx="290">
                  <c:v>22.311319999999998</c:v>
                </c:pt>
                <c:pt idx="291">
                  <c:v>22.33418</c:v>
                </c:pt>
                <c:pt idx="292">
                  <c:v>22.371279999999999</c:v>
                </c:pt>
                <c:pt idx="293">
                  <c:v>22.378040000000002</c:v>
                </c:pt>
                <c:pt idx="294">
                  <c:v>22.382770000000001</c:v>
                </c:pt>
                <c:pt idx="295">
                  <c:v>22.40166</c:v>
                </c:pt>
                <c:pt idx="296">
                  <c:v>22.456029999999998</c:v>
                </c:pt>
                <c:pt idx="297">
                  <c:v>22.575860000000002</c:v>
                </c:pt>
                <c:pt idx="298">
                  <c:v>22.583549999999999</c:v>
                </c:pt>
                <c:pt idx="299">
                  <c:v>22.63186</c:v>
                </c:pt>
                <c:pt idx="300">
                  <c:v>22.649439999999998</c:v>
                </c:pt>
                <c:pt idx="301">
                  <c:v>22.65333</c:v>
                </c:pt>
                <c:pt idx="302">
                  <c:v>22.657139999999998</c:v>
                </c:pt>
                <c:pt idx="303">
                  <c:v>22.72898</c:v>
                </c:pt>
                <c:pt idx="304">
                  <c:v>22.745819999999998</c:v>
                </c:pt>
                <c:pt idx="305">
                  <c:v>22.77852</c:v>
                </c:pt>
                <c:pt idx="306">
                  <c:v>22.790700000000001</c:v>
                </c:pt>
                <c:pt idx="307">
                  <c:v>22.820060000000002</c:v>
                </c:pt>
                <c:pt idx="308">
                  <c:v>22.941779999999998</c:v>
                </c:pt>
                <c:pt idx="309">
                  <c:v>22.958770000000001</c:v>
                </c:pt>
                <c:pt idx="310">
                  <c:v>22.996209999999998</c:v>
                </c:pt>
                <c:pt idx="311">
                  <c:v>23.032430000000002</c:v>
                </c:pt>
                <c:pt idx="312">
                  <c:v>23.036189999999998</c:v>
                </c:pt>
                <c:pt idx="313">
                  <c:v>23.083629999999999</c:v>
                </c:pt>
                <c:pt idx="314">
                  <c:v>23.139950000000002</c:v>
                </c:pt>
                <c:pt idx="315">
                  <c:v>23.151979999999998</c:v>
                </c:pt>
                <c:pt idx="316">
                  <c:v>23.20412</c:v>
                </c:pt>
                <c:pt idx="317">
                  <c:v>23.43074</c:v>
                </c:pt>
                <c:pt idx="318">
                  <c:v>23.4937</c:v>
                </c:pt>
                <c:pt idx="319">
                  <c:v>23.603570000000001</c:v>
                </c:pt>
                <c:pt idx="320">
                  <c:v>23.645400000000002</c:v>
                </c:pt>
                <c:pt idx="321">
                  <c:v>23.730499999999999</c:v>
                </c:pt>
                <c:pt idx="322">
                  <c:v>23.77862</c:v>
                </c:pt>
                <c:pt idx="323">
                  <c:v>23.880759999999999</c:v>
                </c:pt>
                <c:pt idx="324">
                  <c:v>23.937360000000002</c:v>
                </c:pt>
                <c:pt idx="325">
                  <c:v>24.038490000000003</c:v>
                </c:pt>
                <c:pt idx="326">
                  <c:v>24.050319999999999</c:v>
                </c:pt>
                <c:pt idx="327">
                  <c:v>24.173509999999997</c:v>
                </c:pt>
                <c:pt idx="328">
                  <c:v>24.202860000000001</c:v>
                </c:pt>
                <c:pt idx="329">
                  <c:v>24.264110000000002</c:v>
                </c:pt>
                <c:pt idx="330">
                  <c:v>24.293770000000002</c:v>
                </c:pt>
                <c:pt idx="331">
                  <c:v>24.53079</c:v>
                </c:pt>
                <c:pt idx="332">
                  <c:v>24.56589</c:v>
                </c:pt>
                <c:pt idx="333">
                  <c:v>24.587730000000001</c:v>
                </c:pt>
                <c:pt idx="334">
                  <c:v>24.620339999999999</c:v>
                </c:pt>
                <c:pt idx="335">
                  <c:v>24.638529999999999</c:v>
                </c:pt>
                <c:pt idx="336">
                  <c:v>24.664259999999999</c:v>
                </c:pt>
                <c:pt idx="337">
                  <c:v>24.669419999999999</c:v>
                </c:pt>
                <c:pt idx="338">
                  <c:v>24.755189999999999</c:v>
                </c:pt>
                <c:pt idx="339">
                  <c:v>24.810380000000002</c:v>
                </c:pt>
                <c:pt idx="340">
                  <c:v>24.84393</c:v>
                </c:pt>
                <c:pt idx="341">
                  <c:v>24.8748</c:v>
                </c:pt>
                <c:pt idx="342">
                  <c:v>24.91816</c:v>
                </c:pt>
                <c:pt idx="343">
                  <c:v>24.91854</c:v>
                </c:pt>
                <c:pt idx="344">
                  <c:v>25.078119999999998</c:v>
                </c:pt>
                <c:pt idx="345">
                  <c:v>25.08737</c:v>
                </c:pt>
                <c:pt idx="346">
                  <c:v>25.08869</c:v>
                </c:pt>
                <c:pt idx="347">
                  <c:v>25.162880000000001</c:v>
                </c:pt>
                <c:pt idx="348">
                  <c:v>25.202180000000002</c:v>
                </c:pt>
                <c:pt idx="349">
                  <c:v>25.211369999999999</c:v>
                </c:pt>
                <c:pt idx="350">
                  <c:v>25.250389999999999</c:v>
                </c:pt>
                <c:pt idx="351">
                  <c:v>25.26</c:v>
                </c:pt>
                <c:pt idx="352">
                  <c:v>25.293839999999999</c:v>
                </c:pt>
                <c:pt idx="353">
                  <c:v>25.301749999999998</c:v>
                </c:pt>
                <c:pt idx="354">
                  <c:v>25.30922</c:v>
                </c:pt>
                <c:pt idx="355">
                  <c:v>25.325369999999999</c:v>
                </c:pt>
                <c:pt idx="356">
                  <c:v>25.364470000000001</c:v>
                </c:pt>
                <c:pt idx="357">
                  <c:v>25.426880000000001</c:v>
                </c:pt>
                <c:pt idx="358">
                  <c:v>25.492519999999999</c:v>
                </c:pt>
                <c:pt idx="359">
                  <c:v>25.523</c:v>
                </c:pt>
                <c:pt idx="360">
                  <c:v>25.576799999999999</c:v>
                </c:pt>
                <c:pt idx="361">
                  <c:v>25.663599999999999</c:v>
                </c:pt>
                <c:pt idx="362">
                  <c:v>25.68205</c:v>
                </c:pt>
                <c:pt idx="363">
                  <c:v>25.766759999999998</c:v>
                </c:pt>
                <c:pt idx="364">
                  <c:v>25.801389999999998</c:v>
                </c:pt>
                <c:pt idx="365">
                  <c:v>25.921349999999997</c:v>
                </c:pt>
                <c:pt idx="366">
                  <c:v>25.97775</c:v>
                </c:pt>
                <c:pt idx="367">
                  <c:v>26.050249999999998</c:v>
                </c:pt>
                <c:pt idx="368">
                  <c:v>26.115009999999998</c:v>
                </c:pt>
                <c:pt idx="369">
                  <c:v>26.301650000000002</c:v>
                </c:pt>
                <c:pt idx="370">
                  <c:v>26.389240000000001</c:v>
                </c:pt>
                <c:pt idx="371">
                  <c:v>26.419029999999999</c:v>
                </c:pt>
                <c:pt idx="372">
                  <c:v>26.48537</c:v>
                </c:pt>
                <c:pt idx="373">
                  <c:v>26.516590000000001</c:v>
                </c:pt>
                <c:pt idx="374">
                  <c:v>26.611560000000001</c:v>
                </c:pt>
                <c:pt idx="375">
                  <c:v>26.672450000000001</c:v>
                </c:pt>
                <c:pt idx="376">
                  <c:v>26.701150000000002</c:v>
                </c:pt>
                <c:pt idx="377">
                  <c:v>26.721630000000001</c:v>
                </c:pt>
                <c:pt idx="378">
                  <c:v>26.828810000000001</c:v>
                </c:pt>
                <c:pt idx="379">
                  <c:v>26.83982</c:v>
                </c:pt>
                <c:pt idx="380">
                  <c:v>26.993939999999998</c:v>
                </c:pt>
                <c:pt idx="381">
                  <c:v>27.066459999999999</c:v>
                </c:pt>
                <c:pt idx="382">
                  <c:v>27.078150000000001</c:v>
                </c:pt>
                <c:pt idx="383">
                  <c:v>27.09252</c:v>
                </c:pt>
                <c:pt idx="384">
                  <c:v>27.127970000000001</c:v>
                </c:pt>
                <c:pt idx="385">
                  <c:v>27.158200000000001</c:v>
                </c:pt>
                <c:pt idx="386">
                  <c:v>27.188419999999997</c:v>
                </c:pt>
                <c:pt idx="387">
                  <c:v>27.223880000000001</c:v>
                </c:pt>
                <c:pt idx="388">
                  <c:v>27.256880000000002</c:v>
                </c:pt>
                <c:pt idx="389">
                  <c:v>27.31146</c:v>
                </c:pt>
                <c:pt idx="390">
                  <c:v>27.398479999999999</c:v>
                </c:pt>
                <c:pt idx="391">
                  <c:v>27.399360000000001</c:v>
                </c:pt>
                <c:pt idx="392">
                  <c:v>27.46003</c:v>
                </c:pt>
                <c:pt idx="393">
                  <c:v>27.500139999999998</c:v>
                </c:pt>
                <c:pt idx="394">
                  <c:v>27.519189999999998</c:v>
                </c:pt>
                <c:pt idx="395">
                  <c:v>27.52149</c:v>
                </c:pt>
                <c:pt idx="396">
                  <c:v>27.703470000000003</c:v>
                </c:pt>
                <c:pt idx="397">
                  <c:v>27.74119</c:v>
                </c:pt>
                <c:pt idx="398">
                  <c:v>27.849869999999999</c:v>
                </c:pt>
                <c:pt idx="399">
                  <c:v>28.029220000000002</c:v>
                </c:pt>
                <c:pt idx="400">
                  <c:v>28.054970000000001</c:v>
                </c:pt>
                <c:pt idx="401">
                  <c:v>28.196639999999999</c:v>
                </c:pt>
                <c:pt idx="402">
                  <c:v>28.251439999999999</c:v>
                </c:pt>
                <c:pt idx="403">
                  <c:v>28.469830000000002</c:v>
                </c:pt>
                <c:pt idx="404">
                  <c:v>28.499880000000001</c:v>
                </c:pt>
                <c:pt idx="405">
                  <c:v>28.501919999999998</c:v>
                </c:pt>
                <c:pt idx="406">
                  <c:v>28.544180000000001</c:v>
                </c:pt>
                <c:pt idx="407">
                  <c:v>28.55218</c:v>
                </c:pt>
                <c:pt idx="408">
                  <c:v>28.576310000000003</c:v>
                </c:pt>
                <c:pt idx="409">
                  <c:v>28.655560000000001</c:v>
                </c:pt>
                <c:pt idx="410">
                  <c:v>28.686540000000001</c:v>
                </c:pt>
                <c:pt idx="411">
                  <c:v>28.69218</c:v>
                </c:pt>
                <c:pt idx="412">
                  <c:v>28.701509999999999</c:v>
                </c:pt>
                <c:pt idx="413">
                  <c:v>28.722549999999998</c:v>
                </c:pt>
                <c:pt idx="414">
                  <c:v>28.746549999999999</c:v>
                </c:pt>
                <c:pt idx="415">
                  <c:v>28.783799999999999</c:v>
                </c:pt>
                <c:pt idx="416">
                  <c:v>28.81756</c:v>
                </c:pt>
                <c:pt idx="417">
                  <c:v>28.847799999999999</c:v>
                </c:pt>
                <c:pt idx="418">
                  <c:v>28.886970000000002</c:v>
                </c:pt>
                <c:pt idx="419">
                  <c:v>28.923189999999998</c:v>
                </c:pt>
                <c:pt idx="420">
                  <c:v>28.964269999999999</c:v>
                </c:pt>
                <c:pt idx="421">
                  <c:v>28.97232</c:v>
                </c:pt>
                <c:pt idx="422">
                  <c:v>29.107250000000001</c:v>
                </c:pt>
                <c:pt idx="423">
                  <c:v>29.171529999999997</c:v>
                </c:pt>
                <c:pt idx="424">
                  <c:v>29.361969999999999</c:v>
                </c:pt>
                <c:pt idx="425">
                  <c:v>29.379300000000001</c:v>
                </c:pt>
                <c:pt idx="426">
                  <c:v>29.426740000000002</c:v>
                </c:pt>
                <c:pt idx="427">
                  <c:v>29.43816</c:v>
                </c:pt>
                <c:pt idx="428">
                  <c:v>29.458220000000001</c:v>
                </c:pt>
                <c:pt idx="429">
                  <c:v>29.464569999999998</c:v>
                </c:pt>
                <c:pt idx="430">
                  <c:v>29.532779999999999</c:v>
                </c:pt>
                <c:pt idx="431">
                  <c:v>29.546060000000001</c:v>
                </c:pt>
                <c:pt idx="432">
                  <c:v>29.617560000000001</c:v>
                </c:pt>
                <c:pt idx="433">
                  <c:v>29.62894</c:v>
                </c:pt>
                <c:pt idx="434">
                  <c:v>29.637979999999999</c:v>
                </c:pt>
                <c:pt idx="435">
                  <c:v>29.647759999999998</c:v>
                </c:pt>
                <c:pt idx="436">
                  <c:v>29.668299999999999</c:v>
                </c:pt>
                <c:pt idx="437">
                  <c:v>29.7197</c:v>
                </c:pt>
                <c:pt idx="438">
                  <c:v>29.740209999999998</c:v>
                </c:pt>
                <c:pt idx="439">
                  <c:v>29.78623</c:v>
                </c:pt>
                <c:pt idx="440">
                  <c:v>29.830740000000002</c:v>
                </c:pt>
                <c:pt idx="441">
                  <c:v>29.886759999999999</c:v>
                </c:pt>
                <c:pt idx="442">
                  <c:v>30.006160000000001</c:v>
                </c:pt>
                <c:pt idx="443">
                  <c:v>30.06326</c:v>
                </c:pt>
                <c:pt idx="444">
                  <c:v>30.214790000000001</c:v>
                </c:pt>
                <c:pt idx="445">
                  <c:v>30.25168</c:v>
                </c:pt>
                <c:pt idx="446">
                  <c:v>30.280660000000001</c:v>
                </c:pt>
                <c:pt idx="447">
                  <c:v>30.28904</c:v>
                </c:pt>
                <c:pt idx="448">
                  <c:v>30.309819999999998</c:v>
                </c:pt>
                <c:pt idx="449">
                  <c:v>30.313700000000001</c:v>
                </c:pt>
                <c:pt idx="450">
                  <c:v>30.445070000000001</c:v>
                </c:pt>
                <c:pt idx="451">
                  <c:v>30.453040000000001</c:v>
                </c:pt>
                <c:pt idx="452">
                  <c:v>30.467380000000002</c:v>
                </c:pt>
                <c:pt idx="453">
                  <c:v>30.50675</c:v>
                </c:pt>
                <c:pt idx="454">
                  <c:v>30.5077</c:v>
                </c:pt>
                <c:pt idx="455">
                  <c:v>30.508849999999999</c:v>
                </c:pt>
                <c:pt idx="456">
                  <c:v>30.601410000000001</c:v>
                </c:pt>
                <c:pt idx="457">
                  <c:v>30.659599999999998</c:v>
                </c:pt>
                <c:pt idx="458">
                  <c:v>30.675009999999997</c:v>
                </c:pt>
                <c:pt idx="459">
                  <c:v>30.679299999999998</c:v>
                </c:pt>
                <c:pt idx="460">
                  <c:v>30.694140000000001</c:v>
                </c:pt>
                <c:pt idx="461">
                  <c:v>30.704029999999999</c:v>
                </c:pt>
                <c:pt idx="462">
                  <c:v>30.70477</c:v>
                </c:pt>
                <c:pt idx="463">
                  <c:v>30.715160000000001</c:v>
                </c:pt>
                <c:pt idx="464">
                  <c:v>30.76164</c:v>
                </c:pt>
                <c:pt idx="465">
                  <c:v>30.784040000000001</c:v>
                </c:pt>
                <c:pt idx="466">
                  <c:v>30.838669999999997</c:v>
                </c:pt>
                <c:pt idx="467">
                  <c:v>30.873060000000002</c:v>
                </c:pt>
                <c:pt idx="468">
                  <c:v>30.882549999999998</c:v>
                </c:pt>
                <c:pt idx="469">
                  <c:v>30.916529999999998</c:v>
                </c:pt>
                <c:pt idx="470">
                  <c:v>30.940330000000003</c:v>
                </c:pt>
                <c:pt idx="471">
                  <c:v>30.968630000000001</c:v>
                </c:pt>
                <c:pt idx="472">
                  <c:v>30.994810000000001</c:v>
                </c:pt>
                <c:pt idx="473">
                  <c:v>31.16386</c:v>
                </c:pt>
                <c:pt idx="474">
                  <c:v>31.218720000000001</c:v>
                </c:pt>
                <c:pt idx="475">
                  <c:v>31.246779999999998</c:v>
                </c:pt>
                <c:pt idx="476">
                  <c:v>31.278189999999999</c:v>
                </c:pt>
                <c:pt idx="477">
                  <c:v>31.367930000000001</c:v>
                </c:pt>
                <c:pt idx="478">
                  <c:v>31.437139999999999</c:v>
                </c:pt>
                <c:pt idx="479">
                  <c:v>31.456</c:v>
                </c:pt>
                <c:pt idx="480">
                  <c:v>31.484209999999997</c:v>
                </c:pt>
                <c:pt idx="481">
                  <c:v>31.541589999999999</c:v>
                </c:pt>
                <c:pt idx="482">
                  <c:v>31.56324</c:v>
                </c:pt>
                <c:pt idx="483">
                  <c:v>31.565439999999999</c:v>
                </c:pt>
                <c:pt idx="484">
                  <c:v>31.584389999999999</c:v>
                </c:pt>
                <c:pt idx="485">
                  <c:v>31.757660000000001</c:v>
                </c:pt>
                <c:pt idx="486">
                  <c:v>31.780930000000001</c:v>
                </c:pt>
                <c:pt idx="487">
                  <c:v>31.854179999999999</c:v>
                </c:pt>
                <c:pt idx="488">
                  <c:v>31.893039999999999</c:v>
                </c:pt>
                <c:pt idx="489">
                  <c:v>31.893180000000001</c:v>
                </c:pt>
                <c:pt idx="490">
                  <c:v>31.915310000000002</c:v>
                </c:pt>
                <c:pt idx="491">
                  <c:v>31.956049999999998</c:v>
                </c:pt>
                <c:pt idx="492">
                  <c:v>31.977509999999999</c:v>
                </c:pt>
                <c:pt idx="493">
                  <c:v>32.011069999999997</c:v>
                </c:pt>
                <c:pt idx="494">
                  <c:v>32.017360000000004</c:v>
                </c:pt>
                <c:pt idx="495">
                  <c:v>32.029589999999999</c:v>
                </c:pt>
                <c:pt idx="496">
                  <c:v>32.045580000000001</c:v>
                </c:pt>
                <c:pt idx="497">
                  <c:v>32.128059999999998</c:v>
                </c:pt>
                <c:pt idx="498">
                  <c:v>32.204000000000001</c:v>
                </c:pt>
                <c:pt idx="499">
                  <c:v>32.23621</c:v>
                </c:pt>
                <c:pt idx="500">
                  <c:v>32.33587</c:v>
                </c:pt>
                <c:pt idx="501">
                  <c:v>32.34243</c:v>
                </c:pt>
                <c:pt idx="502">
                  <c:v>32.362650000000002</c:v>
                </c:pt>
                <c:pt idx="503">
                  <c:v>32.375500000000002</c:v>
                </c:pt>
                <c:pt idx="504">
                  <c:v>32.376049999999999</c:v>
                </c:pt>
                <c:pt idx="505">
                  <c:v>32.386630000000004</c:v>
                </c:pt>
                <c:pt idx="506">
                  <c:v>32.393129999999999</c:v>
                </c:pt>
                <c:pt idx="507">
                  <c:v>32.430619999999998</c:v>
                </c:pt>
                <c:pt idx="508">
                  <c:v>32.451009999999997</c:v>
                </c:pt>
                <c:pt idx="509">
                  <c:v>32.465339999999998</c:v>
                </c:pt>
                <c:pt idx="510">
                  <c:v>32.533009999999997</c:v>
                </c:pt>
                <c:pt idx="511">
                  <c:v>32.567540000000001</c:v>
                </c:pt>
                <c:pt idx="512">
                  <c:v>32.571069999999999</c:v>
                </c:pt>
                <c:pt idx="513">
                  <c:v>32.57685</c:v>
                </c:pt>
                <c:pt idx="514">
                  <c:v>32.675409999999999</c:v>
                </c:pt>
                <c:pt idx="515">
                  <c:v>32.678599999999996</c:v>
                </c:pt>
                <c:pt idx="516">
                  <c:v>32.68535</c:v>
                </c:pt>
                <c:pt idx="517">
                  <c:v>32.694189999999999</c:v>
                </c:pt>
                <c:pt idx="518">
                  <c:v>32.718560000000004</c:v>
                </c:pt>
                <c:pt idx="519">
                  <c:v>32.800629999999998</c:v>
                </c:pt>
                <c:pt idx="520">
                  <c:v>32.841749999999998</c:v>
                </c:pt>
                <c:pt idx="521">
                  <c:v>33.12435</c:v>
                </c:pt>
                <c:pt idx="522">
                  <c:v>33.125599999999999</c:v>
                </c:pt>
                <c:pt idx="523">
                  <c:v>33.182110000000002</c:v>
                </c:pt>
                <c:pt idx="524">
                  <c:v>33.192309999999999</c:v>
                </c:pt>
                <c:pt idx="525">
                  <c:v>33.207730000000005</c:v>
                </c:pt>
                <c:pt idx="526">
                  <c:v>33.220910000000003</c:v>
                </c:pt>
                <c:pt idx="527">
                  <c:v>33.231929999999998</c:v>
                </c:pt>
                <c:pt idx="528">
                  <c:v>33.241779999999999</c:v>
                </c:pt>
                <c:pt idx="529">
                  <c:v>33.280639999999998</c:v>
                </c:pt>
                <c:pt idx="530">
                  <c:v>33.458379999999998</c:v>
                </c:pt>
                <c:pt idx="531">
                  <c:v>33.50441</c:v>
                </c:pt>
                <c:pt idx="532">
                  <c:v>33.533190000000005</c:v>
                </c:pt>
                <c:pt idx="533">
                  <c:v>33.550050000000006</c:v>
                </c:pt>
                <c:pt idx="534">
                  <c:v>33.658019999999993</c:v>
                </c:pt>
                <c:pt idx="535">
                  <c:v>33.671099999999996</c:v>
                </c:pt>
                <c:pt idx="536">
                  <c:v>33.730779999999996</c:v>
                </c:pt>
                <c:pt idx="537">
                  <c:v>33.801300000000005</c:v>
                </c:pt>
                <c:pt idx="538">
                  <c:v>33.843789999999998</c:v>
                </c:pt>
                <c:pt idx="539">
                  <c:v>34.050789999999999</c:v>
                </c:pt>
                <c:pt idx="540">
                  <c:v>34.110309999999998</c:v>
                </c:pt>
                <c:pt idx="541">
                  <c:v>34.185739999999996</c:v>
                </c:pt>
                <c:pt idx="542">
                  <c:v>34.189970000000002</c:v>
                </c:pt>
                <c:pt idx="543">
                  <c:v>34.206949999999999</c:v>
                </c:pt>
                <c:pt idx="544">
                  <c:v>34.359300000000005</c:v>
                </c:pt>
                <c:pt idx="545">
                  <c:v>34.397359999999999</c:v>
                </c:pt>
                <c:pt idx="546">
                  <c:v>34.418080000000003</c:v>
                </c:pt>
                <c:pt idx="547">
                  <c:v>34.46311</c:v>
                </c:pt>
                <c:pt idx="548">
                  <c:v>34.567169999999997</c:v>
                </c:pt>
                <c:pt idx="549">
                  <c:v>34.578650000000003</c:v>
                </c:pt>
                <c:pt idx="550">
                  <c:v>34.636660000000006</c:v>
                </c:pt>
                <c:pt idx="551">
                  <c:v>34.814980000000006</c:v>
                </c:pt>
                <c:pt idx="552">
                  <c:v>34.970339999999993</c:v>
                </c:pt>
                <c:pt idx="553">
                  <c:v>34.975999999999999</c:v>
                </c:pt>
                <c:pt idx="554">
                  <c:v>35.000500000000002</c:v>
                </c:pt>
                <c:pt idx="555">
                  <c:v>35.044050000000006</c:v>
                </c:pt>
                <c:pt idx="556">
                  <c:v>35.172830000000005</c:v>
                </c:pt>
                <c:pt idx="557">
                  <c:v>35.218120000000006</c:v>
                </c:pt>
                <c:pt idx="558">
                  <c:v>35.234220000000001</c:v>
                </c:pt>
                <c:pt idx="559">
                  <c:v>35.243919999999996</c:v>
                </c:pt>
                <c:pt idx="560">
                  <c:v>35.298459999999999</c:v>
                </c:pt>
                <c:pt idx="561">
                  <c:v>35.399519999999995</c:v>
                </c:pt>
                <c:pt idx="562">
                  <c:v>35.401400000000002</c:v>
                </c:pt>
                <c:pt idx="563">
                  <c:v>35.403649999999999</c:v>
                </c:pt>
                <c:pt idx="564">
                  <c:v>35.424210000000002</c:v>
                </c:pt>
                <c:pt idx="565">
                  <c:v>35.498339999999999</c:v>
                </c:pt>
                <c:pt idx="566">
                  <c:v>35.607349999999997</c:v>
                </c:pt>
                <c:pt idx="567">
                  <c:v>35.665379999999999</c:v>
                </c:pt>
                <c:pt idx="568">
                  <c:v>35.726519999999994</c:v>
                </c:pt>
                <c:pt idx="569">
                  <c:v>35.736260000000001</c:v>
                </c:pt>
                <c:pt idx="570">
                  <c:v>35.765349999999998</c:v>
                </c:pt>
                <c:pt idx="571">
                  <c:v>35.904989999999998</c:v>
                </c:pt>
                <c:pt idx="572">
                  <c:v>35.941609999999997</c:v>
                </c:pt>
                <c:pt idx="573">
                  <c:v>36.061099999999996</c:v>
                </c:pt>
                <c:pt idx="574">
                  <c:v>36.133139999999997</c:v>
                </c:pt>
                <c:pt idx="575">
                  <c:v>36.248640000000002</c:v>
                </c:pt>
                <c:pt idx="576">
                  <c:v>36.298459999999999</c:v>
                </c:pt>
                <c:pt idx="577">
                  <c:v>36.359400000000001</c:v>
                </c:pt>
                <c:pt idx="578">
                  <c:v>36.399800000000006</c:v>
                </c:pt>
                <c:pt idx="579">
                  <c:v>36.492379999999997</c:v>
                </c:pt>
                <c:pt idx="580">
                  <c:v>36.505969999999998</c:v>
                </c:pt>
                <c:pt idx="581">
                  <c:v>36.529449999999997</c:v>
                </c:pt>
                <c:pt idx="582">
                  <c:v>36.532470000000004</c:v>
                </c:pt>
                <c:pt idx="583">
                  <c:v>36.570169999999997</c:v>
                </c:pt>
                <c:pt idx="584">
                  <c:v>36.65504</c:v>
                </c:pt>
                <c:pt idx="585">
                  <c:v>36.675640000000001</c:v>
                </c:pt>
                <c:pt idx="586">
                  <c:v>36.705390000000001</c:v>
                </c:pt>
                <c:pt idx="587">
                  <c:v>36.736150000000002</c:v>
                </c:pt>
                <c:pt idx="588">
                  <c:v>36.77178</c:v>
                </c:pt>
                <c:pt idx="589">
                  <c:v>36.781940000000006</c:v>
                </c:pt>
                <c:pt idx="590">
                  <c:v>36.834209999999999</c:v>
                </c:pt>
                <c:pt idx="591">
                  <c:v>36.853139999999996</c:v>
                </c:pt>
                <c:pt idx="592">
                  <c:v>36.875029999999995</c:v>
                </c:pt>
                <c:pt idx="593">
                  <c:v>36.909349999999996</c:v>
                </c:pt>
                <c:pt idx="594">
                  <c:v>36.971820000000001</c:v>
                </c:pt>
                <c:pt idx="595">
                  <c:v>37.00488</c:v>
                </c:pt>
                <c:pt idx="596">
                  <c:v>37.063809999999997</c:v>
                </c:pt>
                <c:pt idx="597">
                  <c:v>37.094839999999998</c:v>
                </c:pt>
                <c:pt idx="598">
                  <c:v>37.103379999999994</c:v>
                </c:pt>
                <c:pt idx="599">
                  <c:v>37.109400000000001</c:v>
                </c:pt>
                <c:pt idx="600">
                  <c:v>37.147169999999996</c:v>
                </c:pt>
                <c:pt idx="601">
                  <c:v>37.255480000000006</c:v>
                </c:pt>
                <c:pt idx="602">
                  <c:v>37.26502</c:v>
                </c:pt>
                <c:pt idx="603">
                  <c:v>37.36759</c:v>
                </c:pt>
                <c:pt idx="604">
                  <c:v>37.45776</c:v>
                </c:pt>
                <c:pt idx="605">
                  <c:v>37.463800000000006</c:v>
                </c:pt>
                <c:pt idx="606">
                  <c:v>37.530850000000001</c:v>
                </c:pt>
                <c:pt idx="607">
                  <c:v>37.595800000000004</c:v>
                </c:pt>
                <c:pt idx="608">
                  <c:v>37.614570000000001</c:v>
                </c:pt>
                <c:pt idx="609">
                  <c:v>37.646419999999999</c:v>
                </c:pt>
                <c:pt idx="610">
                  <c:v>37.653320000000001</c:v>
                </c:pt>
                <c:pt idx="611">
                  <c:v>37.66901</c:v>
                </c:pt>
                <c:pt idx="612">
                  <c:v>37.689250000000001</c:v>
                </c:pt>
                <c:pt idx="613">
                  <c:v>37.703769999999999</c:v>
                </c:pt>
                <c:pt idx="614">
                  <c:v>37.765509999999999</c:v>
                </c:pt>
                <c:pt idx="615">
                  <c:v>37.778769999999994</c:v>
                </c:pt>
                <c:pt idx="616">
                  <c:v>37.873230000000007</c:v>
                </c:pt>
                <c:pt idx="617">
                  <c:v>38.090410000000006</c:v>
                </c:pt>
                <c:pt idx="618">
                  <c:v>38.106209999999997</c:v>
                </c:pt>
                <c:pt idx="619">
                  <c:v>38.208260000000003</c:v>
                </c:pt>
                <c:pt idx="620">
                  <c:v>38.249169999999999</c:v>
                </c:pt>
                <c:pt idx="621">
                  <c:v>38.276710000000001</c:v>
                </c:pt>
                <c:pt idx="622">
                  <c:v>38.518269999999994</c:v>
                </c:pt>
                <c:pt idx="623">
                  <c:v>38.529989999999998</c:v>
                </c:pt>
                <c:pt idx="624">
                  <c:v>38.551540000000003</c:v>
                </c:pt>
                <c:pt idx="625">
                  <c:v>38.553129999999996</c:v>
                </c:pt>
                <c:pt idx="626">
                  <c:v>38.604289999999999</c:v>
                </c:pt>
                <c:pt idx="627">
                  <c:v>38.668949999999995</c:v>
                </c:pt>
                <c:pt idx="628">
                  <c:v>38.753509999999999</c:v>
                </c:pt>
                <c:pt idx="629">
                  <c:v>38.925599999999996</c:v>
                </c:pt>
                <c:pt idx="630">
                  <c:v>38.941459999999999</c:v>
                </c:pt>
                <c:pt idx="631">
                  <c:v>38.959879999999998</c:v>
                </c:pt>
                <c:pt idx="632">
                  <c:v>39.00712</c:v>
                </c:pt>
                <c:pt idx="633">
                  <c:v>39.083289999999998</c:v>
                </c:pt>
                <c:pt idx="634">
                  <c:v>39.087040000000002</c:v>
                </c:pt>
                <c:pt idx="635">
                  <c:v>39.153460000000003</c:v>
                </c:pt>
                <c:pt idx="636">
                  <c:v>39.249949999999998</c:v>
                </c:pt>
                <c:pt idx="637">
                  <c:v>39.283290000000001</c:v>
                </c:pt>
                <c:pt idx="638">
                  <c:v>39.295519999999996</c:v>
                </c:pt>
                <c:pt idx="639">
                  <c:v>39.316679999999998</c:v>
                </c:pt>
                <c:pt idx="640">
                  <c:v>39.400410000000001</c:v>
                </c:pt>
                <c:pt idx="641">
                  <c:v>39.527949999999997</c:v>
                </c:pt>
                <c:pt idx="642">
                  <c:v>39.738589999999995</c:v>
                </c:pt>
                <c:pt idx="643">
                  <c:v>39.796720000000001</c:v>
                </c:pt>
                <c:pt idx="644">
                  <c:v>39.806129999999996</c:v>
                </c:pt>
                <c:pt idx="645">
                  <c:v>39.809779999999996</c:v>
                </c:pt>
                <c:pt idx="646">
                  <c:v>39.900059999999996</c:v>
                </c:pt>
                <c:pt idx="647">
                  <c:v>40.017339999999997</c:v>
                </c:pt>
                <c:pt idx="648">
                  <c:v>40.28651</c:v>
                </c:pt>
                <c:pt idx="649">
                  <c:v>40.383369999999999</c:v>
                </c:pt>
                <c:pt idx="650">
                  <c:v>40.443620000000003</c:v>
                </c:pt>
                <c:pt idx="651">
                  <c:v>40.515529999999998</c:v>
                </c:pt>
                <c:pt idx="652">
                  <c:v>40.529879999999999</c:v>
                </c:pt>
                <c:pt idx="653">
                  <c:v>40.577750000000002</c:v>
                </c:pt>
                <c:pt idx="654">
                  <c:v>40.57799</c:v>
                </c:pt>
                <c:pt idx="655">
                  <c:v>40.705260000000003</c:v>
                </c:pt>
                <c:pt idx="656">
                  <c:v>40.831660000000007</c:v>
                </c:pt>
                <c:pt idx="657">
                  <c:v>40.892690000000002</c:v>
                </c:pt>
                <c:pt idx="658">
                  <c:v>40.904199999999996</c:v>
                </c:pt>
                <c:pt idx="659">
                  <c:v>41.109780000000001</c:v>
                </c:pt>
                <c:pt idx="660">
                  <c:v>41.113339999999994</c:v>
                </c:pt>
                <c:pt idx="661">
                  <c:v>41.298760000000001</c:v>
                </c:pt>
                <c:pt idx="662">
                  <c:v>41.525620000000004</c:v>
                </c:pt>
                <c:pt idx="663">
                  <c:v>41.691870000000002</c:v>
                </c:pt>
                <c:pt idx="664">
                  <c:v>41.70149</c:v>
                </c:pt>
                <c:pt idx="665">
                  <c:v>41.861350000000002</c:v>
                </c:pt>
                <c:pt idx="666">
                  <c:v>41.932319999999997</c:v>
                </c:pt>
                <c:pt idx="667">
                  <c:v>42.068629999999999</c:v>
                </c:pt>
                <c:pt idx="668">
                  <c:v>42.216339999999995</c:v>
                </c:pt>
                <c:pt idx="669">
                  <c:v>42.221379999999996</c:v>
                </c:pt>
                <c:pt idx="670">
                  <c:v>42.299570000000003</c:v>
                </c:pt>
                <c:pt idx="671">
                  <c:v>42.392309999999995</c:v>
                </c:pt>
                <c:pt idx="672">
                  <c:v>42.501839999999994</c:v>
                </c:pt>
                <c:pt idx="673">
                  <c:v>42.541719999999998</c:v>
                </c:pt>
                <c:pt idx="674">
                  <c:v>42.76144</c:v>
                </c:pt>
                <c:pt idx="675">
                  <c:v>43.041969999999999</c:v>
                </c:pt>
                <c:pt idx="676">
                  <c:v>43.074779999999997</c:v>
                </c:pt>
                <c:pt idx="677">
                  <c:v>43.125389999999996</c:v>
                </c:pt>
                <c:pt idx="678">
                  <c:v>43.183160000000001</c:v>
                </c:pt>
                <c:pt idx="679">
                  <c:v>43.236019999999996</c:v>
                </c:pt>
                <c:pt idx="680">
                  <c:v>43.360030000000002</c:v>
                </c:pt>
                <c:pt idx="681">
                  <c:v>43.392019999999995</c:v>
                </c:pt>
                <c:pt idx="682">
                  <c:v>43.706339999999997</c:v>
                </c:pt>
                <c:pt idx="683">
                  <c:v>43.861620000000002</c:v>
                </c:pt>
                <c:pt idx="684">
                  <c:v>43.93918</c:v>
                </c:pt>
                <c:pt idx="685">
                  <c:v>43.9589</c:v>
                </c:pt>
                <c:pt idx="686">
                  <c:v>43.959499999999998</c:v>
                </c:pt>
                <c:pt idx="687">
                  <c:v>44.057699999999997</c:v>
                </c:pt>
                <c:pt idx="688">
                  <c:v>44.234949999999998</c:v>
                </c:pt>
                <c:pt idx="689">
                  <c:v>44.427279999999996</c:v>
                </c:pt>
                <c:pt idx="690">
                  <c:v>44.675319999999999</c:v>
                </c:pt>
                <c:pt idx="691">
                  <c:v>44.741489999999999</c:v>
                </c:pt>
                <c:pt idx="692">
                  <c:v>44.742309999999996</c:v>
                </c:pt>
                <c:pt idx="693">
                  <c:v>44.751919999999998</c:v>
                </c:pt>
                <c:pt idx="694">
                  <c:v>44.790949999999995</c:v>
                </c:pt>
                <c:pt idx="695">
                  <c:v>44.824059999999996</c:v>
                </c:pt>
                <c:pt idx="696">
                  <c:v>44.928129999999996</c:v>
                </c:pt>
                <c:pt idx="697">
                  <c:v>45.07347</c:v>
                </c:pt>
                <c:pt idx="698">
                  <c:v>45.453890000000001</c:v>
                </c:pt>
                <c:pt idx="699">
                  <c:v>45.57047</c:v>
                </c:pt>
                <c:pt idx="700">
                  <c:v>45.771949999999997</c:v>
                </c:pt>
                <c:pt idx="701">
                  <c:v>45.775730000000003</c:v>
                </c:pt>
                <c:pt idx="702">
                  <c:v>45.89528</c:v>
                </c:pt>
                <c:pt idx="703">
                  <c:v>45.955089999999998</c:v>
                </c:pt>
                <c:pt idx="704">
                  <c:v>45.981919999999995</c:v>
                </c:pt>
                <c:pt idx="705">
                  <c:v>46.241339999999994</c:v>
                </c:pt>
                <c:pt idx="706">
                  <c:v>46.268149999999999</c:v>
                </c:pt>
                <c:pt idx="707">
                  <c:v>46.28407</c:v>
                </c:pt>
                <c:pt idx="708">
                  <c:v>46.409219999999998</c:v>
                </c:pt>
                <c:pt idx="709">
                  <c:v>46.547789999999999</c:v>
                </c:pt>
                <c:pt idx="710">
                  <c:v>46.636309999999995</c:v>
                </c:pt>
                <c:pt idx="711">
                  <c:v>47.013940000000005</c:v>
                </c:pt>
                <c:pt idx="712">
                  <c:v>47.137540000000001</c:v>
                </c:pt>
                <c:pt idx="713">
                  <c:v>47.167269999999995</c:v>
                </c:pt>
                <c:pt idx="714">
                  <c:v>47.198050000000002</c:v>
                </c:pt>
                <c:pt idx="715">
                  <c:v>47.204339999999995</c:v>
                </c:pt>
                <c:pt idx="716">
                  <c:v>47.2898</c:v>
                </c:pt>
                <c:pt idx="717">
                  <c:v>47.313550000000006</c:v>
                </c:pt>
                <c:pt idx="718">
                  <c:v>47.445209999999996</c:v>
                </c:pt>
                <c:pt idx="719">
                  <c:v>47.456379999999996</c:v>
                </c:pt>
                <c:pt idx="720">
                  <c:v>47.468980000000002</c:v>
                </c:pt>
                <c:pt idx="721">
                  <c:v>47.816379999999995</c:v>
                </c:pt>
                <c:pt idx="722">
                  <c:v>47.851589999999995</c:v>
                </c:pt>
                <c:pt idx="723">
                  <c:v>47.912210000000002</c:v>
                </c:pt>
                <c:pt idx="724">
                  <c:v>48.056620000000002</c:v>
                </c:pt>
                <c:pt idx="725">
                  <c:v>48.088740000000001</c:v>
                </c:pt>
                <c:pt idx="726">
                  <c:v>48.134599999999999</c:v>
                </c:pt>
                <c:pt idx="727">
                  <c:v>48.2346</c:v>
                </c:pt>
                <c:pt idx="728">
                  <c:v>48.241660000000003</c:v>
                </c:pt>
                <c:pt idx="729">
                  <c:v>48.550870000000003</c:v>
                </c:pt>
                <c:pt idx="730">
                  <c:v>48.59151</c:v>
                </c:pt>
                <c:pt idx="731">
                  <c:v>48.69697</c:v>
                </c:pt>
                <c:pt idx="732">
                  <c:v>48.852919999999997</c:v>
                </c:pt>
                <c:pt idx="733">
                  <c:v>48.856629999999996</c:v>
                </c:pt>
                <c:pt idx="734">
                  <c:v>48.87435</c:v>
                </c:pt>
                <c:pt idx="735">
                  <c:v>48.927190000000003</c:v>
                </c:pt>
                <c:pt idx="736">
                  <c:v>49.091699999999996</c:v>
                </c:pt>
                <c:pt idx="737">
                  <c:v>49.557459999999999</c:v>
                </c:pt>
                <c:pt idx="738">
                  <c:v>49.967339999999993</c:v>
                </c:pt>
                <c:pt idx="739">
                  <c:v>50.151309999999995</c:v>
                </c:pt>
                <c:pt idx="740">
                  <c:v>50.401830000000004</c:v>
                </c:pt>
                <c:pt idx="741">
                  <c:v>50.428750000000001</c:v>
                </c:pt>
                <c:pt idx="742">
                  <c:v>50.488030000000002</c:v>
                </c:pt>
                <c:pt idx="743">
                  <c:v>50.517160000000004</c:v>
                </c:pt>
                <c:pt idx="744">
                  <c:v>50.526000000000003</c:v>
                </c:pt>
                <c:pt idx="745">
                  <c:v>50.590669999999996</c:v>
                </c:pt>
                <c:pt idx="746">
                  <c:v>50.623400000000004</c:v>
                </c:pt>
                <c:pt idx="747">
                  <c:v>50.826349999999998</c:v>
                </c:pt>
                <c:pt idx="748">
                  <c:v>50.87426</c:v>
                </c:pt>
                <c:pt idx="749">
                  <c:v>50.945830000000001</c:v>
                </c:pt>
                <c:pt idx="750">
                  <c:v>50.98827</c:v>
                </c:pt>
                <c:pt idx="751">
                  <c:v>51.044839999999994</c:v>
                </c:pt>
                <c:pt idx="752">
                  <c:v>51.298960000000001</c:v>
                </c:pt>
                <c:pt idx="753">
                  <c:v>51.394469999999998</c:v>
                </c:pt>
                <c:pt idx="754">
                  <c:v>51.408709999999999</c:v>
                </c:pt>
                <c:pt idx="755">
                  <c:v>51.869199999999999</c:v>
                </c:pt>
                <c:pt idx="756">
                  <c:v>52.140459999999997</c:v>
                </c:pt>
                <c:pt idx="757">
                  <c:v>52.274279999999997</c:v>
                </c:pt>
                <c:pt idx="758">
                  <c:v>52.309719999999999</c:v>
                </c:pt>
                <c:pt idx="759">
                  <c:v>52.711390000000002</c:v>
                </c:pt>
                <c:pt idx="760">
                  <c:v>52.777809999999995</c:v>
                </c:pt>
                <c:pt idx="761">
                  <c:v>52.8598</c:v>
                </c:pt>
                <c:pt idx="762">
                  <c:v>52.982010000000002</c:v>
                </c:pt>
                <c:pt idx="763">
                  <c:v>53.11824</c:v>
                </c:pt>
                <c:pt idx="764">
                  <c:v>53.208400000000005</c:v>
                </c:pt>
                <c:pt idx="765">
                  <c:v>53.209540000000004</c:v>
                </c:pt>
                <c:pt idx="766">
                  <c:v>53.500059999999998</c:v>
                </c:pt>
                <c:pt idx="767">
                  <c:v>53.557769999999998</c:v>
                </c:pt>
                <c:pt idx="768">
                  <c:v>53.587350000000001</c:v>
                </c:pt>
                <c:pt idx="769">
                  <c:v>53.836040000000004</c:v>
                </c:pt>
                <c:pt idx="770">
                  <c:v>53.839620000000004</c:v>
                </c:pt>
                <c:pt idx="771">
                  <c:v>53.968239999999994</c:v>
                </c:pt>
                <c:pt idx="772">
                  <c:v>54.02702</c:v>
                </c:pt>
                <c:pt idx="773">
                  <c:v>54.260809999999999</c:v>
                </c:pt>
                <c:pt idx="774">
                  <c:v>54.353449999999995</c:v>
                </c:pt>
                <c:pt idx="775">
                  <c:v>54.464800000000004</c:v>
                </c:pt>
                <c:pt idx="776">
                  <c:v>54.514749999999999</c:v>
                </c:pt>
                <c:pt idx="777">
                  <c:v>54.581269999999996</c:v>
                </c:pt>
                <c:pt idx="778">
                  <c:v>54.793779999999998</c:v>
                </c:pt>
                <c:pt idx="779">
                  <c:v>54.811219999999999</c:v>
                </c:pt>
                <c:pt idx="780">
                  <c:v>54.914199999999994</c:v>
                </c:pt>
                <c:pt idx="781">
                  <c:v>55.007089999999998</c:v>
                </c:pt>
                <c:pt idx="782">
                  <c:v>55.037489999999998</c:v>
                </c:pt>
                <c:pt idx="783">
                  <c:v>55.107309999999998</c:v>
                </c:pt>
                <c:pt idx="784">
                  <c:v>55.201500000000003</c:v>
                </c:pt>
                <c:pt idx="785">
                  <c:v>55.389679999999998</c:v>
                </c:pt>
                <c:pt idx="786">
                  <c:v>55.475839999999998</c:v>
                </c:pt>
                <c:pt idx="787">
                  <c:v>55.552810000000001</c:v>
                </c:pt>
                <c:pt idx="788">
                  <c:v>55.758699999999997</c:v>
                </c:pt>
                <c:pt idx="789">
                  <c:v>55.884089999999993</c:v>
                </c:pt>
                <c:pt idx="790">
                  <c:v>55.936610000000002</c:v>
                </c:pt>
                <c:pt idx="791">
                  <c:v>55.954140000000002</c:v>
                </c:pt>
                <c:pt idx="792">
                  <c:v>56.131320000000002</c:v>
                </c:pt>
                <c:pt idx="793">
                  <c:v>56.13993</c:v>
                </c:pt>
                <c:pt idx="794">
                  <c:v>56.163820000000001</c:v>
                </c:pt>
                <c:pt idx="795">
                  <c:v>56.205589999999994</c:v>
                </c:pt>
                <c:pt idx="796">
                  <c:v>56.226730000000003</c:v>
                </c:pt>
                <c:pt idx="797">
                  <c:v>56.288820000000001</c:v>
                </c:pt>
                <c:pt idx="798">
                  <c:v>56.335470000000001</c:v>
                </c:pt>
                <c:pt idx="799">
                  <c:v>56.41245</c:v>
                </c:pt>
                <c:pt idx="800">
                  <c:v>56.418570000000003</c:v>
                </c:pt>
                <c:pt idx="801">
                  <c:v>56.419290000000004</c:v>
                </c:pt>
                <c:pt idx="802">
                  <c:v>56.487650000000002</c:v>
                </c:pt>
                <c:pt idx="803">
                  <c:v>56.516719999999999</c:v>
                </c:pt>
                <c:pt idx="804">
                  <c:v>56.525069999999999</c:v>
                </c:pt>
                <c:pt idx="805">
                  <c:v>56.590180000000004</c:v>
                </c:pt>
                <c:pt idx="806">
                  <c:v>56.747599999999998</c:v>
                </c:pt>
                <c:pt idx="807">
                  <c:v>56.764339999999997</c:v>
                </c:pt>
                <c:pt idx="808">
                  <c:v>56.820650000000001</c:v>
                </c:pt>
                <c:pt idx="809">
                  <c:v>56.857999999999997</c:v>
                </c:pt>
                <c:pt idx="810">
                  <c:v>56.865760000000002</c:v>
                </c:pt>
                <c:pt idx="811">
                  <c:v>56.928849999999997</c:v>
                </c:pt>
                <c:pt idx="812">
                  <c:v>56.959290000000003</c:v>
                </c:pt>
                <c:pt idx="813">
                  <c:v>57.266660000000002</c:v>
                </c:pt>
                <c:pt idx="814">
                  <c:v>57.339059999999996</c:v>
                </c:pt>
                <c:pt idx="815">
                  <c:v>57.498559999999998</c:v>
                </c:pt>
                <c:pt idx="816">
                  <c:v>57.533809999999995</c:v>
                </c:pt>
                <c:pt idx="817">
                  <c:v>57.573920000000001</c:v>
                </c:pt>
                <c:pt idx="818">
                  <c:v>57.681100000000001</c:v>
                </c:pt>
                <c:pt idx="819">
                  <c:v>57.705500000000001</c:v>
                </c:pt>
                <c:pt idx="820">
                  <c:v>57.72954</c:v>
                </c:pt>
                <c:pt idx="821">
                  <c:v>57.767290000000003</c:v>
                </c:pt>
                <c:pt idx="822">
                  <c:v>57.827129999999997</c:v>
                </c:pt>
                <c:pt idx="823">
                  <c:v>57.846029999999999</c:v>
                </c:pt>
                <c:pt idx="824">
                  <c:v>57.954830000000001</c:v>
                </c:pt>
                <c:pt idx="825">
                  <c:v>58.129040000000003</c:v>
                </c:pt>
                <c:pt idx="826">
                  <c:v>58.159620000000004</c:v>
                </c:pt>
                <c:pt idx="827">
                  <c:v>58.265749999999997</c:v>
                </c:pt>
                <c:pt idx="828">
                  <c:v>58.301679999999998</c:v>
                </c:pt>
                <c:pt idx="829">
                  <c:v>58.331569999999999</c:v>
                </c:pt>
                <c:pt idx="830">
                  <c:v>58.460999999999999</c:v>
                </c:pt>
                <c:pt idx="831">
                  <c:v>58.467739999999999</c:v>
                </c:pt>
                <c:pt idx="832">
                  <c:v>58.491230000000002</c:v>
                </c:pt>
                <c:pt idx="833">
                  <c:v>58.680459999999997</c:v>
                </c:pt>
                <c:pt idx="834">
                  <c:v>58.686599999999999</c:v>
                </c:pt>
                <c:pt idx="835">
                  <c:v>58.963440000000006</c:v>
                </c:pt>
                <c:pt idx="836">
                  <c:v>59.038940000000004</c:v>
                </c:pt>
                <c:pt idx="837">
                  <c:v>59.114290000000004</c:v>
                </c:pt>
                <c:pt idx="838">
                  <c:v>59.411410000000004</c:v>
                </c:pt>
                <c:pt idx="839">
                  <c:v>59.47795</c:v>
                </c:pt>
                <c:pt idx="840">
                  <c:v>59.561150000000005</c:v>
                </c:pt>
                <c:pt idx="841">
                  <c:v>59.582800000000006</c:v>
                </c:pt>
                <c:pt idx="842">
                  <c:v>59.605160000000005</c:v>
                </c:pt>
                <c:pt idx="843">
                  <c:v>59.775120000000001</c:v>
                </c:pt>
                <c:pt idx="844">
                  <c:v>59.836379999999998</c:v>
                </c:pt>
                <c:pt idx="845">
                  <c:v>59.858410000000006</c:v>
                </c:pt>
                <c:pt idx="846">
                  <c:v>59.937629999999999</c:v>
                </c:pt>
                <c:pt idx="847">
                  <c:v>60.000230000000002</c:v>
                </c:pt>
                <c:pt idx="848">
                  <c:v>60.1096</c:v>
                </c:pt>
                <c:pt idx="849">
                  <c:v>60.208529999999996</c:v>
                </c:pt>
                <c:pt idx="850">
                  <c:v>60.357399999999998</c:v>
                </c:pt>
                <c:pt idx="851">
                  <c:v>60.571480000000001</c:v>
                </c:pt>
                <c:pt idx="852">
                  <c:v>60.67624</c:v>
                </c:pt>
                <c:pt idx="853">
                  <c:v>60.75638</c:v>
                </c:pt>
                <c:pt idx="854">
                  <c:v>60.783559999999994</c:v>
                </c:pt>
                <c:pt idx="855">
                  <c:v>60.912109999999998</c:v>
                </c:pt>
                <c:pt idx="856">
                  <c:v>60.962199999999996</c:v>
                </c:pt>
                <c:pt idx="857">
                  <c:v>61.109760000000001</c:v>
                </c:pt>
                <c:pt idx="858">
                  <c:v>61.12077</c:v>
                </c:pt>
                <c:pt idx="859">
                  <c:v>61.180810000000001</c:v>
                </c:pt>
                <c:pt idx="860">
                  <c:v>61.295850000000002</c:v>
                </c:pt>
                <c:pt idx="861">
                  <c:v>61.369019999999999</c:v>
                </c:pt>
                <c:pt idx="862">
                  <c:v>61.533499999999997</c:v>
                </c:pt>
                <c:pt idx="863">
                  <c:v>61.613699999999994</c:v>
                </c:pt>
                <c:pt idx="864">
                  <c:v>61.619199999999999</c:v>
                </c:pt>
                <c:pt idx="865">
                  <c:v>61.663669999999996</c:v>
                </c:pt>
                <c:pt idx="866">
                  <c:v>61.899839999999998</c:v>
                </c:pt>
                <c:pt idx="867">
                  <c:v>61.938480000000006</c:v>
                </c:pt>
                <c:pt idx="868">
                  <c:v>62.079749999999997</c:v>
                </c:pt>
                <c:pt idx="869">
                  <c:v>62.353760000000001</c:v>
                </c:pt>
                <c:pt idx="870">
                  <c:v>62.479570000000002</c:v>
                </c:pt>
                <c:pt idx="871">
                  <c:v>62.527029999999996</c:v>
                </c:pt>
                <c:pt idx="872">
                  <c:v>62.717649999999999</c:v>
                </c:pt>
                <c:pt idx="873">
                  <c:v>62.718589999999999</c:v>
                </c:pt>
                <c:pt idx="874">
                  <c:v>62.808720000000001</c:v>
                </c:pt>
                <c:pt idx="875">
                  <c:v>62.905230000000003</c:v>
                </c:pt>
                <c:pt idx="876">
                  <c:v>63.181919999999998</c:v>
                </c:pt>
                <c:pt idx="877">
                  <c:v>63.379150000000003</c:v>
                </c:pt>
                <c:pt idx="878">
                  <c:v>63.574080000000002</c:v>
                </c:pt>
                <c:pt idx="879">
                  <c:v>63.579650000000001</c:v>
                </c:pt>
                <c:pt idx="880">
                  <c:v>63.595059999999997</c:v>
                </c:pt>
                <c:pt idx="881">
                  <c:v>63.700720000000004</c:v>
                </c:pt>
                <c:pt idx="882">
                  <c:v>63.804780000000001</c:v>
                </c:pt>
                <c:pt idx="883">
                  <c:v>63.850709999999999</c:v>
                </c:pt>
                <c:pt idx="884">
                  <c:v>63.862960000000001</c:v>
                </c:pt>
                <c:pt idx="885">
                  <c:v>63.934660000000001</c:v>
                </c:pt>
                <c:pt idx="886">
                  <c:v>64.024100000000004</c:v>
                </c:pt>
                <c:pt idx="887">
                  <c:v>64.54222</c:v>
                </c:pt>
                <c:pt idx="888">
                  <c:v>64.652559999999994</c:v>
                </c:pt>
                <c:pt idx="889">
                  <c:v>64.737459999999999</c:v>
                </c:pt>
                <c:pt idx="890">
                  <c:v>64.757130000000004</c:v>
                </c:pt>
                <c:pt idx="891">
                  <c:v>65.075320000000005</c:v>
                </c:pt>
                <c:pt idx="892">
                  <c:v>65.083860000000001</c:v>
                </c:pt>
                <c:pt idx="893">
                  <c:v>65.227739999999997</c:v>
                </c:pt>
                <c:pt idx="894">
                  <c:v>65.234409999999997</c:v>
                </c:pt>
                <c:pt idx="895">
                  <c:v>65.252160000000003</c:v>
                </c:pt>
                <c:pt idx="896">
                  <c:v>65.261210000000005</c:v>
                </c:pt>
                <c:pt idx="897">
                  <c:v>65.444230000000005</c:v>
                </c:pt>
                <c:pt idx="898">
                  <c:v>65.658259999999999</c:v>
                </c:pt>
                <c:pt idx="899">
                  <c:v>65.983789999999999</c:v>
                </c:pt>
                <c:pt idx="900">
                  <c:v>65.99512</c:v>
                </c:pt>
                <c:pt idx="901">
                  <c:v>66.008839999999992</c:v>
                </c:pt>
                <c:pt idx="902">
                  <c:v>66.272840000000002</c:v>
                </c:pt>
                <c:pt idx="903">
                  <c:v>66.341850000000008</c:v>
                </c:pt>
                <c:pt idx="904">
                  <c:v>66.720420000000004</c:v>
                </c:pt>
                <c:pt idx="905">
                  <c:v>66.74709</c:v>
                </c:pt>
                <c:pt idx="906">
                  <c:v>66.793539999999993</c:v>
                </c:pt>
                <c:pt idx="907">
                  <c:v>67.124440000000007</c:v>
                </c:pt>
                <c:pt idx="908">
                  <c:v>67.138490000000004</c:v>
                </c:pt>
                <c:pt idx="909">
                  <c:v>67.279970000000006</c:v>
                </c:pt>
                <c:pt idx="910">
                  <c:v>67.293080000000003</c:v>
                </c:pt>
                <c:pt idx="911">
                  <c:v>67.347080000000005</c:v>
                </c:pt>
                <c:pt idx="912">
                  <c:v>67.638639999999995</c:v>
                </c:pt>
                <c:pt idx="913">
                  <c:v>67.672579999999996</c:v>
                </c:pt>
                <c:pt idx="914">
                  <c:v>67.75909</c:v>
                </c:pt>
                <c:pt idx="915">
                  <c:v>67.925719999999998</c:v>
                </c:pt>
                <c:pt idx="916">
                  <c:v>67.93665</c:v>
                </c:pt>
                <c:pt idx="917">
                  <c:v>68.3596</c:v>
                </c:pt>
                <c:pt idx="918">
                  <c:v>68.389780000000002</c:v>
                </c:pt>
                <c:pt idx="919">
                  <c:v>68.656139999999994</c:v>
                </c:pt>
                <c:pt idx="920">
                  <c:v>68.695619999999991</c:v>
                </c:pt>
                <c:pt idx="921">
                  <c:v>68.700890000000001</c:v>
                </c:pt>
                <c:pt idx="922">
                  <c:v>68.914630000000002</c:v>
                </c:pt>
                <c:pt idx="923">
                  <c:v>68.995949999999993</c:v>
                </c:pt>
                <c:pt idx="924">
                  <c:v>69.076270000000008</c:v>
                </c:pt>
                <c:pt idx="925">
                  <c:v>69.234259999999992</c:v>
                </c:pt>
                <c:pt idx="926">
                  <c:v>69.249289999999988</c:v>
                </c:pt>
                <c:pt idx="927">
                  <c:v>69.515339999999995</c:v>
                </c:pt>
                <c:pt idx="928">
                  <c:v>69.608919999999998</c:v>
                </c:pt>
                <c:pt idx="929">
                  <c:v>69.665499999999994</c:v>
                </c:pt>
                <c:pt idx="930">
                  <c:v>69.836300000000008</c:v>
                </c:pt>
                <c:pt idx="931">
                  <c:v>69.93871</c:v>
                </c:pt>
                <c:pt idx="932">
                  <c:v>70.033729999999991</c:v>
                </c:pt>
                <c:pt idx="933">
                  <c:v>70.459339999999997</c:v>
                </c:pt>
                <c:pt idx="934">
                  <c:v>70.510449999999992</c:v>
                </c:pt>
                <c:pt idx="935">
                  <c:v>70.765969999999996</c:v>
                </c:pt>
                <c:pt idx="936">
                  <c:v>70.841200000000001</c:v>
                </c:pt>
                <c:pt idx="937">
                  <c:v>70.872230000000002</c:v>
                </c:pt>
                <c:pt idx="938">
                  <c:v>70.991759999999999</c:v>
                </c:pt>
                <c:pt idx="939">
                  <c:v>71.024169999999998</c:v>
                </c:pt>
                <c:pt idx="940">
                  <c:v>71.338070000000002</c:v>
                </c:pt>
                <c:pt idx="941">
                  <c:v>71.346570000000014</c:v>
                </c:pt>
                <c:pt idx="942">
                  <c:v>71.438009999999991</c:v>
                </c:pt>
                <c:pt idx="943">
                  <c:v>71.535250000000005</c:v>
                </c:pt>
                <c:pt idx="944">
                  <c:v>71.908389999999997</c:v>
                </c:pt>
                <c:pt idx="945">
                  <c:v>71.984300000000005</c:v>
                </c:pt>
                <c:pt idx="946">
                  <c:v>72.06917</c:v>
                </c:pt>
                <c:pt idx="947">
                  <c:v>72.17607000000001</c:v>
                </c:pt>
                <c:pt idx="948">
                  <c:v>72.291449999999998</c:v>
                </c:pt>
                <c:pt idx="949">
                  <c:v>72.535259999999994</c:v>
                </c:pt>
                <c:pt idx="950">
                  <c:v>72.549720000000008</c:v>
                </c:pt>
                <c:pt idx="951">
                  <c:v>72.810100000000006</c:v>
                </c:pt>
                <c:pt idx="952">
                  <c:v>72.979919999999993</c:v>
                </c:pt>
                <c:pt idx="953">
                  <c:v>73.238500000000002</c:v>
                </c:pt>
                <c:pt idx="954">
                  <c:v>73.312579999999997</c:v>
                </c:pt>
                <c:pt idx="955">
                  <c:v>73.491169999999997</c:v>
                </c:pt>
                <c:pt idx="956">
                  <c:v>73.53761999999999</c:v>
                </c:pt>
                <c:pt idx="957">
                  <c:v>73.609610000000004</c:v>
                </c:pt>
                <c:pt idx="958">
                  <c:v>73.653890000000004</c:v>
                </c:pt>
                <c:pt idx="959">
                  <c:v>73.773399999999995</c:v>
                </c:pt>
                <c:pt idx="960">
                  <c:v>73.78161999999999</c:v>
                </c:pt>
                <c:pt idx="961">
                  <c:v>74.116759999999999</c:v>
                </c:pt>
                <c:pt idx="962">
                  <c:v>74.174109999999999</c:v>
                </c:pt>
                <c:pt idx="963">
                  <c:v>74.41771</c:v>
                </c:pt>
                <c:pt idx="964">
                  <c:v>74.426550000000006</c:v>
                </c:pt>
                <c:pt idx="965">
                  <c:v>74.624250000000004</c:v>
                </c:pt>
                <c:pt idx="966">
                  <c:v>74.661029999999997</c:v>
                </c:pt>
                <c:pt idx="967">
                  <c:v>74.993449999999996</c:v>
                </c:pt>
                <c:pt idx="968">
                  <c:v>75.013570000000001</c:v>
                </c:pt>
                <c:pt idx="969">
                  <c:v>75.762240000000006</c:v>
                </c:pt>
                <c:pt idx="970">
                  <c:v>75.80592</c:v>
                </c:pt>
                <c:pt idx="971">
                  <c:v>75.907719999999998</c:v>
                </c:pt>
                <c:pt idx="972">
                  <c:v>76.118229999999997</c:v>
                </c:pt>
                <c:pt idx="973">
                  <c:v>76.19438000000001</c:v>
                </c:pt>
                <c:pt idx="974">
                  <c:v>76.342079999999996</c:v>
                </c:pt>
                <c:pt idx="975">
                  <c:v>76.419929999999994</c:v>
                </c:pt>
                <c:pt idx="976">
                  <c:v>76.590159999999997</c:v>
                </c:pt>
                <c:pt idx="977">
                  <c:v>76.591470000000001</c:v>
                </c:pt>
                <c:pt idx="978">
                  <c:v>77.279110000000003</c:v>
                </c:pt>
                <c:pt idx="979">
                  <c:v>77.282200000000003</c:v>
                </c:pt>
                <c:pt idx="980">
                  <c:v>77.286270000000002</c:v>
                </c:pt>
                <c:pt idx="981">
                  <c:v>77.423649999999995</c:v>
                </c:pt>
                <c:pt idx="982">
                  <c:v>77.783410000000003</c:v>
                </c:pt>
                <c:pt idx="983">
                  <c:v>77.827029999999993</c:v>
                </c:pt>
                <c:pt idx="984">
                  <c:v>77.837140000000005</c:v>
                </c:pt>
                <c:pt idx="985">
                  <c:v>77.880459999999999</c:v>
                </c:pt>
                <c:pt idx="986">
                  <c:v>78.323630000000009</c:v>
                </c:pt>
                <c:pt idx="987">
                  <c:v>78.385710000000003</c:v>
                </c:pt>
                <c:pt idx="988">
                  <c:v>78.53389</c:v>
                </c:pt>
                <c:pt idx="989">
                  <c:v>78.719970000000004</c:v>
                </c:pt>
                <c:pt idx="990">
                  <c:v>78.762929999999997</c:v>
                </c:pt>
                <c:pt idx="991">
                  <c:v>78.814440000000005</c:v>
                </c:pt>
                <c:pt idx="992">
                  <c:v>78.980630000000005</c:v>
                </c:pt>
                <c:pt idx="993">
                  <c:v>79.894710000000003</c:v>
                </c:pt>
                <c:pt idx="994">
                  <c:v>79.97824</c:v>
                </c:pt>
                <c:pt idx="995">
                  <c:v>80.887299999999996</c:v>
                </c:pt>
                <c:pt idx="996">
                  <c:v>81.302840000000003</c:v>
                </c:pt>
                <c:pt idx="997">
                  <c:v>81.383300000000006</c:v>
                </c:pt>
                <c:pt idx="998">
                  <c:v>81.58583999999999</c:v>
                </c:pt>
                <c:pt idx="999">
                  <c:v>81.641990000000007</c:v>
                </c:pt>
                <c:pt idx="1000">
                  <c:v>81.792580000000001</c:v>
                </c:pt>
                <c:pt idx="1001">
                  <c:v>82.059839999999994</c:v>
                </c:pt>
                <c:pt idx="1002">
                  <c:v>82.603440000000006</c:v>
                </c:pt>
                <c:pt idx="1003">
                  <c:v>82.73960000000001</c:v>
                </c:pt>
                <c:pt idx="1004">
                  <c:v>82.841130000000007</c:v>
                </c:pt>
                <c:pt idx="1005">
                  <c:v>82.927130000000005</c:v>
                </c:pt>
                <c:pt idx="1006">
                  <c:v>83.132070000000013</c:v>
                </c:pt>
                <c:pt idx="1007">
                  <c:v>83.138670000000005</c:v>
                </c:pt>
                <c:pt idx="1008">
                  <c:v>83.260779999999997</c:v>
                </c:pt>
                <c:pt idx="1009">
                  <c:v>83.769390000000001</c:v>
                </c:pt>
                <c:pt idx="1010">
                  <c:v>83.79010000000001</c:v>
                </c:pt>
                <c:pt idx="1011">
                  <c:v>83.854900000000001</c:v>
                </c:pt>
                <c:pt idx="1012">
                  <c:v>83.930429999999987</c:v>
                </c:pt>
                <c:pt idx="1013">
                  <c:v>84.149160000000009</c:v>
                </c:pt>
                <c:pt idx="1014">
                  <c:v>84.276539999999997</c:v>
                </c:pt>
                <c:pt idx="1015">
                  <c:v>84.310479999999998</c:v>
                </c:pt>
                <c:pt idx="1016">
                  <c:v>84.449339999999992</c:v>
                </c:pt>
                <c:pt idx="1017">
                  <c:v>84.52985000000001</c:v>
                </c:pt>
                <c:pt idx="1018">
                  <c:v>84.561869999999999</c:v>
                </c:pt>
                <c:pt idx="1019">
                  <c:v>85.29392</c:v>
                </c:pt>
                <c:pt idx="1020">
                  <c:v>85.338270000000009</c:v>
                </c:pt>
                <c:pt idx="1021">
                  <c:v>85.818460000000002</c:v>
                </c:pt>
                <c:pt idx="1022">
                  <c:v>85.845799999999997</c:v>
                </c:pt>
                <c:pt idx="1023">
                  <c:v>86.021979999999999</c:v>
                </c:pt>
                <c:pt idx="1024">
                  <c:v>86.036070000000009</c:v>
                </c:pt>
                <c:pt idx="1025">
                  <c:v>86.275630000000007</c:v>
                </c:pt>
                <c:pt idx="1026">
                  <c:v>86.718740000000011</c:v>
                </c:pt>
                <c:pt idx="1027">
                  <c:v>86.92062</c:v>
                </c:pt>
                <c:pt idx="1028">
                  <c:v>87.023979999999995</c:v>
                </c:pt>
                <c:pt idx="1029">
                  <c:v>87.08372</c:v>
                </c:pt>
                <c:pt idx="1030">
                  <c:v>87.142259999999993</c:v>
                </c:pt>
                <c:pt idx="1031">
                  <c:v>87.16592</c:v>
                </c:pt>
                <c:pt idx="1032">
                  <c:v>87.247230000000002</c:v>
                </c:pt>
                <c:pt idx="1033">
                  <c:v>87.255289999999988</c:v>
                </c:pt>
                <c:pt idx="1034">
                  <c:v>87.538309999999996</c:v>
                </c:pt>
                <c:pt idx="1035">
                  <c:v>87.551140000000004</c:v>
                </c:pt>
                <c:pt idx="1036">
                  <c:v>87.638179999999991</c:v>
                </c:pt>
                <c:pt idx="1037">
                  <c:v>87.712229999999991</c:v>
                </c:pt>
                <c:pt idx="1038">
                  <c:v>87.83681</c:v>
                </c:pt>
                <c:pt idx="1039">
                  <c:v>87.877189999999999</c:v>
                </c:pt>
                <c:pt idx="1040">
                  <c:v>87.929580000000001</c:v>
                </c:pt>
                <c:pt idx="1041">
                  <c:v>87.987759999999994</c:v>
                </c:pt>
                <c:pt idx="1042">
                  <c:v>88.119479999999996</c:v>
                </c:pt>
                <c:pt idx="1043">
                  <c:v>88.126220000000004</c:v>
                </c:pt>
                <c:pt idx="1044">
                  <c:v>88.239710000000002</c:v>
                </c:pt>
                <c:pt idx="1045">
                  <c:v>88.254739999999998</c:v>
                </c:pt>
                <c:pt idx="1046">
                  <c:v>88.449160000000006</c:v>
                </c:pt>
                <c:pt idx="1047">
                  <c:v>88.658659999999998</c:v>
                </c:pt>
                <c:pt idx="1048">
                  <c:v>88.92407</c:v>
                </c:pt>
                <c:pt idx="1049">
                  <c:v>89.032039999999995</c:v>
                </c:pt>
                <c:pt idx="1050">
                  <c:v>89.3185</c:v>
                </c:pt>
                <c:pt idx="1051">
                  <c:v>89.377320000000012</c:v>
                </c:pt>
                <c:pt idx="1052">
                  <c:v>89.493649999999988</c:v>
                </c:pt>
                <c:pt idx="1053">
                  <c:v>89.695909999999998</c:v>
                </c:pt>
                <c:pt idx="1054">
                  <c:v>89.762439999999998</c:v>
                </c:pt>
                <c:pt idx="1055">
                  <c:v>90.092570000000009</c:v>
                </c:pt>
                <c:pt idx="1056">
                  <c:v>90.675359999999998</c:v>
                </c:pt>
                <c:pt idx="1057">
                  <c:v>91.149789999999996</c:v>
                </c:pt>
                <c:pt idx="1058">
                  <c:v>91.238919999999993</c:v>
                </c:pt>
                <c:pt idx="1059">
                  <c:v>91.311839999999989</c:v>
                </c:pt>
                <c:pt idx="1060">
                  <c:v>91.378429999999994</c:v>
                </c:pt>
                <c:pt idx="1061">
                  <c:v>91.548050000000003</c:v>
                </c:pt>
                <c:pt idx="1062">
                  <c:v>92.001289999999997</c:v>
                </c:pt>
                <c:pt idx="1063">
                  <c:v>92.29910000000001</c:v>
                </c:pt>
                <c:pt idx="1064">
                  <c:v>92.82199</c:v>
                </c:pt>
                <c:pt idx="1065">
                  <c:v>93.18338</c:v>
                </c:pt>
                <c:pt idx="1066">
                  <c:v>93.501949999999994</c:v>
                </c:pt>
                <c:pt idx="1067">
                  <c:v>93.544550000000001</c:v>
                </c:pt>
                <c:pt idx="1068">
                  <c:v>93.620059999999995</c:v>
                </c:pt>
                <c:pt idx="1069">
                  <c:v>93.843440000000001</c:v>
                </c:pt>
                <c:pt idx="1070">
                  <c:v>93.845110000000005</c:v>
                </c:pt>
                <c:pt idx="1071">
                  <c:v>94.058899999999994</c:v>
                </c:pt>
                <c:pt idx="1072">
                  <c:v>94.361100000000008</c:v>
                </c:pt>
                <c:pt idx="1073">
                  <c:v>94.674720000000008</c:v>
                </c:pt>
                <c:pt idx="1074">
                  <c:v>94.932729999999992</c:v>
                </c:pt>
                <c:pt idx="1075">
                  <c:v>96.176210000000012</c:v>
                </c:pt>
                <c:pt idx="1076">
                  <c:v>96.203980000000001</c:v>
                </c:pt>
                <c:pt idx="1077">
                  <c:v>96.673779999999994</c:v>
                </c:pt>
                <c:pt idx="1078">
                  <c:v>96.792869999999994</c:v>
                </c:pt>
                <c:pt idx="1079">
                  <c:v>96.831029999999998</c:v>
                </c:pt>
                <c:pt idx="1080">
                  <c:v>96.946160000000006</c:v>
                </c:pt>
                <c:pt idx="1081">
                  <c:v>97.144369999999995</c:v>
                </c:pt>
                <c:pt idx="1082">
                  <c:v>97.410399999999996</c:v>
                </c:pt>
                <c:pt idx="1083">
                  <c:v>97.85839</c:v>
                </c:pt>
                <c:pt idx="1084">
                  <c:v>97.867149999999995</c:v>
                </c:pt>
                <c:pt idx="1085">
                  <c:v>98.120490000000004</c:v>
                </c:pt>
                <c:pt idx="1086">
                  <c:v>98.359160000000003</c:v>
                </c:pt>
                <c:pt idx="1087">
                  <c:v>98.372529999999998</c:v>
                </c:pt>
                <c:pt idx="1088">
                  <c:v>98.398699999999991</c:v>
                </c:pt>
                <c:pt idx="1089">
                  <c:v>98.787240000000011</c:v>
                </c:pt>
                <c:pt idx="1090">
                  <c:v>99.281739999999999</c:v>
                </c:pt>
                <c:pt idx="1091">
                  <c:v>99.647240000000011</c:v>
                </c:pt>
                <c:pt idx="1092">
                  <c:v>99.67249000000001</c:v>
                </c:pt>
                <c:pt idx="1093">
                  <c:v>100.22274</c:v>
                </c:pt>
                <c:pt idx="1094">
                  <c:v>100.50125999999999</c:v>
                </c:pt>
                <c:pt idx="1095">
                  <c:v>100.57769999999999</c:v>
                </c:pt>
                <c:pt idx="1096">
                  <c:v>101.87615</c:v>
                </c:pt>
                <c:pt idx="1097">
                  <c:v>102.11982</c:v>
                </c:pt>
                <c:pt idx="1098">
                  <c:v>102.19285000000001</c:v>
                </c:pt>
                <c:pt idx="1099">
                  <c:v>102.33816</c:v>
                </c:pt>
                <c:pt idx="1100">
                  <c:v>102.48516000000001</c:v>
                </c:pt>
                <c:pt idx="1101">
                  <c:v>102.56295</c:v>
                </c:pt>
                <c:pt idx="1102">
                  <c:v>102.64278999999999</c:v>
                </c:pt>
                <c:pt idx="1103">
                  <c:v>102.71286000000001</c:v>
                </c:pt>
                <c:pt idx="1104">
                  <c:v>103.03533999999999</c:v>
                </c:pt>
                <c:pt idx="1105">
                  <c:v>103.06660000000001</c:v>
                </c:pt>
                <c:pt idx="1106">
                  <c:v>103.16973</c:v>
                </c:pt>
                <c:pt idx="1107">
                  <c:v>103.23797999999999</c:v>
                </c:pt>
                <c:pt idx="1108">
                  <c:v>103.90689999999999</c:v>
                </c:pt>
                <c:pt idx="1109">
                  <c:v>103.9687</c:v>
                </c:pt>
                <c:pt idx="1110">
                  <c:v>104.54535</c:v>
                </c:pt>
                <c:pt idx="1111">
                  <c:v>104.5548</c:v>
                </c:pt>
                <c:pt idx="1112">
                  <c:v>104.87783</c:v>
                </c:pt>
                <c:pt idx="1113">
                  <c:v>104.97035000000001</c:v>
                </c:pt>
                <c:pt idx="1114">
                  <c:v>105.2372</c:v>
                </c:pt>
                <c:pt idx="1115">
                  <c:v>105.45022</c:v>
                </c:pt>
                <c:pt idx="1116">
                  <c:v>105.63935000000001</c:v>
                </c:pt>
                <c:pt idx="1117">
                  <c:v>105.94823</c:v>
                </c:pt>
                <c:pt idx="1118">
                  <c:v>106.03948</c:v>
                </c:pt>
                <c:pt idx="1119">
                  <c:v>106.26691000000001</c:v>
                </c:pt>
                <c:pt idx="1120">
                  <c:v>106.38655</c:v>
                </c:pt>
                <c:pt idx="1121">
                  <c:v>106.59155</c:v>
                </c:pt>
                <c:pt idx="1122">
                  <c:v>107.41253999999999</c:v>
                </c:pt>
                <c:pt idx="1123">
                  <c:v>107.72659</c:v>
                </c:pt>
                <c:pt idx="1124">
                  <c:v>107.95273</c:v>
                </c:pt>
                <c:pt idx="1125">
                  <c:v>108.18606</c:v>
                </c:pt>
                <c:pt idx="1126">
                  <c:v>108.21964999999999</c:v>
                </c:pt>
                <c:pt idx="1127">
                  <c:v>108.69732</c:v>
                </c:pt>
                <c:pt idx="1128">
                  <c:v>108.94383000000001</c:v>
                </c:pt>
                <c:pt idx="1129">
                  <c:v>109.12885</c:v>
                </c:pt>
                <c:pt idx="1130">
                  <c:v>109.85992999999999</c:v>
                </c:pt>
                <c:pt idx="1131">
                  <c:v>109.89797999999999</c:v>
                </c:pt>
                <c:pt idx="1132">
                  <c:v>110.25767999999999</c:v>
                </c:pt>
                <c:pt idx="1133">
                  <c:v>110.29342999999999</c:v>
                </c:pt>
                <c:pt idx="1134">
                  <c:v>110.61322</c:v>
                </c:pt>
                <c:pt idx="1135">
                  <c:v>110.94784</c:v>
                </c:pt>
                <c:pt idx="1136">
                  <c:v>111.01512</c:v>
                </c:pt>
                <c:pt idx="1137">
                  <c:v>111.0153</c:v>
                </c:pt>
                <c:pt idx="1138">
                  <c:v>111.04649999999999</c:v>
                </c:pt>
                <c:pt idx="1139">
                  <c:v>111.39672</c:v>
                </c:pt>
                <c:pt idx="1140">
                  <c:v>112.22647000000001</c:v>
                </c:pt>
                <c:pt idx="1141">
                  <c:v>112.59872999999999</c:v>
                </c:pt>
                <c:pt idx="1142">
                  <c:v>112.65486</c:v>
                </c:pt>
                <c:pt idx="1143">
                  <c:v>112.94076</c:v>
                </c:pt>
                <c:pt idx="1144">
                  <c:v>113.10283</c:v>
                </c:pt>
                <c:pt idx="1145">
                  <c:v>113.47769</c:v>
                </c:pt>
                <c:pt idx="1146">
                  <c:v>113.81757</c:v>
                </c:pt>
                <c:pt idx="1147">
                  <c:v>114.79642999999999</c:v>
                </c:pt>
                <c:pt idx="1148">
                  <c:v>115.34396000000001</c:v>
                </c:pt>
                <c:pt idx="1149">
                  <c:v>115.93247</c:v>
                </c:pt>
                <c:pt idx="1150">
                  <c:v>115.97772000000001</c:v>
                </c:pt>
                <c:pt idx="1151">
                  <c:v>116.02565</c:v>
                </c:pt>
                <c:pt idx="1152">
                  <c:v>116.49226</c:v>
                </c:pt>
                <c:pt idx="1153">
                  <c:v>116.5878</c:v>
                </c:pt>
                <c:pt idx="1154">
                  <c:v>117.76708000000001</c:v>
                </c:pt>
                <c:pt idx="1155">
                  <c:v>118.0026</c:v>
                </c:pt>
                <c:pt idx="1156">
                  <c:v>118.24516</c:v>
                </c:pt>
                <c:pt idx="1157">
                  <c:v>118.35375000000001</c:v>
                </c:pt>
                <c:pt idx="1158">
                  <c:v>118.64831</c:v>
                </c:pt>
                <c:pt idx="1159">
                  <c:v>119.15228</c:v>
                </c:pt>
                <c:pt idx="1160">
                  <c:v>119.30757000000001</c:v>
                </c:pt>
                <c:pt idx="1161">
                  <c:v>119.64203999999999</c:v>
                </c:pt>
                <c:pt idx="1162">
                  <c:v>120.85786999999999</c:v>
                </c:pt>
                <c:pt idx="1163">
                  <c:v>121.87541</c:v>
                </c:pt>
                <c:pt idx="1164">
                  <c:v>122.71461000000001</c:v>
                </c:pt>
                <c:pt idx="1165">
                  <c:v>122.92847999999999</c:v>
                </c:pt>
                <c:pt idx="1166">
                  <c:v>124.57902</c:v>
                </c:pt>
                <c:pt idx="1167">
                  <c:v>124.66822999999999</c:v>
                </c:pt>
                <c:pt idx="1168">
                  <c:v>125.71817</c:v>
                </c:pt>
                <c:pt idx="1169">
                  <c:v>125.79596000000001</c:v>
                </c:pt>
                <c:pt idx="1170">
                  <c:v>125.88842</c:v>
                </c:pt>
                <c:pt idx="1171">
                  <c:v>125.91152000000001</c:v>
                </c:pt>
                <c:pt idx="1172">
                  <c:v>126.03819</c:v>
                </c:pt>
                <c:pt idx="1173">
                  <c:v>126.92919000000001</c:v>
                </c:pt>
                <c:pt idx="1174">
                  <c:v>127.19265</c:v>
                </c:pt>
                <c:pt idx="1175">
                  <c:v>127.45058999999999</c:v>
                </c:pt>
                <c:pt idx="1176">
                  <c:v>127.87127000000001</c:v>
                </c:pt>
                <c:pt idx="1177">
                  <c:v>128.3005</c:v>
                </c:pt>
                <c:pt idx="1178">
                  <c:v>129.40210000000002</c:v>
                </c:pt>
                <c:pt idx="1179">
                  <c:v>131.16109</c:v>
                </c:pt>
                <c:pt idx="1180">
                  <c:v>131.20776000000001</c:v>
                </c:pt>
                <c:pt idx="1181">
                  <c:v>131.8381</c:v>
                </c:pt>
                <c:pt idx="1182">
                  <c:v>131.98976000000002</c:v>
                </c:pt>
                <c:pt idx="1183">
                  <c:v>132.14487</c:v>
                </c:pt>
                <c:pt idx="1184">
                  <c:v>132.42301</c:v>
                </c:pt>
                <c:pt idx="1185">
                  <c:v>132.64982000000001</c:v>
                </c:pt>
                <c:pt idx="1186">
                  <c:v>133.47499999999999</c:v>
                </c:pt>
                <c:pt idx="1187">
                  <c:v>133.79848999999999</c:v>
                </c:pt>
                <c:pt idx="1188">
                  <c:v>134.00195000000002</c:v>
                </c:pt>
                <c:pt idx="1189">
                  <c:v>135.21595000000002</c:v>
                </c:pt>
                <c:pt idx="1190">
                  <c:v>136.44413</c:v>
                </c:pt>
                <c:pt idx="1191">
                  <c:v>136.97254000000001</c:v>
                </c:pt>
                <c:pt idx="1192">
                  <c:v>137.13754</c:v>
                </c:pt>
                <c:pt idx="1193">
                  <c:v>137.49938</c:v>
                </c:pt>
                <c:pt idx="1194">
                  <c:v>137.63948000000002</c:v>
                </c:pt>
                <c:pt idx="1195">
                  <c:v>138.31677999999999</c:v>
                </c:pt>
                <c:pt idx="1196">
                  <c:v>138.77278000000001</c:v>
                </c:pt>
                <c:pt idx="1197">
                  <c:v>139.11618999999999</c:v>
                </c:pt>
                <c:pt idx="1198">
                  <c:v>139.30483999999998</c:v>
                </c:pt>
                <c:pt idx="1199">
                  <c:v>139.36617000000001</c:v>
                </c:pt>
                <c:pt idx="1200">
                  <c:v>139.73664000000002</c:v>
                </c:pt>
                <c:pt idx="1201">
                  <c:v>140.01131000000001</c:v>
                </c:pt>
                <c:pt idx="1202">
                  <c:v>140.72729000000001</c:v>
                </c:pt>
                <c:pt idx="1203">
                  <c:v>141.71554999999998</c:v>
                </c:pt>
                <c:pt idx="1204">
                  <c:v>141.90298000000001</c:v>
                </c:pt>
                <c:pt idx="1205">
                  <c:v>143.00376</c:v>
                </c:pt>
                <c:pt idx="1206">
                  <c:v>143.01632999999998</c:v>
                </c:pt>
                <c:pt idx="1207">
                  <c:v>143.45745000000002</c:v>
                </c:pt>
                <c:pt idx="1208">
                  <c:v>144.33804000000001</c:v>
                </c:pt>
                <c:pt idx="1209">
                  <c:v>144.43654999999998</c:v>
                </c:pt>
                <c:pt idx="1210">
                  <c:v>145.71773999999999</c:v>
                </c:pt>
                <c:pt idx="1211">
                  <c:v>146.62576999999999</c:v>
                </c:pt>
                <c:pt idx="1212">
                  <c:v>147.1397</c:v>
                </c:pt>
                <c:pt idx="1213">
                  <c:v>147.30044000000001</c:v>
                </c:pt>
                <c:pt idx="1214">
                  <c:v>148.37375</c:v>
                </c:pt>
                <c:pt idx="1215">
                  <c:v>148.89770000000001</c:v>
                </c:pt>
                <c:pt idx="1216">
                  <c:v>148.95714999999998</c:v>
                </c:pt>
                <c:pt idx="1217">
                  <c:v>150.18667000000002</c:v>
                </c:pt>
                <c:pt idx="1218">
                  <c:v>150.28870999999998</c:v>
                </c:pt>
                <c:pt idx="1219">
                  <c:v>151.28384</c:v>
                </c:pt>
                <c:pt idx="1220">
                  <c:v>152.39204000000001</c:v>
                </c:pt>
                <c:pt idx="1221">
                  <c:v>152.51477</c:v>
                </c:pt>
                <c:pt idx="1222">
                  <c:v>152.88047</c:v>
                </c:pt>
                <c:pt idx="1223">
                  <c:v>153.30665999999999</c:v>
                </c:pt>
                <c:pt idx="1224">
                  <c:v>153.79445000000001</c:v>
                </c:pt>
                <c:pt idx="1225">
                  <c:v>154.84114000000002</c:v>
                </c:pt>
                <c:pt idx="1226">
                  <c:v>155.75068999999999</c:v>
                </c:pt>
                <c:pt idx="1227">
                  <c:v>155.80007999999998</c:v>
                </c:pt>
                <c:pt idx="1228">
                  <c:v>156.92937000000001</c:v>
                </c:pt>
                <c:pt idx="1229">
                  <c:v>157.85848999999999</c:v>
                </c:pt>
                <c:pt idx="1230">
                  <c:v>157.88264999999998</c:v>
                </c:pt>
                <c:pt idx="1231">
                  <c:v>158.02683999999999</c:v>
                </c:pt>
                <c:pt idx="1232">
                  <c:v>158.19645</c:v>
                </c:pt>
                <c:pt idx="1233">
                  <c:v>158.28867000000002</c:v>
                </c:pt>
                <c:pt idx="1234">
                  <c:v>158.44067999999999</c:v>
                </c:pt>
                <c:pt idx="1235">
                  <c:v>159.751</c:v>
                </c:pt>
                <c:pt idx="1236">
                  <c:v>160.04057999999998</c:v>
                </c:pt>
                <c:pt idx="1237">
                  <c:v>160.12763000000001</c:v>
                </c:pt>
                <c:pt idx="1238">
                  <c:v>160.2715</c:v>
                </c:pt>
                <c:pt idx="1239">
                  <c:v>161.20347000000001</c:v>
                </c:pt>
                <c:pt idx="1240">
                  <c:v>161.23038</c:v>
                </c:pt>
                <c:pt idx="1241">
                  <c:v>161.87312</c:v>
                </c:pt>
                <c:pt idx="1242">
                  <c:v>162.66911999999999</c:v>
                </c:pt>
                <c:pt idx="1243">
                  <c:v>162.86442000000002</c:v>
                </c:pt>
                <c:pt idx="1244">
                  <c:v>163.66267999999999</c:v>
                </c:pt>
                <c:pt idx="1245">
                  <c:v>164.48920000000001</c:v>
                </c:pt>
                <c:pt idx="1246">
                  <c:v>164.53440000000001</c:v>
                </c:pt>
                <c:pt idx="1247">
                  <c:v>167.95117000000002</c:v>
                </c:pt>
                <c:pt idx="1248">
                  <c:v>168.66135999999997</c:v>
                </c:pt>
                <c:pt idx="1249">
                  <c:v>170.90776</c:v>
                </c:pt>
                <c:pt idx="1250">
                  <c:v>172.31786</c:v>
                </c:pt>
                <c:pt idx="1251">
                  <c:v>173.63758999999999</c:v>
                </c:pt>
                <c:pt idx="1252">
                  <c:v>174.36692000000002</c:v>
                </c:pt>
                <c:pt idx="1253">
                  <c:v>174.74964000000003</c:v>
                </c:pt>
                <c:pt idx="1254">
                  <c:v>175.24895000000001</c:v>
                </c:pt>
                <c:pt idx="1255">
                  <c:v>175.39570999999998</c:v>
                </c:pt>
                <c:pt idx="1256">
                  <c:v>175.47334000000001</c:v>
                </c:pt>
                <c:pt idx="1257">
                  <c:v>179.6146</c:v>
                </c:pt>
                <c:pt idx="1258">
                  <c:v>179.62164000000001</c:v>
                </c:pt>
                <c:pt idx="1259">
                  <c:v>180.3938</c:v>
                </c:pt>
                <c:pt idx="1260">
                  <c:v>181.84519</c:v>
                </c:pt>
                <c:pt idx="1261">
                  <c:v>182.83757</c:v>
                </c:pt>
                <c:pt idx="1262">
                  <c:v>184.56941</c:v>
                </c:pt>
                <c:pt idx="1263">
                  <c:v>185.04367000000002</c:v>
                </c:pt>
                <c:pt idx="1264">
                  <c:v>185.44001</c:v>
                </c:pt>
                <c:pt idx="1265">
                  <c:v>185.47051999999999</c:v>
                </c:pt>
                <c:pt idx="1266">
                  <c:v>185.76021</c:v>
                </c:pt>
                <c:pt idx="1267">
                  <c:v>186.30854000000002</c:v>
                </c:pt>
                <c:pt idx="1268">
                  <c:v>186.94220999999999</c:v>
                </c:pt>
                <c:pt idx="1269">
                  <c:v>188.75013000000001</c:v>
                </c:pt>
                <c:pt idx="1270">
                  <c:v>189.03695999999999</c:v>
                </c:pt>
                <c:pt idx="1271">
                  <c:v>189.90769</c:v>
                </c:pt>
                <c:pt idx="1272">
                  <c:v>190.43628000000001</c:v>
                </c:pt>
                <c:pt idx="1273">
                  <c:v>191.72404999999998</c:v>
                </c:pt>
                <c:pt idx="1274">
                  <c:v>192.75998999999999</c:v>
                </c:pt>
                <c:pt idx="1275">
                  <c:v>192.98679999999999</c:v>
                </c:pt>
                <c:pt idx="1276">
                  <c:v>194.37726000000001</c:v>
                </c:pt>
                <c:pt idx="1277">
                  <c:v>194.72979000000001</c:v>
                </c:pt>
                <c:pt idx="1278">
                  <c:v>195.76750000000001</c:v>
                </c:pt>
                <c:pt idx="1279">
                  <c:v>196.32354000000001</c:v>
                </c:pt>
                <c:pt idx="1280">
                  <c:v>197.14722</c:v>
                </c:pt>
                <c:pt idx="1281">
                  <c:v>197.33678</c:v>
                </c:pt>
                <c:pt idx="1282">
                  <c:v>198.13643999999999</c:v>
                </c:pt>
                <c:pt idx="1283">
                  <c:v>200.41962000000001</c:v>
                </c:pt>
                <c:pt idx="1284">
                  <c:v>200.57786999999999</c:v>
                </c:pt>
                <c:pt idx="1285">
                  <c:v>202.3</c:v>
                </c:pt>
                <c:pt idx="1286">
                  <c:v>203.36976000000001</c:v>
                </c:pt>
                <c:pt idx="1287">
                  <c:v>205.30510999999998</c:v>
                </c:pt>
                <c:pt idx="1288">
                  <c:v>205.40348</c:v>
                </c:pt>
                <c:pt idx="1289">
                  <c:v>205.50360999999998</c:v>
                </c:pt>
                <c:pt idx="1290">
                  <c:v>205.81637000000001</c:v>
                </c:pt>
                <c:pt idx="1291">
                  <c:v>206.62336999999999</c:v>
                </c:pt>
                <c:pt idx="1292">
                  <c:v>206.86702</c:v>
                </c:pt>
                <c:pt idx="1293">
                  <c:v>207.45476000000002</c:v>
                </c:pt>
                <c:pt idx="1294">
                  <c:v>207.97167999999999</c:v>
                </c:pt>
                <c:pt idx="1295">
                  <c:v>208.01854999999998</c:v>
                </c:pt>
                <c:pt idx="1296">
                  <c:v>209.38339000000002</c:v>
                </c:pt>
                <c:pt idx="1297">
                  <c:v>210.5779</c:v>
                </c:pt>
                <c:pt idx="1298">
                  <c:v>211.15671</c:v>
                </c:pt>
                <c:pt idx="1299">
                  <c:v>211.38679999999999</c:v>
                </c:pt>
                <c:pt idx="1300">
                  <c:v>212.66931</c:v>
                </c:pt>
                <c:pt idx="1301">
                  <c:v>213.3809</c:v>
                </c:pt>
                <c:pt idx="1302">
                  <c:v>214.26465999999999</c:v>
                </c:pt>
                <c:pt idx="1303">
                  <c:v>216.46832999999998</c:v>
                </c:pt>
                <c:pt idx="1304">
                  <c:v>217.87989999999999</c:v>
                </c:pt>
                <c:pt idx="1305">
                  <c:v>218.3005</c:v>
                </c:pt>
                <c:pt idx="1306">
                  <c:v>218.41298999999998</c:v>
                </c:pt>
                <c:pt idx="1307">
                  <c:v>218.54294000000002</c:v>
                </c:pt>
                <c:pt idx="1308">
                  <c:v>219.05860999999999</c:v>
                </c:pt>
                <c:pt idx="1309">
                  <c:v>220.26921999999999</c:v>
                </c:pt>
                <c:pt idx="1310">
                  <c:v>223.84870999999998</c:v>
                </c:pt>
                <c:pt idx="1311">
                  <c:v>227.32101</c:v>
                </c:pt>
                <c:pt idx="1312">
                  <c:v>227.34289999999999</c:v>
                </c:pt>
                <c:pt idx="1313">
                  <c:v>228.46338</c:v>
                </c:pt>
                <c:pt idx="1314">
                  <c:v>229.3818</c:v>
                </c:pt>
                <c:pt idx="1315">
                  <c:v>231.85135</c:v>
                </c:pt>
                <c:pt idx="1316">
                  <c:v>232.18409</c:v>
                </c:pt>
                <c:pt idx="1317">
                  <c:v>233.65271999999999</c:v>
                </c:pt>
                <c:pt idx="1318">
                  <c:v>234.16065</c:v>
                </c:pt>
                <c:pt idx="1319">
                  <c:v>236.11953</c:v>
                </c:pt>
                <c:pt idx="1320">
                  <c:v>237.97279</c:v>
                </c:pt>
                <c:pt idx="1321">
                  <c:v>241.05885000000001</c:v>
                </c:pt>
                <c:pt idx="1322">
                  <c:v>241.26351</c:v>
                </c:pt>
                <c:pt idx="1323">
                  <c:v>241.84448999999998</c:v>
                </c:pt>
                <c:pt idx="1324">
                  <c:v>241.92678000000001</c:v>
                </c:pt>
                <c:pt idx="1325">
                  <c:v>245.36467000000002</c:v>
                </c:pt>
                <c:pt idx="1326">
                  <c:v>247.1661</c:v>
                </c:pt>
                <c:pt idx="1327">
                  <c:v>248.21195</c:v>
                </c:pt>
                <c:pt idx="1328">
                  <c:v>248.39064999999999</c:v>
                </c:pt>
                <c:pt idx="1329">
                  <c:v>249.25524999999999</c:v>
                </c:pt>
                <c:pt idx="1330">
                  <c:v>250.83026000000001</c:v>
                </c:pt>
                <c:pt idx="1331">
                  <c:v>251.55617999999998</c:v>
                </c:pt>
                <c:pt idx="1332">
                  <c:v>251.87548000000001</c:v>
                </c:pt>
                <c:pt idx="1333">
                  <c:v>251.92908</c:v>
                </c:pt>
                <c:pt idx="1334">
                  <c:v>251.96043</c:v>
                </c:pt>
                <c:pt idx="1335">
                  <c:v>253.71332999999998</c:v>
                </c:pt>
                <c:pt idx="1336">
                  <c:v>255.64689999999999</c:v>
                </c:pt>
                <c:pt idx="1337">
                  <c:v>256.10614000000004</c:v>
                </c:pt>
                <c:pt idx="1338">
                  <c:v>257.49396000000002</c:v>
                </c:pt>
                <c:pt idx="1339">
                  <c:v>258.12927999999999</c:v>
                </c:pt>
                <c:pt idx="1340">
                  <c:v>258.33778000000001</c:v>
                </c:pt>
                <c:pt idx="1341">
                  <c:v>258.94794000000002</c:v>
                </c:pt>
                <c:pt idx="1342">
                  <c:v>259.45461</c:v>
                </c:pt>
                <c:pt idx="1343">
                  <c:v>259.97313000000003</c:v>
                </c:pt>
                <c:pt idx="1344">
                  <c:v>261.22262999999998</c:v>
                </c:pt>
                <c:pt idx="1345">
                  <c:v>262.31812000000002</c:v>
                </c:pt>
                <c:pt idx="1346">
                  <c:v>262.85320000000002</c:v>
                </c:pt>
                <c:pt idx="1347">
                  <c:v>265.14673999999997</c:v>
                </c:pt>
                <c:pt idx="1348">
                  <c:v>265.44304999999997</c:v>
                </c:pt>
                <c:pt idx="1349">
                  <c:v>265.48349999999999</c:v>
                </c:pt>
                <c:pt idx="1350">
                  <c:v>265.51064000000002</c:v>
                </c:pt>
                <c:pt idx="1351">
                  <c:v>266.12104999999997</c:v>
                </c:pt>
                <c:pt idx="1352">
                  <c:v>267.67290000000003</c:v>
                </c:pt>
                <c:pt idx="1353">
                  <c:v>268.26188999999999</c:v>
                </c:pt>
                <c:pt idx="1354">
                  <c:v>269.06867999999997</c:v>
                </c:pt>
                <c:pt idx="1355">
                  <c:v>269.27055000000001</c:v>
                </c:pt>
                <c:pt idx="1356">
                  <c:v>272.00941</c:v>
                </c:pt>
                <c:pt idx="1357">
                  <c:v>274.17881</c:v>
                </c:pt>
                <c:pt idx="1358">
                  <c:v>274.84959000000003</c:v>
                </c:pt>
                <c:pt idx="1359">
                  <c:v>277.42048</c:v>
                </c:pt>
                <c:pt idx="1360">
                  <c:v>278.07098999999999</c:v>
                </c:pt>
                <c:pt idx="1361">
                  <c:v>279.94716</c:v>
                </c:pt>
                <c:pt idx="1362">
                  <c:v>285.51069000000001</c:v>
                </c:pt>
                <c:pt idx="1363">
                  <c:v>286.77537000000001</c:v>
                </c:pt>
                <c:pt idx="1364">
                  <c:v>287.42991999999998</c:v>
                </c:pt>
                <c:pt idx="1365">
                  <c:v>287.57724999999999</c:v>
                </c:pt>
                <c:pt idx="1366">
                  <c:v>290.50049000000001</c:v>
                </c:pt>
                <c:pt idx="1367">
                  <c:v>290.96211999999997</c:v>
                </c:pt>
                <c:pt idx="1368">
                  <c:v>291.47910999999999</c:v>
                </c:pt>
                <c:pt idx="1369">
                  <c:v>291.84767999999997</c:v>
                </c:pt>
                <c:pt idx="1370">
                  <c:v>292.47584999999998</c:v>
                </c:pt>
                <c:pt idx="1371">
                  <c:v>294.81175000000002</c:v>
                </c:pt>
                <c:pt idx="1372">
                  <c:v>295.25822999999997</c:v>
                </c:pt>
                <c:pt idx="1373">
                  <c:v>296.11302000000001</c:v>
                </c:pt>
                <c:pt idx="1374">
                  <c:v>299.84353000000004</c:v>
                </c:pt>
                <c:pt idx="1375">
                  <c:v>300.43304000000001</c:v>
                </c:pt>
                <c:pt idx="1376">
                  <c:v>301.36865</c:v>
                </c:pt>
                <c:pt idx="1377">
                  <c:v>305.16109</c:v>
                </c:pt>
                <c:pt idx="1378">
                  <c:v>305.35266999999999</c:v>
                </c:pt>
                <c:pt idx="1379">
                  <c:v>306.28775000000002</c:v>
                </c:pt>
                <c:pt idx="1380">
                  <c:v>311.63060999999999</c:v>
                </c:pt>
                <c:pt idx="1381">
                  <c:v>312.49197999999996</c:v>
                </c:pt>
                <c:pt idx="1382">
                  <c:v>312.91066999999998</c:v>
                </c:pt>
                <c:pt idx="1383">
                  <c:v>312.98722999999995</c:v>
                </c:pt>
                <c:pt idx="1384">
                  <c:v>316.24259000000001</c:v>
                </c:pt>
                <c:pt idx="1385">
                  <c:v>316.24341999999996</c:v>
                </c:pt>
                <c:pt idx="1386">
                  <c:v>316.59921000000003</c:v>
                </c:pt>
                <c:pt idx="1387">
                  <c:v>318.02044000000001</c:v>
                </c:pt>
                <c:pt idx="1388">
                  <c:v>323.35196999999999</c:v>
                </c:pt>
                <c:pt idx="1389">
                  <c:v>326.02919000000003</c:v>
                </c:pt>
                <c:pt idx="1390">
                  <c:v>326.27605</c:v>
                </c:pt>
                <c:pt idx="1391">
                  <c:v>330.94535999999999</c:v>
                </c:pt>
                <c:pt idx="1392">
                  <c:v>336.68084000000005</c:v>
                </c:pt>
                <c:pt idx="1393">
                  <c:v>337.38704999999999</c:v>
                </c:pt>
                <c:pt idx="1394">
                  <c:v>338.87155000000001</c:v>
                </c:pt>
                <c:pt idx="1395">
                  <c:v>339.42840000000001</c:v>
                </c:pt>
                <c:pt idx="1396">
                  <c:v>339.97084999999998</c:v>
                </c:pt>
                <c:pt idx="1397">
                  <c:v>340.85227000000003</c:v>
                </c:pt>
                <c:pt idx="1398">
                  <c:v>346.52259000000004</c:v>
                </c:pt>
                <c:pt idx="1399">
                  <c:v>348.28082000000001</c:v>
                </c:pt>
                <c:pt idx="1400">
                  <c:v>350.93187</c:v>
                </c:pt>
                <c:pt idx="1401">
                  <c:v>355.21537999999998</c:v>
                </c:pt>
                <c:pt idx="1402">
                  <c:v>356.51387</c:v>
                </c:pt>
                <c:pt idx="1403">
                  <c:v>360.274</c:v>
                </c:pt>
                <c:pt idx="1404">
                  <c:v>363.75184000000002</c:v>
                </c:pt>
                <c:pt idx="1405">
                  <c:v>364.73698999999999</c:v>
                </c:pt>
                <c:pt idx="1406">
                  <c:v>366.17763000000002</c:v>
                </c:pt>
                <c:pt idx="1407">
                  <c:v>372.40115000000003</c:v>
                </c:pt>
                <c:pt idx="1408">
                  <c:v>373.45037000000002</c:v>
                </c:pt>
                <c:pt idx="1409">
                  <c:v>373.51645000000002</c:v>
                </c:pt>
                <c:pt idx="1410">
                  <c:v>374.68837000000002</c:v>
                </c:pt>
                <c:pt idx="1411">
                  <c:v>375.05473000000001</c:v>
                </c:pt>
                <c:pt idx="1412">
                  <c:v>377.38150999999999</c:v>
                </c:pt>
                <c:pt idx="1413">
                  <c:v>383.45996000000002</c:v>
                </c:pt>
                <c:pt idx="1414">
                  <c:v>383.89469000000003</c:v>
                </c:pt>
                <c:pt idx="1415">
                  <c:v>389.19878000000006</c:v>
                </c:pt>
                <c:pt idx="1416">
                  <c:v>389.88348999999999</c:v>
                </c:pt>
                <c:pt idx="1417">
                  <c:v>393.31909999999999</c:v>
                </c:pt>
                <c:pt idx="1418">
                  <c:v>395.9178</c:v>
                </c:pt>
                <c:pt idx="1419">
                  <c:v>396.31804999999997</c:v>
                </c:pt>
                <c:pt idx="1420">
                  <c:v>398.14411000000001</c:v>
                </c:pt>
                <c:pt idx="1421">
                  <c:v>402.19209999999998</c:v>
                </c:pt>
                <c:pt idx="1422">
                  <c:v>406.43185</c:v>
                </c:pt>
                <c:pt idx="1423">
                  <c:v>407.90944999999999</c:v>
                </c:pt>
                <c:pt idx="1424">
                  <c:v>409.03661999999997</c:v>
                </c:pt>
                <c:pt idx="1425">
                  <c:v>416.30626000000001</c:v>
                </c:pt>
                <c:pt idx="1426">
                  <c:v>418.73356999999999</c:v>
                </c:pt>
                <c:pt idx="1427">
                  <c:v>419.03521999999998</c:v>
                </c:pt>
                <c:pt idx="1428">
                  <c:v>423.37864000000002</c:v>
                </c:pt>
                <c:pt idx="1429">
                  <c:v>424.72575000000001</c:v>
                </c:pt>
                <c:pt idx="1430">
                  <c:v>424.90615000000003</c:v>
                </c:pt>
                <c:pt idx="1431">
                  <c:v>426.26170999999999</c:v>
                </c:pt>
                <c:pt idx="1432">
                  <c:v>426.77153000000004</c:v>
                </c:pt>
                <c:pt idx="1433">
                  <c:v>427.37015000000002</c:v>
                </c:pt>
                <c:pt idx="1434">
                  <c:v>427.40591999999998</c:v>
                </c:pt>
                <c:pt idx="1435">
                  <c:v>430.63862999999998</c:v>
                </c:pt>
                <c:pt idx="1436">
                  <c:v>434.42546999999996</c:v>
                </c:pt>
                <c:pt idx="1437">
                  <c:v>436.77062999999998</c:v>
                </c:pt>
                <c:pt idx="1438">
                  <c:v>437.28921000000003</c:v>
                </c:pt>
                <c:pt idx="1439">
                  <c:v>438.01254</c:v>
                </c:pt>
                <c:pt idx="1440">
                  <c:v>440.17594000000003</c:v>
                </c:pt>
                <c:pt idx="1441">
                  <c:v>442.17313000000001</c:v>
                </c:pt>
                <c:pt idx="1442">
                  <c:v>444.57135999999997</c:v>
                </c:pt>
                <c:pt idx="1443">
                  <c:v>446.97161</c:v>
                </c:pt>
                <c:pt idx="1444">
                  <c:v>453.62315000000001</c:v>
                </c:pt>
                <c:pt idx="1445">
                  <c:v>461.92536999999999</c:v>
                </c:pt>
                <c:pt idx="1446">
                  <c:v>462.58651000000003</c:v>
                </c:pt>
                <c:pt idx="1447">
                  <c:v>465.10071999999997</c:v>
                </c:pt>
                <c:pt idx="1448">
                  <c:v>466.84778999999997</c:v>
                </c:pt>
                <c:pt idx="1449">
                  <c:v>477.20240999999999</c:v>
                </c:pt>
                <c:pt idx="1450">
                  <c:v>482.89403999999996</c:v>
                </c:pt>
                <c:pt idx="1451">
                  <c:v>488.30097999999998</c:v>
                </c:pt>
                <c:pt idx="1452">
                  <c:v>488.47715000000005</c:v>
                </c:pt>
                <c:pt idx="1453">
                  <c:v>490.76148999999998</c:v>
                </c:pt>
                <c:pt idx="1454">
                  <c:v>491.23586999999998</c:v>
                </c:pt>
                <c:pt idx="1455">
                  <c:v>496.07951000000003</c:v>
                </c:pt>
                <c:pt idx="1456">
                  <c:v>501.89668999999998</c:v>
                </c:pt>
                <c:pt idx="1457">
                  <c:v>503.69696999999996</c:v>
                </c:pt>
                <c:pt idx="1458">
                  <c:v>505.03411</c:v>
                </c:pt>
                <c:pt idx="1459">
                  <c:v>505.23590999999999</c:v>
                </c:pt>
                <c:pt idx="1460">
                  <c:v>506.73194999999998</c:v>
                </c:pt>
                <c:pt idx="1461">
                  <c:v>508.31648999999999</c:v>
                </c:pt>
                <c:pt idx="1462">
                  <c:v>510.70780999999999</c:v>
                </c:pt>
                <c:pt idx="1463">
                  <c:v>513.08189000000004</c:v>
                </c:pt>
                <c:pt idx="1464">
                  <c:v>518.12046999999995</c:v>
                </c:pt>
                <c:pt idx="1465">
                  <c:v>519.37441999999999</c:v>
                </c:pt>
                <c:pt idx="1466">
                  <c:v>519.9683</c:v>
                </c:pt>
                <c:pt idx="1467">
                  <c:v>521.88788999999997</c:v>
                </c:pt>
                <c:pt idx="1468">
                  <c:v>537.21384999999998</c:v>
                </c:pt>
                <c:pt idx="1469">
                  <c:v>545.92515000000003</c:v>
                </c:pt>
                <c:pt idx="1470">
                  <c:v>548.90549999999996</c:v>
                </c:pt>
                <c:pt idx="1471">
                  <c:v>549.33646999999996</c:v>
                </c:pt>
                <c:pt idx="1472">
                  <c:v>550.4606</c:v>
                </c:pt>
                <c:pt idx="1473">
                  <c:v>568.06914000000006</c:v>
                </c:pt>
                <c:pt idx="1474">
                  <c:v>569.82726000000002</c:v>
                </c:pt>
                <c:pt idx="1475">
                  <c:v>572.84589000000005</c:v>
                </c:pt>
                <c:pt idx="1476">
                  <c:v>576.21831999999995</c:v>
                </c:pt>
                <c:pt idx="1477">
                  <c:v>577.77521000000002</c:v>
                </c:pt>
                <c:pt idx="1478">
                  <c:v>582.92087000000004</c:v>
                </c:pt>
                <c:pt idx="1479">
                  <c:v>586.60834999999997</c:v>
                </c:pt>
                <c:pt idx="1480">
                  <c:v>587.31722000000002</c:v>
                </c:pt>
                <c:pt idx="1481">
                  <c:v>588.02701000000002</c:v>
                </c:pt>
                <c:pt idx="1482">
                  <c:v>588.40892000000008</c:v>
                </c:pt>
                <c:pt idx="1483">
                  <c:v>591.71614999999997</c:v>
                </c:pt>
                <c:pt idx="1484">
                  <c:v>595.10160999999994</c:v>
                </c:pt>
                <c:pt idx="1485">
                  <c:v>613.07123000000001</c:v>
                </c:pt>
                <c:pt idx="1486">
                  <c:v>613.61787000000004</c:v>
                </c:pt>
                <c:pt idx="1487">
                  <c:v>619.99691000000007</c:v>
                </c:pt>
                <c:pt idx="1488">
                  <c:v>622.20210999999995</c:v>
                </c:pt>
                <c:pt idx="1489">
                  <c:v>627.06200000000001</c:v>
                </c:pt>
                <c:pt idx="1490">
                  <c:v>629.51030000000003</c:v>
                </c:pt>
                <c:pt idx="1491">
                  <c:v>637.21223999999995</c:v>
                </c:pt>
                <c:pt idx="1492">
                  <c:v>673.74090999999999</c:v>
                </c:pt>
                <c:pt idx="1493">
                  <c:v>679.00956000000008</c:v>
                </c:pt>
                <c:pt idx="1494">
                  <c:v>682.18236999999999</c:v>
                </c:pt>
                <c:pt idx="1495">
                  <c:v>687.43550000000005</c:v>
                </c:pt>
                <c:pt idx="1496">
                  <c:v>726.14926000000003</c:v>
                </c:pt>
                <c:pt idx="1497">
                  <c:v>727.19384000000002</c:v>
                </c:pt>
                <c:pt idx="1498">
                  <c:v>739.72947999999997</c:v>
                </c:pt>
                <c:pt idx="1499">
                  <c:v>742.50418000000002</c:v>
                </c:pt>
                <c:pt idx="1500">
                  <c:v>743.38857999999993</c:v>
                </c:pt>
                <c:pt idx="1501">
                  <c:v>755.23537999999996</c:v>
                </c:pt>
                <c:pt idx="1502">
                  <c:v>768.78826000000004</c:v>
                </c:pt>
                <c:pt idx="1503">
                  <c:v>780.35725000000002</c:v>
                </c:pt>
                <c:pt idx="1504">
                  <c:v>817.26202999999998</c:v>
                </c:pt>
                <c:pt idx="1505">
                  <c:v>834.37936999999999</c:v>
                </c:pt>
                <c:pt idx="1506">
                  <c:v>846.98715000000004</c:v>
                </c:pt>
                <c:pt idx="1507">
                  <c:v>853.06091000000004</c:v>
                </c:pt>
                <c:pt idx="1508">
                  <c:v>855.13462000000004</c:v>
                </c:pt>
                <c:pt idx="1509">
                  <c:v>884.55413999999996</c:v>
                </c:pt>
                <c:pt idx="1510">
                  <c:v>899.49878000000001</c:v>
                </c:pt>
                <c:pt idx="1511">
                  <c:v>907.26565000000005</c:v>
                </c:pt>
                <c:pt idx="1512">
                  <c:v>918.43249000000003</c:v>
                </c:pt>
                <c:pt idx="1513">
                  <c:v>943.16737999999998</c:v>
                </c:pt>
                <c:pt idx="1514">
                  <c:v>979.63284999999996</c:v>
                </c:pt>
                <c:pt idx="1515">
                  <c:v>1021.11803</c:v>
                </c:pt>
                <c:pt idx="1516">
                  <c:v>1085.5071599999999</c:v>
                </c:pt>
                <c:pt idx="1517">
                  <c:v>1147.5717400000001</c:v>
                </c:pt>
                <c:pt idx="1518">
                  <c:v>1168.6687400000001</c:v>
                </c:pt>
                <c:pt idx="1519">
                  <c:v>1299.23038</c:v>
                </c:pt>
                <c:pt idx="1520">
                  <c:v>1391.4530600000001</c:v>
                </c:pt>
                <c:pt idx="1521">
                  <c:v>1408.7099499999999</c:v>
                </c:pt>
                <c:pt idx="1522">
                  <c:v>1424.7741899999999</c:v>
                </c:pt>
                <c:pt idx="1523">
                  <c:v>1427.3474099999999</c:v>
                </c:pt>
                <c:pt idx="1524">
                  <c:v>1487.8982800000001</c:v>
                </c:pt>
                <c:pt idx="1525">
                  <c:v>1559.3908600000002</c:v>
                </c:pt>
              </c:numCache>
            </c:numRef>
          </c:yVal>
          <c:smooth val="0"/>
          <c:extLst>
            <c:ext xmlns:c16="http://schemas.microsoft.com/office/drawing/2014/chart" uri="{C3380CC4-5D6E-409C-BE32-E72D297353CC}">
              <c16:uniqueId val="{00000002-DC53-4128-B695-98EC63497383}"/>
            </c:ext>
          </c:extLst>
        </c:ser>
        <c:ser>
          <c:idx val="2"/>
          <c:order val="2"/>
          <c:tx>
            <c:strRef>
              <c:f>Sheet3!$G$1</c:f>
              <c:strCache>
                <c:ptCount val="1"/>
                <c:pt idx="0">
                  <c:v>SFOE - CEA</c:v>
                </c:pt>
              </c:strCache>
            </c:strRef>
          </c:tx>
          <c:spPr>
            <a:ln w="25400" cap="rnd">
              <a:noFill/>
              <a:round/>
            </a:ln>
            <a:effectLst/>
          </c:spPr>
          <c:marker>
            <c:symbol val="circle"/>
            <c:size val="5"/>
            <c:spPr>
              <a:solidFill>
                <a:schemeClr val="accent3"/>
              </a:solidFill>
              <a:ln w="9525">
                <a:solidFill>
                  <a:schemeClr val="accent3"/>
                </a:solidFill>
              </a:ln>
              <a:effectLst/>
            </c:spPr>
          </c:marker>
          <c:xVal>
            <c:numRef>
              <c:f>Sheet3!$D$2:$D$1527</c:f>
              <c:numCache>
                <c:formatCode>General</c:formatCode>
                <c:ptCount val="1526"/>
                <c:pt idx="0">
                  <c:v>5.2440000000000001E-2</c:v>
                </c:pt>
                <c:pt idx="1">
                  <c:v>0.37662000000000001</c:v>
                </c:pt>
                <c:pt idx="2">
                  <c:v>0.75270000000000004</c:v>
                </c:pt>
                <c:pt idx="3">
                  <c:v>0.86847000000000008</c:v>
                </c:pt>
                <c:pt idx="4">
                  <c:v>0.90347</c:v>
                </c:pt>
                <c:pt idx="5">
                  <c:v>0.90770000000000006</c:v>
                </c:pt>
                <c:pt idx="6">
                  <c:v>0.91673000000000004</c:v>
                </c:pt>
                <c:pt idx="7">
                  <c:v>0.99717</c:v>
                </c:pt>
                <c:pt idx="8">
                  <c:v>1.01796</c:v>
                </c:pt>
                <c:pt idx="9">
                  <c:v>1.0629999999999999</c:v>
                </c:pt>
                <c:pt idx="10">
                  <c:v>1.06433</c:v>
                </c:pt>
                <c:pt idx="11">
                  <c:v>1.0905</c:v>
                </c:pt>
                <c:pt idx="12">
                  <c:v>1.2291099999999999</c:v>
                </c:pt>
                <c:pt idx="13">
                  <c:v>1.25417</c:v>
                </c:pt>
                <c:pt idx="14">
                  <c:v>1.2668900000000001</c:v>
                </c:pt>
                <c:pt idx="15">
                  <c:v>1.2950999999999999</c:v>
                </c:pt>
                <c:pt idx="16">
                  <c:v>1.3416700000000001</c:v>
                </c:pt>
                <c:pt idx="17">
                  <c:v>1.6490400000000001</c:v>
                </c:pt>
                <c:pt idx="18">
                  <c:v>1.65448</c:v>
                </c:pt>
                <c:pt idx="19">
                  <c:v>1.66476</c:v>
                </c:pt>
                <c:pt idx="20">
                  <c:v>1.68658</c:v>
                </c:pt>
                <c:pt idx="21">
                  <c:v>1.8001099999999999</c:v>
                </c:pt>
                <c:pt idx="22">
                  <c:v>1.8964700000000001</c:v>
                </c:pt>
                <c:pt idx="23">
                  <c:v>1.94251</c:v>
                </c:pt>
                <c:pt idx="24">
                  <c:v>1.9490699999999999</c:v>
                </c:pt>
                <c:pt idx="25">
                  <c:v>1.97716</c:v>
                </c:pt>
                <c:pt idx="26">
                  <c:v>1.9904999999999999</c:v>
                </c:pt>
                <c:pt idx="27">
                  <c:v>2.2127500000000002</c:v>
                </c:pt>
                <c:pt idx="28">
                  <c:v>2.22533</c:v>
                </c:pt>
                <c:pt idx="29">
                  <c:v>2.2308300000000001</c:v>
                </c:pt>
                <c:pt idx="30">
                  <c:v>2.2922099999999999</c:v>
                </c:pt>
                <c:pt idx="31">
                  <c:v>2.3042399999999996</c:v>
                </c:pt>
                <c:pt idx="32">
                  <c:v>2.3137699999999999</c:v>
                </c:pt>
                <c:pt idx="33">
                  <c:v>2.32029</c:v>
                </c:pt>
                <c:pt idx="34">
                  <c:v>2.4123200000000002</c:v>
                </c:pt>
                <c:pt idx="35">
                  <c:v>2.4149699999999998</c:v>
                </c:pt>
                <c:pt idx="36">
                  <c:v>2.4620700000000002</c:v>
                </c:pt>
                <c:pt idx="37">
                  <c:v>2.4670199999999998</c:v>
                </c:pt>
                <c:pt idx="38">
                  <c:v>2.4984699999999997</c:v>
                </c:pt>
                <c:pt idx="39">
                  <c:v>2.5449200000000003</c:v>
                </c:pt>
                <c:pt idx="40">
                  <c:v>2.61531</c:v>
                </c:pt>
                <c:pt idx="41">
                  <c:v>2.8921700000000001</c:v>
                </c:pt>
                <c:pt idx="42">
                  <c:v>2.8991899999999999</c:v>
                </c:pt>
                <c:pt idx="43">
                  <c:v>2.9410100000000003</c:v>
                </c:pt>
                <c:pt idx="44">
                  <c:v>3.0890999999999997</c:v>
                </c:pt>
                <c:pt idx="45">
                  <c:v>3.1598699999999997</c:v>
                </c:pt>
                <c:pt idx="46">
                  <c:v>3.1612</c:v>
                </c:pt>
                <c:pt idx="47">
                  <c:v>3.2556599999999998</c:v>
                </c:pt>
                <c:pt idx="48">
                  <c:v>3.3317299999999999</c:v>
                </c:pt>
                <c:pt idx="49">
                  <c:v>3.4207899999999998</c:v>
                </c:pt>
                <c:pt idx="50">
                  <c:v>3.4695999999999998</c:v>
                </c:pt>
                <c:pt idx="51">
                  <c:v>3.6069200000000001</c:v>
                </c:pt>
                <c:pt idx="52">
                  <c:v>3.6463000000000001</c:v>
                </c:pt>
                <c:pt idx="53">
                  <c:v>3.8180200000000002</c:v>
                </c:pt>
                <c:pt idx="54">
                  <c:v>3.9323699999999997</c:v>
                </c:pt>
                <c:pt idx="55">
                  <c:v>3.95871</c:v>
                </c:pt>
                <c:pt idx="56">
                  <c:v>4.0272199999999998</c:v>
                </c:pt>
                <c:pt idx="57">
                  <c:v>4.1787299999999998</c:v>
                </c:pt>
                <c:pt idx="58">
                  <c:v>4.1963699999999999</c:v>
                </c:pt>
                <c:pt idx="59">
                  <c:v>4.2193300000000002</c:v>
                </c:pt>
                <c:pt idx="60">
                  <c:v>4.4196200000000001</c:v>
                </c:pt>
                <c:pt idx="61">
                  <c:v>4.48637</c:v>
                </c:pt>
                <c:pt idx="62">
                  <c:v>4.5300900000000004</c:v>
                </c:pt>
                <c:pt idx="63">
                  <c:v>4.5540900000000004</c:v>
                </c:pt>
                <c:pt idx="64">
                  <c:v>4.5697799999999997</c:v>
                </c:pt>
                <c:pt idx="65">
                  <c:v>4.8509399999999996</c:v>
                </c:pt>
                <c:pt idx="66">
                  <c:v>4.8635399999999995</c:v>
                </c:pt>
                <c:pt idx="67">
                  <c:v>4.8786800000000001</c:v>
                </c:pt>
                <c:pt idx="68">
                  <c:v>4.90984</c:v>
                </c:pt>
                <c:pt idx="69">
                  <c:v>5.0310100000000002</c:v>
                </c:pt>
                <c:pt idx="70">
                  <c:v>5.0764899999999997</c:v>
                </c:pt>
                <c:pt idx="71">
                  <c:v>5.1853199999999999</c:v>
                </c:pt>
                <c:pt idx="72">
                  <c:v>5.2585500000000005</c:v>
                </c:pt>
                <c:pt idx="73">
                  <c:v>5.2973400000000002</c:v>
                </c:pt>
                <c:pt idx="74">
                  <c:v>5.4204300000000005</c:v>
                </c:pt>
                <c:pt idx="75">
                  <c:v>5.5279999999999996</c:v>
                </c:pt>
                <c:pt idx="76">
                  <c:v>5.7363999999999997</c:v>
                </c:pt>
                <c:pt idx="77">
                  <c:v>5.7539799999999994</c:v>
                </c:pt>
                <c:pt idx="78">
                  <c:v>5.8188999999999993</c:v>
                </c:pt>
                <c:pt idx="79">
                  <c:v>6.0843999999999996</c:v>
                </c:pt>
                <c:pt idx="80">
                  <c:v>6.5155799999999999</c:v>
                </c:pt>
                <c:pt idx="81">
                  <c:v>6.5448999999999993</c:v>
                </c:pt>
                <c:pt idx="82">
                  <c:v>6.69191</c:v>
                </c:pt>
                <c:pt idx="83">
                  <c:v>6.7836499999999997</c:v>
                </c:pt>
                <c:pt idx="84">
                  <c:v>6.8809399999999998</c:v>
                </c:pt>
                <c:pt idx="85">
                  <c:v>6.9569399999999995</c:v>
                </c:pt>
                <c:pt idx="86">
                  <c:v>7.0280500000000004</c:v>
                </c:pt>
                <c:pt idx="87">
                  <c:v>7.2040800000000003</c:v>
                </c:pt>
                <c:pt idx="88">
                  <c:v>7.2126800000000006</c:v>
                </c:pt>
                <c:pt idx="89">
                  <c:v>7.2279</c:v>
                </c:pt>
                <c:pt idx="90">
                  <c:v>7.3759199999999998</c:v>
                </c:pt>
                <c:pt idx="91">
                  <c:v>7.4382700000000002</c:v>
                </c:pt>
                <c:pt idx="92">
                  <c:v>7.5306300000000004</c:v>
                </c:pt>
                <c:pt idx="93">
                  <c:v>7.5550600000000001</c:v>
                </c:pt>
                <c:pt idx="94">
                  <c:v>7.8677600000000005</c:v>
                </c:pt>
                <c:pt idx="95">
                  <c:v>8.0348299999999995</c:v>
                </c:pt>
                <c:pt idx="96">
                  <c:v>8.0903000000000009</c:v>
                </c:pt>
                <c:pt idx="97">
                  <c:v>8.1321499999999993</c:v>
                </c:pt>
                <c:pt idx="98">
                  <c:v>8.2275599999999987</c:v>
                </c:pt>
                <c:pt idx="99">
                  <c:v>8.2615499999999997</c:v>
                </c:pt>
                <c:pt idx="100">
                  <c:v>8.3895499999999998</c:v>
                </c:pt>
                <c:pt idx="101">
                  <c:v>8.9499300000000002</c:v>
                </c:pt>
                <c:pt idx="102">
                  <c:v>8.9710999999999999</c:v>
                </c:pt>
                <c:pt idx="103">
                  <c:v>9.032</c:v>
                </c:pt>
                <c:pt idx="104">
                  <c:v>9.1488399999999999</c:v>
                </c:pt>
                <c:pt idx="105">
                  <c:v>9.1606000000000005</c:v>
                </c:pt>
                <c:pt idx="106">
                  <c:v>9.1636399999999991</c:v>
                </c:pt>
                <c:pt idx="107">
                  <c:v>9.3879900000000003</c:v>
                </c:pt>
                <c:pt idx="108">
                  <c:v>9.3928899999999995</c:v>
                </c:pt>
                <c:pt idx="109">
                  <c:v>9.4837800000000012</c:v>
                </c:pt>
                <c:pt idx="110">
                  <c:v>9.4945000000000004</c:v>
                </c:pt>
                <c:pt idx="111">
                  <c:v>9.5301399999999994</c:v>
                </c:pt>
                <c:pt idx="112">
                  <c:v>9.5506600000000006</c:v>
                </c:pt>
                <c:pt idx="113">
                  <c:v>9.6235099999999996</c:v>
                </c:pt>
                <c:pt idx="114">
                  <c:v>9.8081399999999999</c:v>
                </c:pt>
                <c:pt idx="115">
                  <c:v>10.014250000000001</c:v>
                </c:pt>
                <c:pt idx="116">
                  <c:v>10.15518</c:v>
                </c:pt>
                <c:pt idx="117">
                  <c:v>10.28509</c:v>
                </c:pt>
                <c:pt idx="118">
                  <c:v>10.466670000000001</c:v>
                </c:pt>
                <c:pt idx="119">
                  <c:v>10.50099</c:v>
                </c:pt>
                <c:pt idx="120">
                  <c:v>10.63528</c:v>
                </c:pt>
                <c:pt idx="121">
                  <c:v>10.642059999999999</c:v>
                </c:pt>
                <c:pt idx="122">
                  <c:v>10.775729999999999</c:v>
                </c:pt>
                <c:pt idx="123">
                  <c:v>10.82033</c:v>
                </c:pt>
                <c:pt idx="124">
                  <c:v>11.00446</c:v>
                </c:pt>
                <c:pt idx="125">
                  <c:v>11.035030000000001</c:v>
                </c:pt>
                <c:pt idx="126">
                  <c:v>11.09409</c:v>
                </c:pt>
                <c:pt idx="127">
                  <c:v>11.75529</c:v>
                </c:pt>
                <c:pt idx="128">
                  <c:v>11.958350000000001</c:v>
                </c:pt>
                <c:pt idx="129">
                  <c:v>12.25038</c:v>
                </c:pt>
                <c:pt idx="130">
                  <c:v>12.4124</c:v>
                </c:pt>
                <c:pt idx="131">
                  <c:v>12.592969999999999</c:v>
                </c:pt>
                <c:pt idx="132">
                  <c:v>12.61303</c:v>
                </c:pt>
                <c:pt idx="133">
                  <c:v>12.73288</c:v>
                </c:pt>
                <c:pt idx="134">
                  <c:v>12.79172</c:v>
                </c:pt>
                <c:pt idx="135">
                  <c:v>12.79274</c:v>
                </c:pt>
                <c:pt idx="136">
                  <c:v>12.825209999999998</c:v>
                </c:pt>
                <c:pt idx="137">
                  <c:v>12.866879999999998</c:v>
                </c:pt>
                <c:pt idx="138">
                  <c:v>13.0616</c:v>
                </c:pt>
                <c:pt idx="139">
                  <c:v>13.070129999999999</c:v>
                </c:pt>
                <c:pt idx="140">
                  <c:v>13.110950000000001</c:v>
                </c:pt>
                <c:pt idx="141">
                  <c:v>13.271690000000001</c:v>
                </c:pt>
                <c:pt idx="142">
                  <c:v>13.272930000000001</c:v>
                </c:pt>
                <c:pt idx="143">
                  <c:v>13.4116</c:v>
                </c:pt>
                <c:pt idx="144">
                  <c:v>13.565659999999999</c:v>
                </c:pt>
                <c:pt idx="145">
                  <c:v>13.636610000000001</c:v>
                </c:pt>
                <c:pt idx="146">
                  <c:v>13.64622</c:v>
                </c:pt>
                <c:pt idx="147">
                  <c:v>13.80463</c:v>
                </c:pt>
                <c:pt idx="148">
                  <c:v>13.864139999999999</c:v>
                </c:pt>
                <c:pt idx="149">
                  <c:v>13.9086</c:v>
                </c:pt>
                <c:pt idx="150">
                  <c:v>13.93317</c:v>
                </c:pt>
                <c:pt idx="151">
                  <c:v>14.12837</c:v>
                </c:pt>
                <c:pt idx="152">
                  <c:v>14.20711</c:v>
                </c:pt>
                <c:pt idx="153">
                  <c:v>14.222700000000001</c:v>
                </c:pt>
                <c:pt idx="154">
                  <c:v>14.34014</c:v>
                </c:pt>
                <c:pt idx="155">
                  <c:v>14.773389999999999</c:v>
                </c:pt>
                <c:pt idx="156">
                  <c:v>14.81246</c:v>
                </c:pt>
                <c:pt idx="157">
                  <c:v>14.820979999999999</c:v>
                </c:pt>
                <c:pt idx="158">
                  <c:v>14.848690000000001</c:v>
                </c:pt>
                <c:pt idx="159">
                  <c:v>14.97156</c:v>
                </c:pt>
                <c:pt idx="160">
                  <c:v>15.034549999999999</c:v>
                </c:pt>
                <c:pt idx="161">
                  <c:v>15.113299999999999</c:v>
                </c:pt>
                <c:pt idx="162">
                  <c:v>15.151450000000001</c:v>
                </c:pt>
                <c:pt idx="163">
                  <c:v>15.24291</c:v>
                </c:pt>
                <c:pt idx="164">
                  <c:v>15.27791</c:v>
                </c:pt>
                <c:pt idx="165">
                  <c:v>15.36726</c:v>
                </c:pt>
                <c:pt idx="166">
                  <c:v>15.38355</c:v>
                </c:pt>
                <c:pt idx="167">
                  <c:v>15.447299999999998</c:v>
                </c:pt>
                <c:pt idx="168">
                  <c:v>15.44984</c:v>
                </c:pt>
                <c:pt idx="169">
                  <c:v>15.52974</c:v>
                </c:pt>
                <c:pt idx="170">
                  <c:v>15.532629999999999</c:v>
                </c:pt>
                <c:pt idx="171">
                  <c:v>15.613440000000001</c:v>
                </c:pt>
                <c:pt idx="172">
                  <c:v>15.634840000000001</c:v>
                </c:pt>
                <c:pt idx="173">
                  <c:v>15.74968</c:v>
                </c:pt>
                <c:pt idx="174">
                  <c:v>15.821309999999999</c:v>
                </c:pt>
                <c:pt idx="175">
                  <c:v>15.83663</c:v>
                </c:pt>
                <c:pt idx="176">
                  <c:v>15.924010000000001</c:v>
                </c:pt>
                <c:pt idx="177">
                  <c:v>15.967690000000001</c:v>
                </c:pt>
                <c:pt idx="178">
                  <c:v>16.067719999999998</c:v>
                </c:pt>
                <c:pt idx="179">
                  <c:v>16.195340000000002</c:v>
                </c:pt>
                <c:pt idx="180">
                  <c:v>16.24934</c:v>
                </c:pt>
                <c:pt idx="181">
                  <c:v>16.425699999999999</c:v>
                </c:pt>
                <c:pt idx="182">
                  <c:v>16.447389999999999</c:v>
                </c:pt>
                <c:pt idx="183">
                  <c:v>16.456409999999998</c:v>
                </c:pt>
                <c:pt idx="184">
                  <c:v>16.457000000000001</c:v>
                </c:pt>
                <c:pt idx="185">
                  <c:v>16.488859999999999</c:v>
                </c:pt>
                <c:pt idx="186">
                  <c:v>16.506419999999999</c:v>
                </c:pt>
                <c:pt idx="187">
                  <c:v>16.800689999999999</c:v>
                </c:pt>
                <c:pt idx="188">
                  <c:v>16.91976</c:v>
                </c:pt>
                <c:pt idx="189">
                  <c:v>16.976410000000001</c:v>
                </c:pt>
                <c:pt idx="190">
                  <c:v>17.02619</c:v>
                </c:pt>
                <c:pt idx="191">
                  <c:v>17.047930000000001</c:v>
                </c:pt>
                <c:pt idx="192">
                  <c:v>17.050139999999999</c:v>
                </c:pt>
                <c:pt idx="193">
                  <c:v>17.051839999999999</c:v>
                </c:pt>
                <c:pt idx="194">
                  <c:v>17.065560000000001</c:v>
                </c:pt>
                <c:pt idx="195">
                  <c:v>17.123429999999999</c:v>
                </c:pt>
                <c:pt idx="196">
                  <c:v>17.27308</c:v>
                </c:pt>
                <c:pt idx="197">
                  <c:v>17.360409999999998</c:v>
                </c:pt>
                <c:pt idx="198">
                  <c:v>17.526349999999997</c:v>
                </c:pt>
                <c:pt idx="199">
                  <c:v>17.540410000000001</c:v>
                </c:pt>
                <c:pt idx="200">
                  <c:v>17.616970000000002</c:v>
                </c:pt>
                <c:pt idx="201">
                  <c:v>17.629000000000001</c:v>
                </c:pt>
                <c:pt idx="202">
                  <c:v>17.767400000000002</c:v>
                </c:pt>
                <c:pt idx="203">
                  <c:v>17.789270000000002</c:v>
                </c:pt>
                <c:pt idx="204">
                  <c:v>17.879279999999998</c:v>
                </c:pt>
                <c:pt idx="205">
                  <c:v>17.949169999999999</c:v>
                </c:pt>
                <c:pt idx="206">
                  <c:v>17.975069999999999</c:v>
                </c:pt>
                <c:pt idx="207">
                  <c:v>18.0017</c:v>
                </c:pt>
                <c:pt idx="208">
                  <c:v>18.047409999999999</c:v>
                </c:pt>
                <c:pt idx="209">
                  <c:v>18.155909999999999</c:v>
                </c:pt>
                <c:pt idx="210">
                  <c:v>18.17745</c:v>
                </c:pt>
                <c:pt idx="211">
                  <c:v>18.298970000000001</c:v>
                </c:pt>
                <c:pt idx="212">
                  <c:v>18.307400000000001</c:v>
                </c:pt>
                <c:pt idx="213">
                  <c:v>18.369439999999997</c:v>
                </c:pt>
                <c:pt idx="214">
                  <c:v>18.469000000000001</c:v>
                </c:pt>
                <c:pt idx="215">
                  <c:v>18.588459999999998</c:v>
                </c:pt>
                <c:pt idx="216">
                  <c:v>18.611189999999997</c:v>
                </c:pt>
                <c:pt idx="217">
                  <c:v>18.620919999999998</c:v>
                </c:pt>
                <c:pt idx="218">
                  <c:v>18.706959999999999</c:v>
                </c:pt>
                <c:pt idx="219">
                  <c:v>18.80997</c:v>
                </c:pt>
                <c:pt idx="220">
                  <c:v>18.999089999999999</c:v>
                </c:pt>
                <c:pt idx="221">
                  <c:v>19.110509999999998</c:v>
                </c:pt>
                <c:pt idx="222">
                  <c:v>19.121459999999999</c:v>
                </c:pt>
                <c:pt idx="223">
                  <c:v>19.15663</c:v>
                </c:pt>
                <c:pt idx="224">
                  <c:v>19.167080000000002</c:v>
                </c:pt>
                <c:pt idx="225">
                  <c:v>19.19286</c:v>
                </c:pt>
                <c:pt idx="226">
                  <c:v>19.279949999999999</c:v>
                </c:pt>
                <c:pt idx="227">
                  <c:v>19.306609999999999</c:v>
                </c:pt>
                <c:pt idx="228">
                  <c:v>19.310130000000001</c:v>
                </c:pt>
                <c:pt idx="229">
                  <c:v>19.383860000000002</c:v>
                </c:pt>
                <c:pt idx="230">
                  <c:v>19.41461</c:v>
                </c:pt>
                <c:pt idx="231">
                  <c:v>19.46818</c:v>
                </c:pt>
                <c:pt idx="232">
                  <c:v>19.548590000000001</c:v>
                </c:pt>
                <c:pt idx="233">
                  <c:v>19.591229999999999</c:v>
                </c:pt>
                <c:pt idx="234">
                  <c:v>19.626930000000002</c:v>
                </c:pt>
                <c:pt idx="235">
                  <c:v>19.673359999999999</c:v>
                </c:pt>
                <c:pt idx="236">
                  <c:v>19.683880000000002</c:v>
                </c:pt>
                <c:pt idx="237">
                  <c:v>19.69293</c:v>
                </c:pt>
                <c:pt idx="238">
                  <c:v>19.742529999999999</c:v>
                </c:pt>
                <c:pt idx="239">
                  <c:v>19.763759999999998</c:v>
                </c:pt>
                <c:pt idx="240">
                  <c:v>19.81906</c:v>
                </c:pt>
                <c:pt idx="241">
                  <c:v>19.820619999999998</c:v>
                </c:pt>
                <c:pt idx="242">
                  <c:v>19.825400000000002</c:v>
                </c:pt>
                <c:pt idx="243">
                  <c:v>19.88382</c:v>
                </c:pt>
                <c:pt idx="244">
                  <c:v>19.982189999999999</c:v>
                </c:pt>
                <c:pt idx="245">
                  <c:v>19.989509999999999</c:v>
                </c:pt>
                <c:pt idx="246">
                  <c:v>19.991479999999999</c:v>
                </c:pt>
                <c:pt idx="247">
                  <c:v>20.065660000000001</c:v>
                </c:pt>
                <c:pt idx="248">
                  <c:v>20.068380000000001</c:v>
                </c:pt>
                <c:pt idx="249">
                  <c:v>20.143330000000002</c:v>
                </c:pt>
                <c:pt idx="250">
                  <c:v>20.16431</c:v>
                </c:pt>
                <c:pt idx="251">
                  <c:v>20.195679999999999</c:v>
                </c:pt>
                <c:pt idx="252">
                  <c:v>20.204740000000001</c:v>
                </c:pt>
                <c:pt idx="253">
                  <c:v>20.24193</c:v>
                </c:pt>
                <c:pt idx="254">
                  <c:v>20.259430000000002</c:v>
                </c:pt>
                <c:pt idx="255">
                  <c:v>20.264779999999998</c:v>
                </c:pt>
                <c:pt idx="256">
                  <c:v>20.278680000000001</c:v>
                </c:pt>
                <c:pt idx="257">
                  <c:v>20.316490000000002</c:v>
                </c:pt>
                <c:pt idx="258">
                  <c:v>20.325569999999999</c:v>
                </c:pt>
                <c:pt idx="259">
                  <c:v>20.355799999999999</c:v>
                </c:pt>
                <c:pt idx="260">
                  <c:v>20.362830000000002</c:v>
                </c:pt>
                <c:pt idx="261">
                  <c:v>20.410450000000001</c:v>
                </c:pt>
                <c:pt idx="262">
                  <c:v>20.556570000000001</c:v>
                </c:pt>
                <c:pt idx="263">
                  <c:v>20.567540000000001</c:v>
                </c:pt>
                <c:pt idx="264">
                  <c:v>20.59356</c:v>
                </c:pt>
                <c:pt idx="265">
                  <c:v>20.637070000000001</c:v>
                </c:pt>
                <c:pt idx="266">
                  <c:v>20.697620000000001</c:v>
                </c:pt>
                <c:pt idx="267">
                  <c:v>20.811169999999997</c:v>
                </c:pt>
                <c:pt idx="268">
                  <c:v>20.92323</c:v>
                </c:pt>
                <c:pt idx="269">
                  <c:v>20.935189999999999</c:v>
                </c:pt>
                <c:pt idx="270">
                  <c:v>21.156959999999998</c:v>
                </c:pt>
                <c:pt idx="271">
                  <c:v>21.33906</c:v>
                </c:pt>
                <c:pt idx="272">
                  <c:v>21.34076</c:v>
                </c:pt>
                <c:pt idx="273">
                  <c:v>21.372259999999997</c:v>
                </c:pt>
                <c:pt idx="274">
                  <c:v>21.403040000000001</c:v>
                </c:pt>
                <c:pt idx="275">
                  <c:v>21.404409999999999</c:v>
                </c:pt>
                <c:pt idx="276">
                  <c:v>21.440459999999998</c:v>
                </c:pt>
                <c:pt idx="277">
                  <c:v>21.44079</c:v>
                </c:pt>
                <c:pt idx="278">
                  <c:v>21.463000000000001</c:v>
                </c:pt>
                <c:pt idx="279">
                  <c:v>21.492529999999999</c:v>
                </c:pt>
                <c:pt idx="280">
                  <c:v>21.60857</c:v>
                </c:pt>
                <c:pt idx="281">
                  <c:v>21.640909999999998</c:v>
                </c:pt>
                <c:pt idx="282">
                  <c:v>21.70815</c:v>
                </c:pt>
                <c:pt idx="283">
                  <c:v>21.723689999999998</c:v>
                </c:pt>
                <c:pt idx="284">
                  <c:v>21.878409999999999</c:v>
                </c:pt>
                <c:pt idx="285">
                  <c:v>22.005860000000002</c:v>
                </c:pt>
                <c:pt idx="286">
                  <c:v>22.043839999999999</c:v>
                </c:pt>
                <c:pt idx="287">
                  <c:v>22.154499999999999</c:v>
                </c:pt>
                <c:pt idx="288">
                  <c:v>22.154810000000001</c:v>
                </c:pt>
                <c:pt idx="289">
                  <c:v>22.187360000000002</c:v>
                </c:pt>
                <c:pt idx="290">
                  <c:v>22.311319999999998</c:v>
                </c:pt>
                <c:pt idx="291">
                  <c:v>22.33418</c:v>
                </c:pt>
                <c:pt idx="292">
                  <c:v>22.371279999999999</c:v>
                </c:pt>
                <c:pt idx="293">
                  <c:v>22.378040000000002</c:v>
                </c:pt>
                <c:pt idx="294">
                  <c:v>22.382770000000001</c:v>
                </c:pt>
                <c:pt idx="295">
                  <c:v>22.40166</c:v>
                </c:pt>
                <c:pt idx="296">
                  <c:v>22.456029999999998</c:v>
                </c:pt>
                <c:pt idx="297">
                  <c:v>22.575860000000002</c:v>
                </c:pt>
                <c:pt idx="298">
                  <c:v>22.583549999999999</c:v>
                </c:pt>
                <c:pt idx="299">
                  <c:v>22.63186</c:v>
                </c:pt>
                <c:pt idx="300">
                  <c:v>22.649439999999998</c:v>
                </c:pt>
                <c:pt idx="301">
                  <c:v>22.65333</c:v>
                </c:pt>
                <c:pt idx="302">
                  <c:v>22.657139999999998</c:v>
                </c:pt>
                <c:pt idx="303">
                  <c:v>22.72898</c:v>
                </c:pt>
                <c:pt idx="304">
                  <c:v>22.745819999999998</c:v>
                </c:pt>
                <c:pt idx="305">
                  <c:v>22.77852</c:v>
                </c:pt>
                <c:pt idx="306">
                  <c:v>22.790700000000001</c:v>
                </c:pt>
                <c:pt idx="307">
                  <c:v>22.820060000000002</c:v>
                </c:pt>
                <c:pt idx="308">
                  <c:v>22.941779999999998</c:v>
                </c:pt>
                <c:pt idx="309">
                  <c:v>22.958770000000001</c:v>
                </c:pt>
                <c:pt idx="310">
                  <c:v>22.996209999999998</c:v>
                </c:pt>
                <c:pt idx="311">
                  <c:v>23.032430000000002</c:v>
                </c:pt>
                <c:pt idx="312">
                  <c:v>23.036189999999998</c:v>
                </c:pt>
                <c:pt idx="313">
                  <c:v>23.083629999999999</c:v>
                </c:pt>
                <c:pt idx="314">
                  <c:v>23.139950000000002</c:v>
                </c:pt>
                <c:pt idx="315">
                  <c:v>23.151979999999998</c:v>
                </c:pt>
                <c:pt idx="316">
                  <c:v>23.20412</c:v>
                </c:pt>
                <c:pt idx="317">
                  <c:v>23.43074</c:v>
                </c:pt>
                <c:pt idx="318">
                  <c:v>23.4937</c:v>
                </c:pt>
                <c:pt idx="319">
                  <c:v>23.603570000000001</c:v>
                </c:pt>
                <c:pt idx="320">
                  <c:v>23.645400000000002</c:v>
                </c:pt>
                <c:pt idx="321">
                  <c:v>23.730499999999999</c:v>
                </c:pt>
                <c:pt idx="322">
                  <c:v>23.77862</c:v>
                </c:pt>
                <c:pt idx="323">
                  <c:v>23.880759999999999</c:v>
                </c:pt>
                <c:pt idx="324">
                  <c:v>23.937360000000002</c:v>
                </c:pt>
                <c:pt idx="325">
                  <c:v>24.038490000000003</c:v>
                </c:pt>
                <c:pt idx="326">
                  <c:v>24.050319999999999</c:v>
                </c:pt>
                <c:pt idx="327">
                  <c:v>24.173509999999997</c:v>
                </c:pt>
                <c:pt idx="328">
                  <c:v>24.202860000000001</c:v>
                </c:pt>
                <c:pt idx="329">
                  <c:v>24.264110000000002</c:v>
                </c:pt>
                <c:pt idx="330">
                  <c:v>24.293770000000002</c:v>
                </c:pt>
                <c:pt idx="331">
                  <c:v>24.53079</c:v>
                </c:pt>
                <c:pt idx="332">
                  <c:v>24.56589</c:v>
                </c:pt>
                <c:pt idx="333">
                  <c:v>24.587730000000001</c:v>
                </c:pt>
                <c:pt idx="334">
                  <c:v>24.620339999999999</c:v>
                </c:pt>
                <c:pt idx="335">
                  <c:v>24.638529999999999</c:v>
                </c:pt>
                <c:pt idx="336">
                  <c:v>24.664259999999999</c:v>
                </c:pt>
                <c:pt idx="337">
                  <c:v>24.669419999999999</c:v>
                </c:pt>
                <c:pt idx="338">
                  <c:v>24.755189999999999</c:v>
                </c:pt>
                <c:pt idx="339">
                  <c:v>24.810380000000002</c:v>
                </c:pt>
                <c:pt idx="340">
                  <c:v>24.84393</c:v>
                </c:pt>
                <c:pt idx="341">
                  <c:v>24.8748</c:v>
                </c:pt>
                <c:pt idx="342">
                  <c:v>24.91816</c:v>
                </c:pt>
                <c:pt idx="343">
                  <c:v>24.91854</c:v>
                </c:pt>
                <c:pt idx="344">
                  <c:v>25.078119999999998</c:v>
                </c:pt>
                <c:pt idx="345">
                  <c:v>25.08737</c:v>
                </c:pt>
                <c:pt idx="346">
                  <c:v>25.08869</c:v>
                </c:pt>
                <c:pt idx="347">
                  <c:v>25.162880000000001</c:v>
                </c:pt>
                <c:pt idx="348">
                  <c:v>25.202180000000002</c:v>
                </c:pt>
                <c:pt idx="349">
                  <c:v>25.211369999999999</c:v>
                </c:pt>
                <c:pt idx="350">
                  <c:v>25.250389999999999</c:v>
                </c:pt>
                <c:pt idx="351">
                  <c:v>25.26</c:v>
                </c:pt>
                <c:pt idx="352">
                  <c:v>25.293839999999999</c:v>
                </c:pt>
                <c:pt idx="353">
                  <c:v>25.301749999999998</c:v>
                </c:pt>
                <c:pt idx="354">
                  <c:v>25.30922</c:v>
                </c:pt>
                <c:pt idx="355">
                  <c:v>25.325369999999999</c:v>
                </c:pt>
                <c:pt idx="356">
                  <c:v>25.364470000000001</c:v>
                </c:pt>
                <c:pt idx="357">
                  <c:v>25.426880000000001</c:v>
                </c:pt>
                <c:pt idx="358">
                  <c:v>25.492519999999999</c:v>
                </c:pt>
                <c:pt idx="359">
                  <c:v>25.523</c:v>
                </c:pt>
                <c:pt idx="360">
                  <c:v>25.576799999999999</c:v>
                </c:pt>
                <c:pt idx="361">
                  <c:v>25.663599999999999</c:v>
                </c:pt>
                <c:pt idx="362">
                  <c:v>25.68205</c:v>
                </c:pt>
                <c:pt idx="363">
                  <c:v>25.766759999999998</c:v>
                </c:pt>
                <c:pt idx="364">
                  <c:v>25.801389999999998</c:v>
                </c:pt>
                <c:pt idx="365">
                  <c:v>25.921349999999997</c:v>
                </c:pt>
                <c:pt idx="366">
                  <c:v>25.97775</c:v>
                </c:pt>
                <c:pt idx="367">
                  <c:v>26.050249999999998</c:v>
                </c:pt>
                <c:pt idx="368">
                  <c:v>26.115009999999998</c:v>
                </c:pt>
                <c:pt idx="369">
                  <c:v>26.301650000000002</c:v>
                </c:pt>
                <c:pt idx="370">
                  <c:v>26.389240000000001</c:v>
                </c:pt>
                <c:pt idx="371">
                  <c:v>26.419029999999999</c:v>
                </c:pt>
                <c:pt idx="372">
                  <c:v>26.48537</c:v>
                </c:pt>
                <c:pt idx="373">
                  <c:v>26.516590000000001</c:v>
                </c:pt>
                <c:pt idx="374">
                  <c:v>26.611560000000001</c:v>
                </c:pt>
                <c:pt idx="375">
                  <c:v>26.672450000000001</c:v>
                </c:pt>
                <c:pt idx="376">
                  <c:v>26.701150000000002</c:v>
                </c:pt>
                <c:pt idx="377">
                  <c:v>26.721630000000001</c:v>
                </c:pt>
                <c:pt idx="378">
                  <c:v>26.828810000000001</c:v>
                </c:pt>
                <c:pt idx="379">
                  <c:v>26.83982</c:v>
                </c:pt>
                <c:pt idx="380">
                  <c:v>26.993939999999998</c:v>
                </c:pt>
                <c:pt idx="381">
                  <c:v>27.066459999999999</c:v>
                </c:pt>
                <c:pt idx="382">
                  <c:v>27.078150000000001</c:v>
                </c:pt>
                <c:pt idx="383">
                  <c:v>27.09252</c:v>
                </c:pt>
                <c:pt idx="384">
                  <c:v>27.127970000000001</c:v>
                </c:pt>
                <c:pt idx="385">
                  <c:v>27.158200000000001</c:v>
                </c:pt>
                <c:pt idx="386">
                  <c:v>27.188419999999997</c:v>
                </c:pt>
                <c:pt idx="387">
                  <c:v>27.223880000000001</c:v>
                </c:pt>
                <c:pt idx="388">
                  <c:v>27.256880000000002</c:v>
                </c:pt>
                <c:pt idx="389">
                  <c:v>27.31146</c:v>
                </c:pt>
                <c:pt idx="390">
                  <c:v>27.398479999999999</c:v>
                </c:pt>
                <c:pt idx="391">
                  <c:v>27.399360000000001</c:v>
                </c:pt>
                <c:pt idx="392">
                  <c:v>27.46003</c:v>
                </c:pt>
                <c:pt idx="393">
                  <c:v>27.500139999999998</c:v>
                </c:pt>
                <c:pt idx="394">
                  <c:v>27.519189999999998</c:v>
                </c:pt>
                <c:pt idx="395">
                  <c:v>27.52149</c:v>
                </c:pt>
                <c:pt idx="396">
                  <c:v>27.703470000000003</c:v>
                </c:pt>
                <c:pt idx="397">
                  <c:v>27.74119</c:v>
                </c:pt>
                <c:pt idx="398">
                  <c:v>27.849869999999999</c:v>
                </c:pt>
                <c:pt idx="399">
                  <c:v>28.029220000000002</c:v>
                </c:pt>
                <c:pt idx="400">
                  <c:v>28.054970000000001</c:v>
                </c:pt>
                <c:pt idx="401">
                  <c:v>28.196639999999999</c:v>
                </c:pt>
                <c:pt idx="402">
                  <c:v>28.251439999999999</c:v>
                </c:pt>
                <c:pt idx="403">
                  <c:v>28.469830000000002</c:v>
                </c:pt>
                <c:pt idx="404">
                  <c:v>28.499880000000001</c:v>
                </c:pt>
                <c:pt idx="405">
                  <c:v>28.501919999999998</c:v>
                </c:pt>
                <c:pt idx="406">
                  <c:v>28.544180000000001</c:v>
                </c:pt>
                <c:pt idx="407">
                  <c:v>28.55218</c:v>
                </c:pt>
                <c:pt idx="408">
                  <c:v>28.576310000000003</c:v>
                </c:pt>
                <c:pt idx="409">
                  <c:v>28.655560000000001</c:v>
                </c:pt>
                <c:pt idx="410">
                  <c:v>28.686540000000001</c:v>
                </c:pt>
                <c:pt idx="411">
                  <c:v>28.69218</c:v>
                </c:pt>
                <c:pt idx="412">
                  <c:v>28.701509999999999</c:v>
                </c:pt>
                <c:pt idx="413">
                  <c:v>28.722549999999998</c:v>
                </c:pt>
                <c:pt idx="414">
                  <c:v>28.746549999999999</c:v>
                </c:pt>
                <c:pt idx="415">
                  <c:v>28.783799999999999</c:v>
                </c:pt>
                <c:pt idx="416">
                  <c:v>28.81756</c:v>
                </c:pt>
                <c:pt idx="417">
                  <c:v>28.847799999999999</c:v>
                </c:pt>
                <c:pt idx="418">
                  <c:v>28.886970000000002</c:v>
                </c:pt>
                <c:pt idx="419">
                  <c:v>28.923189999999998</c:v>
                </c:pt>
                <c:pt idx="420">
                  <c:v>28.964269999999999</c:v>
                </c:pt>
                <c:pt idx="421">
                  <c:v>28.97232</c:v>
                </c:pt>
                <c:pt idx="422">
                  <c:v>29.107250000000001</c:v>
                </c:pt>
                <c:pt idx="423">
                  <c:v>29.171529999999997</c:v>
                </c:pt>
                <c:pt idx="424">
                  <c:v>29.361969999999999</c:v>
                </c:pt>
                <c:pt idx="425">
                  <c:v>29.379300000000001</c:v>
                </c:pt>
                <c:pt idx="426">
                  <c:v>29.426740000000002</c:v>
                </c:pt>
                <c:pt idx="427">
                  <c:v>29.43816</c:v>
                </c:pt>
                <c:pt idx="428">
                  <c:v>29.458220000000001</c:v>
                </c:pt>
                <c:pt idx="429">
                  <c:v>29.464569999999998</c:v>
                </c:pt>
                <c:pt idx="430">
                  <c:v>29.532779999999999</c:v>
                </c:pt>
                <c:pt idx="431">
                  <c:v>29.546060000000001</c:v>
                </c:pt>
                <c:pt idx="432">
                  <c:v>29.617560000000001</c:v>
                </c:pt>
                <c:pt idx="433">
                  <c:v>29.62894</c:v>
                </c:pt>
                <c:pt idx="434">
                  <c:v>29.637979999999999</c:v>
                </c:pt>
                <c:pt idx="435">
                  <c:v>29.647759999999998</c:v>
                </c:pt>
                <c:pt idx="436">
                  <c:v>29.668299999999999</c:v>
                </c:pt>
                <c:pt idx="437">
                  <c:v>29.7197</c:v>
                </c:pt>
                <c:pt idx="438">
                  <c:v>29.740209999999998</c:v>
                </c:pt>
                <c:pt idx="439">
                  <c:v>29.78623</c:v>
                </c:pt>
                <c:pt idx="440">
                  <c:v>29.830740000000002</c:v>
                </c:pt>
                <c:pt idx="441">
                  <c:v>29.886759999999999</c:v>
                </c:pt>
                <c:pt idx="442">
                  <c:v>30.006160000000001</c:v>
                </c:pt>
                <c:pt idx="443">
                  <c:v>30.06326</c:v>
                </c:pt>
                <c:pt idx="444">
                  <c:v>30.214790000000001</c:v>
                </c:pt>
                <c:pt idx="445">
                  <c:v>30.25168</c:v>
                </c:pt>
                <c:pt idx="446">
                  <c:v>30.280660000000001</c:v>
                </c:pt>
                <c:pt idx="447">
                  <c:v>30.28904</c:v>
                </c:pt>
                <c:pt idx="448">
                  <c:v>30.309819999999998</c:v>
                </c:pt>
                <c:pt idx="449">
                  <c:v>30.313700000000001</c:v>
                </c:pt>
                <c:pt idx="450">
                  <c:v>30.445070000000001</c:v>
                </c:pt>
                <c:pt idx="451">
                  <c:v>30.453040000000001</c:v>
                </c:pt>
                <c:pt idx="452">
                  <c:v>30.467380000000002</c:v>
                </c:pt>
                <c:pt idx="453">
                  <c:v>30.50675</c:v>
                </c:pt>
                <c:pt idx="454">
                  <c:v>30.5077</c:v>
                </c:pt>
                <c:pt idx="455">
                  <c:v>30.508849999999999</c:v>
                </c:pt>
                <c:pt idx="456">
                  <c:v>30.601410000000001</c:v>
                </c:pt>
                <c:pt idx="457">
                  <c:v>30.659599999999998</c:v>
                </c:pt>
                <c:pt idx="458">
                  <c:v>30.675009999999997</c:v>
                </c:pt>
                <c:pt idx="459">
                  <c:v>30.679299999999998</c:v>
                </c:pt>
                <c:pt idx="460">
                  <c:v>30.694140000000001</c:v>
                </c:pt>
                <c:pt idx="461">
                  <c:v>30.704029999999999</c:v>
                </c:pt>
                <c:pt idx="462">
                  <c:v>30.70477</c:v>
                </c:pt>
                <c:pt idx="463">
                  <c:v>30.715160000000001</c:v>
                </c:pt>
                <c:pt idx="464">
                  <c:v>30.76164</c:v>
                </c:pt>
                <c:pt idx="465">
                  <c:v>30.784040000000001</c:v>
                </c:pt>
                <c:pt idx="466">
                  <c:v>30.838669999999997</c:v>
                </c:pt>
                <c:pt idx="467">
                  <c:v>30.873060000000002</c:v>
                </c:pt>
                <c:pt idx="468">
                  <c:v>30.882549999999998</c:v>
                </c:pt>
                <c:pt idx="469">
                  <c:v>30.916529999999998</c:v>
                </c:pt>
                <c:pt idx="470">
                  <c:v>30.940330000000003</c:v>
                </c:pt>
                <c:pt idx="471">
                  <c:v>30.968630000000001</c:v>
                </c:pt>
                <c:pt idx="472">
                  <c:v>30.994810000000001</c:v>
                </c:pt>
                <c:pt idx="473">
                  <c:v>31.16386</c:v>
                </c:pt>
                <c:pt idx="474">
                  <c:v>31.218720000000001</c:v>
                </c:pt>
                <c:pt idx="475">
                  <c:v>31.246779999999998</c:v>
                </c:pt>
                <c:pt idx="476">
                  <c:v>31.278189999999999</c:v>
                </c:pt>
                <c:pt idx="477">
                  <c:v>31.367930000000001</c:v>
                </c:pt>
                <c:pt idx="478">
                  <c:v>31.437139999999999</c:v>
                </c:pt>
                <c:pt idx="479">
                  <c:v>31.456</c:v>
                </c:pt>
                <c:pt idx="480">
                  <c:v>31.484209999999997</c:v>
                </c:pt>
                <c:pt idx="481">
                  <c:v>31.541589999999999</c:v>
                </c:pt>
                <c:pt idx="482">
                  <c:v>31.56324</c:v>
                </c:pt>
                <c:pt idx="483">
                  <c:v>31.565439999999999</c:v>
                </c:pt>
                <c:pt idx="484">
                  <c:v>31.584389999999999</c:v>
                </c:pt>
                <c:pt idx="485">
                  <c:v>31.757660000000001</c:v>
                </c:pt>
                <c:pt idx="486">
                  <c:v>31.780930000000001</c:v>
                </c:pt>
                <c:pt idx="487">
                  <c:v>31.854179999999999</c:v>
                </c:pt>
                <c:pt idx="488">
                  <c:v>31.893039999999999</c:v>
                </c:pt>
                <c:pt idx="489">
                  <c:v>31.893180000000001</c:v>
                </c:pt>
                <c:pt idx="490">
                  <c:v>31.915310000000002</c:v>
                </c:pt>
                <c:pt idx="491">
                  <c:v>31.956049999999998</c:v>
                </c:pt>
                <c:pt idx="492">
                  <c:v>31.977509999999999</c:v>
                </c:pt>
                <c:pt idx="493">
                  <c:v>32.011069999999997</c:v>
                </c:pt>
                <c:pt idx="494">
                  <c:v>32.017360000000004</c:v>
                </c:pt>
                <c:pt idx="495">
                  <c:v>32.029589999999999</c:v>
                </c:pt>
                <c:pt idx="496">
                  <c:v>32.045580000000001</c:v>
                </c:pt>
                <c:pt idx="497">
                  <c:v>32.128059999999998</c:v>
                </c:pt>
                <c:pt idx="498">
                  <c:v>32.204000000000001</c:v>
                </c:pt>
                <c:pt idx="499">
                  <c:v>32.23621</c:v>
                </c:pt>
                <c:pt idx="500">
                  <c:v>32.33587</c:v>
                </c:pt>
                <c:pt idx="501">
                  <c:v>32.34243</c:v>
                </c:pt>
                <c:pt idx="502">
                  <c:v>32.362650000000002</c:v>
                </c:pt>
                <c:pt idx="503">
                  <c:v>32.375500000000002</c:v>
                </c:pt>
                <c:pt idx="504">
                  <c:v>32.376049999999999</c:v>
                </c:pt>
                <c:pt idx="505">
                  <c:v>32.386630000000004</c:v>
                </c:pt>
                <c:pt idx="506">
                  <c:v>32.393129999999999</c:v>
                </c:pt>
                <c:pt idx="507">
                  <c:v>32.430619999999998</c:v>
                </c:pt>
                <c:pt idx="508">
                  <c:v>32.451009999999997</c:v>
                </c:pt>
                <c:pt idx="509">
                  <c:v>32.465339999999998</c:v>
                </c:pt>
                <c:pt idx="510">
                  <c:v>32.533009999999997</c:v>
                </c:pt>
                <c:pt idx="511">
                  <c:v>32.567540000000001</c:v>
                </c:pt>
                <c:pt idx="512">
                  <c:v>32.571069999999999</c:v>
                </c:pt>
                <c:pt idx="513">
                  <c:v>32.57685</c:v>
                </c:pt>
                <c:pt idx="514">
                  <c:v>32.675409999999999</c:v>
                </c:pt>
                <c:pt idx="515">
                  <c:v>32.678599999999996</c:v>
                </c:pt>
                <c:pt idx="516">
                  <c:v>32.68535</c:v>
                </c:pt>
                <c:pt idx="517">
                  <c:v>32.694189999999999</c:v>
                </c:pt>
                <c:pt idx="518">
                  <c:v>32.718560000000004</c:v>
                </c:pt>
                <c:pt idx="519">
                  <c:v>32.800629999999998</c:v>
                </c:pt>
                <c:pt idx="520">
                  <c:v>32.841749999999998</c:v>
                </c:pt>
                <c:pt idx="521">
                  <c:v>33.12435</c:v>
                </c:pt>
                <c:pt idx="522">
                  <c:v>33.125599999999999</c:v>
                </c:pt>
                <c:pt idx="523">
                  <c:v>33.182110000000002</c:v>
                </c:pt>
                <c:pt idx="524">
                  <c:v>33.192309999999999</c:v>
                </c:pt>
                <c:pt idx="525">
                  <c:v>33.207730000000005</c:v>
                </c:pt>
                <c:pt idx="526">
                  <c:v>33.220910000000003</c:v>
                </c:pt>
                <c:pt idx="527">
                  <c:v>33.231929999999998</c:v>
                </c:pt>
                <c:pt idx="528">
                  <c:v>33.241779999999999</c:v>
                </c:pt>
                <c:pt idx="529">
                  <c:v>33.280639999999998</c:v>
                </c:pt>
                <c:pt idx="530">
                  <c:v>33.458379999999998</c:v>
                </c:pt>
                <c:pt idx="531">
                  <c:v>33.50441</c:v>
                </c:pt>
                <c:pt idx="532">
                  <c:v>33.533190000000005</c:v>
                </c:pt>
                <c:pt idx="533">
                  <c:v>33.550050000000006</c:v>
                </c:pt>
                <c:pt idx="534">
                  <c:v>33.658019999999993</c:v>
                </c:pt>
                <c:pt idx="535">
                  <c:v>33.671099999999996</c:v>
                </c:pt>
                <c:pt idx="536">
                  <c:v>33.730779999999996</c:v>
                </c:pt>
                <c:pt idx="537">
                  <c:v>33.801300000000005</c:v>
                </c:pt>
                <c:pt idx="538">
                  <c:v>33.843789999999998</c:v>
                </c:pt>
                <c:pt idx="539">
                  <c:v>34.050789999999999</c:v>
                </c:pt>
                <c:pt idx="540">
                  <c:v>34.110309999999998</c:v>
                </c:pt>
                <c:pt idx="541">
                  <c:v>34.185739999999996</c:v>
                </c:pt>
                <c:pt idx="542">
                  <c:v>34.189970000000002</c:v>
                </c:pt>
                <c:pt idx="543">
                  <c:v>34.206949999999999</c:v>
                </c:pt>
                <c:pt idx="544">
                  <c:v>34.359300000000005</c:v>
                </c:pt>
                <c:pt idx="545">
                  <c:v>34.397359999999999</c:v>
                </c:pt>
                <c:pt idx="546">
                  <c:v>34.418080000000003</c:v>
                </c:pt>
                <c:pt idx="547">
                  <c:v>34.46311</c:v>
                </c:pt>
                <c:pt idx="548">
                  <c:v>34.567169999999997</c:v>
                </c:pt>
                <c:pt idx="549">
                  <c:v>34.578650000000003</c:v>
                </c:pt>
                <c:pt idx="550">
                  <c:v>34.636660000000006</c:v>
                </c:pt>
                <c:pt idx="551">
                  <c:v>34.814980000000006</c:v>
                </c:pt>
                <c:pt idx="552">
                  <c:v>34.970339999999993</c:v>
                </c:pt>
                <c:pt idx="553">
                  <c:v>34.975999999999999</c:v>
                </c:pt>
                <c:pt idx="554">
                  <c:v>35.000500000000002</c:v>
                </c:pt>
                <c:pt idx="555">
                  <c:v>35.044050000000006</c:v>
                </c:pt>
                <c:pt idx="556">
                  <c:v>35.172830000000005</c:v>
                </c:pt>
                <c:pt idx="557">
                  <c:v>35.218120000000006</c:v>
                </c:pt>
                <c:pt idx="558">
                  <c:v>35.234220000000001</c:v>
                </c:pt>
                <c:pt idx="559">
                  <c:v>35.243919999999996</c:v>
                </c:pt>
                <c:pt idx="560">
                  <c:v>35.298459999999999</c:v>
                </c:pt>
                <c:pt idx="561">
                  <c:v>35.399519999999995</c:v>
                </c:pt>
                <c:pt idx="562">
                  <c:v>35.401400000000002</c:v>
                </c:pt>
                <c:pt idx="563">
                  <c:v>35.403649999999999</c:v>
                </c:pt>
                <c:pt idx="564">
                  <c:v>35.424210000000002</c:v>
                </c:pt>
                <c:pt idx="565">
                  <c:v>35.498339999999999</c:v>
                </c:pt>
                <c:pt idx="566">
                  <c:v>35.607349999999997</c:v>
                </c:pt>
                <c:pt idx="567">
                  <c:v>35.665379999999999</c:v>
                </c:pt>
                <c:pt idx="568">
                  <c:v>35.726519999999994</c:v>
                </c:pt>
                <c:pt idx="569">
                  <c:v>35.736260000000001</c:v>
                </c:pt>
                <c:pt idx="570">
                  <c:v>35.765349999999998</c:v>
                </c:pt>
                <c:pt idx="571">
                  <c:v>35.904989999999998</c:v>
                </c:pt>
                <c:pt idx="572">
                  <c:v>35.941609999999997</c:v>
                </c:pt>
                <c:pt idx="573">
                  <c:v>36.061099999999996</c:v>
                </c:pt>
                <c:pt idx="574">
                  <c:v>36.133139999999997</c:v>
                </c:pt>
                <c:pt idx="575">
                  <c:v>36.248640000000002</c:v>
                </c:pt>
                <c:pt idx="576">
                  <c:v>36.298459999999999</c:v>
                </c:pt>
                <c:pt idx="577">
                  <c:v>36.359400000000001</c:v>
                </c:pt>
                <c:pt idx="578">
                  <c:v>36.399800000000006</c:v>
                </c:pt>
                <c:pt idx="579">
                  <c:v>36.492379999999997</c:v>
                </c:pt>
                <c:pt idx="580">
                  <c:v>36.505969999999998</c:v>
                </c:pt>
                <c:pt idx="581">
                  <c:v>36.529449999999997</c:v>
                </c:pt>
                <c:pt idx="582">
                  <c:v>36.532470000000004</c:v>
                </c:pt>
                <c:pt idx="583">
                  <c:v>36.570169999999997</c:v>
                </c:pt>
                <c:pt idx="584">
                  <c:v>36.65504</c:v>
                </c:pt>
                <c:pt idx="585">
                  <c:v>36.675640000000001</c:v>
                </c:pt>
                <c:pt idx="586">
                  <c:v>36.705390000000001</c:v>
                </c:pt>
                <c:pt idx="587">
                  <c:v>36.736150000000002</c:v>
                </c:pt>
                <c:pt idx="588">
                  <c:v>36.77178</c:v>
                </c:pt>
                <c:pt idx="589">
                  <c:v>36.781940000000006</c:v>
                </c:pt>
                <c:pt idx="590">
                  <c:v>36.834209999999999</c:v>
                </c:pt>
                <c:pt idx="591">
                  <c:v>36.853139999999996</c:v>
                </c:pt>
                <c:pt idx="592">
                  <c:v>36.875029999999995</c:v>
                </c:pt>
                <c:pt idx="593">
                  <c:v>36.909349999999996</c:v>
                </c:pt>
                <c:pt idx="594">
                  <c:v>36.971820000000001</c:v>
                </c:pt>
                <c:pt idx="595">
                  <c:v>37.00488</c:v>
                </c:pt>
                <c:pt idx="596">
                  <c:v>37.063809999999997</c:v>
                </c:pt>
                <c:pt idx="597">
                  <c:v>37.094839999999998</c:v>
                </c:pt>
                <c:pt idx="598">
                  <c:v>37.103379999999994</c:v>
                </c:pt>
                <c:pt idx="599">
                  <c:v>37.109400000000001</c:v>
                </c:pt>
                <c:pt idx="600">
                  <c:v>37.147169999999996</c:v>
                </c:pt>
                <c:pt idx="601">
                  <c:v>37.255480000000006</c:v>
                </c:pt>
                <c:pt idx="602">
                  <c:v>37.26502</c:v>
                </c:pt>
                <c:pt idx="603">
                  <c:v>37.36759</c:v>
                </c:pt>
                <c:pt idx="604">
                  <c:v>37.45776</c:v>
                </c:pt>
                <c:pt idx="605">
                  <c:v>37.463800000000006</c:v>
                </c:pt>
                <c:pt idx="606">
                  <c:v>37.530850000000001</c:v>
                </c:pt>
                <c:pt idx="607">
                  <c:v>37.595800000000004</c:v>
                </c:pt>
                <c:pt idx="608">
                  <c:v>37.614570000000001</c:v>
                </c:pt>
                <c:pt idx="609">
                  <c:v>37.646419999999999</c:v>
                </c:pt>
                <c:pt idx="610">
                  <c:v>37.653320000000001</c:v>
                </c:pt>
                <c:pt idx="611">
                  <c:v>37.66901</c:v>
                </c:pt>
                <c:pt idx="612">
                  <c:v>37.689250000000001</c:v>
                </c:pt>
                <c:pt idx="613">
                  <c:v>37.703769999999999</c:v>
                </c:pt>
                <c:pt idx="614">
                  <c:v>37.765509999999999</c:v>
                </c:pt>
                <c:pt idx="615">
                  <c:v>37.778769999999994</c:v>
                </c:pt>
                <c:pt idx="616">
                  <c:v>37.873230000000007</c:v>
                </c:pt>
                <c:pt idx="617">
                  <c:v>38.090410000000006</c:v>
                </c:pt>
                <c:pt idx="618">
                  <c:v>38.106209999999997</c:v>
                </c:pt>
                <c:pt idx="619">
                  <c:v>38.208260000000003</c:v>
                </c:pt>
                <c:pt idx="620">
                  <c:v>38.249169999999999</c:v>
                </c:pt>
                <c:pt idx="621">
                  <c:v>38.276710000000001</c:v>
                </c:pt>
                <c:pt idx="622">
                  <c:v>38.518269999999994</c:v>
                </c:pt>
                <c:pt idx="623">
                  <c:v>38.529989999999998</c:v>
                </c:pt>
                <c:pt idx="624">
                  <c:v>38.551540000000003</c:v>
                </c:pt>
                <c:pt idx="625">
                  <c:v>38.553129999999996</c:v>
                </c:pt>
                <c:pt idx="626">
                  <c:v>38.604289999999999</c:v>
                </c:pt>
                <c:pt idx="627">
                  <c:v>38.668949999999995</c:v>
                </c:pt>
                <c:pt idx="628">
                  <c:v>38.753509999999999</c:v>
                </c:pt>
                <c:pt idx="629">
                  <c:v>38.925599999999996</c:v>
                </c:pt>
                <c:pt idx="630">
                  <c:v>38.941459999999999</c:v>
                </c:pt>
                <c:pt idx="631">
                  <c:v>38.959879999999998</c:v>
                </c:pt>
                <c:pt idx="632">
                  <c:v>39.00712</c:v>
                </c:pt>
                <c:pt idx="633">
                  <c:v>39.083289999999998</c:v>
                </c:pt>
                <c:pt idx="634">
                  <c:v>39.087040000000002</c:v>
                </c:pt>
                <c:pt idx="635">
                  <c:v>39.153460000000003</c:v>
                </c:pt>
                <c:pt idx="636">
                  <c:v>39.249949999999998</c:v>
                </c:pt>
                <c:pt idx="637">
                  <c:v>39.283290000000001</c:v>
                </c:pt>
                <c:pt idx="638">
                  <c:v>39.295519999999996</c:v>
                </c:pt>
                <c:pt idx="639">
                  <c:v>39.316679999999998</c:v>
                </c:pt>
                <c:pt idx="640">
                  <c:v>39.400410000000001</c:v>
                </c:pt>
                <c:pt idx="641">
                  <c:v>39.527949999999997</c:v>
                </c:pt>
                <c:pt idx="642">
                  <c:v>39.738589999999995</c:v>
                </c:pt>
                <c:pt idx="643">
                  <c:v>39.796720000000001</c:v>
                </c:pt>
                <c:pt idx="644">
                  <c:v>39.806129999999996</c:v>
                </c:pt>
                <c:pt idx="645">
                  <c:v>39.809779999999996</c:v>
                </c:pt>
                <c:pt idx="646">
                  <c:v>39.900059999999996</c:v>
                </c:pt>
                <c:pt idx="647">
                  <c:v>40.017339999999997</c:v>
                </c:pt>
                <c:pt idx="648">
                  <c:v>40.28651</c:v>
                </c:pt>
                <c:pt idx="649">
                  <c:v>40.383369999999999</c:v>
                </c:pt>
                <c:pt idx="650">
                  <c:v>40.443620000000003</c:v>
                </c:pt>
                <c:pt idx="651">
                  <c:v>40.515529999999998</c:v>
                </c:pt>
                <c:pt idx="652">
                  <c:v>40.529879999999999</c:v>
                </c:pt>
                <c:pt idx="653">
                  <c:v>40.577750000000002</c:v>
                </c:pt>
                <c:pt idx="654">
                  <c:v>40.57799</c:v>
                </c:pt>
                <c:pt idx="655">
                  <c:v>40.705260000000003</c:v>
                </c:pt>
                <c:pt idx="656">
                  <c:v>40.831660000000007</c:v>
                </c:pt>
                <c:pt idx="657">
                  <c:v>40.892690000000002</c:v>
                </c:pt>
                <c:pt idx="658">
                  <c:v>40.904199999999996</c:v>
                </c:pt>
                <c:pt idx="659">
                  <c:v>41.109780000000001</c:v>
                </c:pt>
                <c:pt idx="660">
                  <c:v>41.113339999999994</c:v>
                </c:pt>
                <c:pt idx="661">
                  <c:v>41.298760000000001</c:v>
                </c:pt>
                <c:pt idx="662">
                  <c:v>41.525620000000004</c:v>
                </c:pt>
                <c:pt idx="663">
                  <c:v>41.691870000000002</c:v>
                </c:pt>
                <c:pt idx="664">
                  <c:v>41.70149</c:v>
                </c:pt>
                <c:pt idx="665">
                  <c:v>41.861350000000002</c:v>
                </c:pt>
                <c:pt idx="666">
                  <c:v>41.932319999999997</c:v>
                </c:pt>
                <c:pt idx="667">
                  <c:v>42.068629999999999</c:v>
                </c:pt>
                <c:pt idx="668">
                  <c:v>42.216339999999995</c:v>
                </c:pt>
                <c:pt idx="669">
                  <c:v>42.221379999999996</c:v>
                </c:pt>
                <c:pt idx="670">
                  <c:v>42.299570000000003</c:v>
                </c:pt>
                <c:pt idx="671">
                  <c:v>42.392309999999995</c:v>
                </c:pt>
                <c:pt idx="672">
                  <c:v>42.501839999999994</c:v>
                </c:pt>
                <c:pt idx="673">
                  <c:v>42.541719999999998</c:v>
                </c:pt>
                <c:pt idx="674">
                  <c:v>42.76144</c:v>
                </c:pt>
                <c:pt idx="675">
                  <c:v>43.041969999999999</c:v>
                </c:pt>
                <c:pt idx="676">
                  <c:v>43.074779999999997</c:v>
                </c:pt>
                <c:pt idx="677">
                  <c:v>43.125389999999996</c:v>
                </c:pt>
                <c:pt idx="678">
                  <c:v>43.183160000000001</c:v>
                </c:pt>
                <c:pt idx="679">
                  <c:v>43.236019999999996</c:v>
                </c:pt>
                <c:pt idx="680">
                  <c:v>43.360030000000002</c:v>
                </c:pt>
                <c:pt idx="681">
                  <c:v>43.392019999999995</c:v>
                </c:pt>
                <c:pt idx="682">
                  <c:v>43.706339999999997</c:v>
                </c:pt>
                <c:pt idx="683">
                  <c:v>43.861620000000002</c:v>
                </c:pt>
                <c:pt idx="684">
                  <c:v>43.93918</c:v>
                </c:pt>
                <c:pt idx="685">
                  <c:v>43.9589</c:v>
                </c:pt>
                <c:pt idx="686">
                  <c:v>43.959499999999998</c:v>
                </c:pt>
                <c:pt idx="687">
                  <c:v>44.057699999999997</c:v>
                </c:pt>
                <c:pt idx="688">
                  <c:v>44.234949999999998</c:v>
                </c:pt>
                <c:pt idx="689">
                  <c:v>44.427279999999996</c:v>
                </c:pt>
                <c:pt idx="690">
                  <c:v>44.675319999999999</c:v>
                </c:pt>
                <c:pt idx="691">
                  <c:v>44.741489999999999</c:v>
                </c:pt>
                <c:pt idx="692">
                  <c:v>44.742309999999996</c:v>
                </c:pt>
                <c:pt idx="693">
                  <c:v>44.751919999999998</c:v>
                </c:pt>
                <c:pt idx="694">
                  <c:v>44.790949999999995</c:v>
                </c:pt>
                <c:pt idx="695">
                  <c:v>44.824059999999996</c:v>
                </c:pt>
                <c:pt idx="696">
                  <c:v>44.928129999999996</c:v>
                </c:pt>
                <c:pt idx="697">
                  <c:v>45.07347</c:v>
                </c:pt>
                <c:pt idx="698">
                  <c:v>45.453890000000001</c:v>
                </c:pt>
                <c:pt idx="699">
                  <c:v>45.57047</c:v>
                </c:pt>
                <c:pt idx="700">
                  <c:v>45.771949999999997</c:v>
                </c:pt>
                <c:pt idx="701">
                  <c:v>45.775730000000003</c:v>
                </c:pt>
                <c:pt idx="702">
                  <c:v>45.89528</c:v>
                </c:pt>
                <c:pt idx="703">
                  <c:v>45.955089999999998</c:v>
                </c:pt>
                <c:pt idx="704">
                  <c:v>45.981919999999995</c:v>
                </c:pt>
                <c:pt idx="705">
                  <c:v>46.241339999999994</c:v>
                </c:pt>
                <c:pt idx="706">
                  <c:v>46.268149999999999</c:v>
                </c:pt>
                <c:pt idx="707">
                  <c:v>46.28407</c:v>
                </c:pt>
                <c:pt idx="708">
                  <c:v>46.409219999999998</c:v>
                </c:pt>
                <c:pt idx="709">
                  <c:v>46.547789999999999</c:v>
                </c:pt>
                <c:pt idx="710">
                  <c:v>46.636309999999995</c:v>
                </c:pt>
                <c:pt idx="711">
                  <c:v>47.013940000000005</c:v>
                </c:pt>
                <c:pt idx="712">
                  <c:v>47.137540000000001</c:v>
                </c:pt>
                <c:pt idx="713">
                  <c:v>47.167269999999995</c:v>
                </c:pt>
                <c:pt idx="714">
                  <c:v>47.198050000000002</c:v>
                </c:pt>
                <c:pt idx="715">
                  <c:v>47.204339999999995</c:v>
                </c:pt>
                <c:pt idx="716">
                  <c:v>47.2898</c:v>
                </c:pt>
                <c:pt idx="717">
                  <c:v>47.313550000000006</c:v>
                </c:pt>
                <c:pt idx="718">
                  <c:v>47.445209999999996</c:v>
                </c:pt>
                <c:pt idx="719">
                  <c:v>47.456379999999996</c:v>
                </c:pt>
                <c:pt idx="720">
                  <c:v>47.468980000000002</c:v>
                </c:pt>
                <c:pt idx="721">
                  <c:v>47.816379999999995</c:v>
                </c:pt>
                <c:pt idx="722">
                  <c:v>47.851589999999995</c:v>
                </c:pt>
                <c:pt idx="723">
                  <c:v>47.912210000000002</c:v>
                </c:pt>
                <c:pt idx="724">
                  <c:v>48.056620000000002</c:v>
                </c:pt>
                <c:pt idx="725">
                  <c:v>48.088740000000001</c:v>
                </c:pt>
                <c:pt idx="726">
                  <c:v>48.134599999999999</c:v>
                </c:pt>
                <c:pt idx="727">
                  <c:v>48.2346</c:v>
                </c:pt>
                <c:pt idx="728">
                  <c:v>48.241660000000003</c:v>
                </c:pt>
                <c:pt idx="729">
                  <c:v>48.550870000000003</c:v>
                </c:pt>
                <c:pt idx="730">
                  <c:v>48.59151</c:v>
                </c:pt>
                <c:pt idx="731">
                  <c:v>48.69697</c:v>
                </c:pt>
                <c:pt idx="732">
                  <c:v>48.852919999999997</c:v>
                </c:pt>
                <c:pt idx="733">
                  <c:v>48.856629999999996</c:v>
                </c:pt>
                <c:pt idx="734">
                  <c:v>48.87435</c:v>
                </c:pt>
                <c:pt idx="735">
                  <c:v>48.927190000000003</c:v>
                </c:pt>
                <c:pt idx="736">
                  <c:v>49.091699999999996</c:v>
                </c:pt>
                <c:pt idx="737">
                  <c:v>49.557459999999999</c:v>
                </c:pt>
                <c:pt idx="738">
                  <c:v>49.967339999999993</c:v>
                </c:pt>
                <c:pt idx="739">
                  <c:v>50.151309999999995</c:v>
                </c:pt>
                <c:pt idx="740">
                  <c:v>50.401830000000004</c:v>
                </c:pt>
                <c:pt idx="741">
                  <c:v>50.428750000000001</c:v>
                </c:pt>
                <c:pt idx="742">
                  <c:v>50.488030000000002</c:v>
                </c:pt>
                <c:pt idx="743">
                  <c:v>50.517160000000004</c:v>
                </c:pt>
                <c:pt idx="744">
                  <c:v>50.526000000000003</c:v>
                </c:pt>
                <c:pt idx="745">
                  <c:v>50.590669999999996</c:v>
                </c:pt>
                <c:pt idx="746">
                  <c:v>50.623400000000004</c:v>
                </c:pt>
                <c:pt idx="747">
                  <c:v>50.826349999999998</c:v>
                </c:pt>
                <c:pt idx="748">
                  <c:v>50.87426</c:v>
                </c:pt>
                <c:pt idx="749">
                  <c:v>50.945830000000001</c:v>
                </c:pt>
                <c:pt idx="750">
                  <c:v>50.98827</c:v>
                </c:pt>
                <c:pt idx="751">
                  <c:v>51.044839999999994</c:v>
                </c:pt>
                <c:pt idx="752">
                  <c:v>51.298960000000001</c:v>
                </c:pt>
                <c:pt idx="753">
                  <c:v>51.394469999999998</c:v>
                </c:pt>
                <c:pt idx="754">
                  <c:v>51.408709999999999</c:v>
                </c:pt>
                <c:pt idx="755">
                  <c:v>51.869199999999999</c:v>
                </c:pt>
                <c:pt idx="756">
                  <c:v>52.140459999999997</c:v>
                </c:pt>
                <c:pt idx="757">
                  <c:v>52.274279999999997</c:v>
                </c:pt>
                <c:pt idx="758">
                  <c:v>52.309719999999999</c:v>
                </c:pt>
                <c:pt idx="759">
                  <c:v>52.711390000000002</c:v>
                </c:pt>
                <c:pt idx="760">
                  <c:v>52.777809999999995</c:v>
                </c:pt>
                <c:pt idx="761">
                  <c:v>52.8598</c:v>
                </c:pt>
                <c:pt idx="762">
                  <c:v>52.982010000000002</c:v>
                </c:pt>
                <c:pt idx="763">
                  <c:v>53.11824</c:v>
                </c:pt>
                <c:pt idx="764">
                  <c:v>53.208400000000005</c:v>
                </c:pt>
                <c:pt idx="765">
                  <c:v>53.209540000000004</c:v>
                </c:pt>
                <c:pt idx="766">
                  <c:v>53.500059999999998</c:v>
                </c:pt>
                <c:pt idx="767">
                  <c:v>53.557769999999998</c:v>
                </c:pt>
                <c:pt idx="768">
                  <c:v>53.587350000000001</c:v>
                </c:pt>
                <c:pt idx="769">
                  <c:v>53.836040000000004</c:v>
                </c:pt>
                <c:pt idx="770">
                  <c:v>53.839620000000004</c:v>
                </c:pt>
                <c:pt idx="771">
                  <c:v>53.968239999999994</c:v>
                </c:pt>
                <c:pt idx="772">
                  <c:v>54.02702</c:v>
                </c:pt>
                <c:pt idx="773">
                  <c:v>54.260809999999999</c:v>
                </c:pt>
                <c:pt idx="774">
                  <c:v>54.353449999999995</c:v>
                </c:pt>
                <c:pt idx="775">
                  <c:v>54.464800000000004</c:v>
                </c:pt>
                <c:pt idx="776">
                  <c:v>54.514749999999999</c:v>
                </c:pt>
                <c:pt idx="777">
                  <c:v>54.581269999999996</c:v>
                </c:pt>
                <c:pt idx="778">
                  <c:v>54.793779999999998</c:v>
                </c:pt>
                <c:pt idx="779">
                  <c:v>54.811219999999999</c:v>
                </c:pt>
                <c:pt idx="780">
                  <c:v>54.914199999999994</c:v>
                </c:pt>
                <c:pt idx="781">
                  <c:v>55.007089999999998</c:v>
                </c:pt>
                <c:pt idx="782">
                  <c:v>55.037489999999998</c:v>
                </c:pt>
                <c:pt idx="783">
                  <c:v>55.107309999999998</c:v>
                </c:pt>
                <c:pt idx="784">
                  <c:v>55.201500000000003</c:v>
                </c:pt>
                <c:pt idx="785">
                  <c:v>55.389679999999998</c:v>
                </c:pt>
                <c:pt idx="786">
                  <c:v>55.475839999999998</c:v>
                </c:pt>
                <c:pt idx="787">
                  <c:v>55.552810000000001</c:v>
                </c:pt>
                <c:pt idx="788">
                  <c:v>55.758699999999997</c:v>
                </c:pt>
                <c:pt idx="789">
                  <c:v>55.884089999999993</c:v>
                </c:pt>
                <c:pt idx="790">
                  <c:v>55.936610000000002</c:v>
                </c:pt>
                <c:pt idx="791">
                  <c:v>55.954140000000002</c:v>
                </c:pt>
                <c:pt idx="792">
                  <c:v>56.131320000000002</c:v>
                </c:pt>
                <c:pt idx="793">
                  <c:v>56.13993</c:v>
                </c:pt>
                <c:pt idx="794">
                  <c:v>56.163820000000001</c:v>
                </c:pt>
                <c:pt idx="795">
                  <c:v>56.205589999999994</c:v>
                </c:pt>
                <c:pt idx="796">
                  <c:v>56.226730000000003</c:v>
                </c:pt>
                <c:pt idx="797">
                  <c:v>56.288820000000001</c:v>
                </c:pt>
                <c:pt idx="798">
                  <c:v>56.335470000000001</c:v>
                </c:pt>
                <c:pt idx="799">
                  <c:v>56.41245</c:v>
                </c:pt>
                <c:pt idx="800">
                  <c:v>56.418570000000003</c:v>
                </c:pt>
                <c:pt idx="801">
                  <c:v>56.419290000000004</c:v>
                </c:pt>
                <c:pt idx="802">
                  <c:v>56.487650000000002</c:v>
                </c:pt>
                <c:pt idx="803">
                  <c:v>56.516719999999999</c:v>
                </c:pt>
                <c:pt idx="804">
                  <c:v>56.525069999999999</c:v>
                </c:pt>
                <c:pt idx="805">
                  <c:v>56.590180000000004</c:v>
                </c:pt>
                <c:pt idx="806">
                  <c:v>56.747599999999998</c:v>
                </c:pt>
                <c:pt idx="807">
                  <c:v>56.764339999999997</c:v>
                </c:pt>
                <c:pt idx="808">
                  <c:v>56.820650000000001</c:v>
                </c:pt>
                <c:pt idx="809">
                  <c:v>56.857999999999997</c:v>
                </c:pt>
                <c:pt idx="810">
                  <c:v>56.865760000000002</c:v>
                </c:pt>
                <c:pt idx="811">
                  <c:v>56.928849999999997</c:v>
                </c:pt>
                <c:pt idx="812">
                  <c:v>56.959290000000003</c:v>
                </c:pt>
                <c:pt idx="813">
                  <c:v>57.266660000000002</c:v>
                </c:pt>
                <c:pt idx="814">
                  <c:v>57.339059999999996</c:v>
                </c:pt>
                <c:pt idx="815">
                  <c:v>57.498559999999998</c:v>
                </c:pt>
                <c:pt idx="816">
                  <c:v>57.533809999999995</c:v>
                </c:pt>
                <c:pt idx="817">
                  <c:v>57.573920000000001</c:v>
                </c:pt>
                <c:pt idx="818">
                  <c:v>57.681100000000001</c:v>
                </c:pt>
                <c:pt idx="819">
                  <c:v>57.705500000000001</c:v>
                </c:pt>
                <c:pt idx="820">
                  <c:v>57.72954</c:v>
                </c:pt>
                <c:pt idx="821">
                  <c:v>57.767290000000003</c:v>
                </c:pt>
                <c:pt idx="822">
                  <c:v>57.827129999999997</c:v>
                </c:pt>
                <c:pt idx="823">
                  <c:v>57.846029999999999</c:v>
                </c:pt>
                <c:pt idx="824">
                  <c:v>57.954830000000001</c:v>
                </c:pt>
                <c:pt idx="825">
                  <c:v>58.129040000000003</c:v>
                </c:pt>
                <c:pt idx="826">
                  <c:v>58.159620000000004</c:v>
                </c:pt>
                <c:pt idx="827">
                  <c:v>58.265749999999997</c:v>
                </c:pt>
                <c:pt idx="828">
                  <c:v>58.301679999999998</c:v>
                </c:pt>
                <c:pt idx="829">
                  <c:v>58.331569999999999</c:v>
                </c:pt>
                <c:pt idx="830">
                  <c:v>58.460999999999999</c:v>
                </c:pt>
                <c:pt idx="831">
                  <c:v>58.467739999999999</c:v>
                </c:pt>
                <c:pt idx="832">
                  <c:v>58.491230000000002</c:v>
                </c:pt>
                <c:pt idx="833">
                  <c:v>58.680459999999997</c:v>
                </c:pt>
                <c:pt idx="834">
                  <c:v>58.686599999999999</c:v>
                </c:pt>
                <c:pt idx="835">
                  <c:v>58.963440000000006</c:v>
                </c:pt>
                <c:pt idx="836">
                  <c:v>59.038940000000004</c:v>
                </c:pt>
                <c:pt idx="837">
                  <c:v>59.114290000000004</c:v>
                </c:pt>
                <c:pt idx="838">
                  <c:v>59.411410000000004</c:v>
                </c:pt>
                <c:pt idx="839">
                  <c:v>59.47795</c:v>
                </c:pt>
                <c:pt idx="840">
                  <c:v>59.561150000000005</c:v>
                </c:pt>
                <c:pt idx="841">
                  <c:v>59.582800000000006</c:v>
                </c:pt>
                <c:pt idx="842">
                  <c:v>59.605160000000005</c:v>
                </c:pt>
                <c:pt idx="843">
                  <c:v>59.775120000000001</c:v>
                </c:pt>
                <c:pt idx="844">
                  <c:v>59.836379999999998</c:v>
                </c:pt>
                <c:pt idx="845">
                  <c:v>59.858410000000006</c:v>
                </c:pt>
                <c:pt idx="846">
                  <c:v>59.937629999999999</c:v>
                </c:pt>
                <c:pt idx="847">
                  <c:v>60.000230000000002</c:v>
                </c:pt>
                <c:pt idx="848">
                  <c:v>60.1096</c:v>
                </c:pt>
                <c:pt idx="849">
                  <c:v>60.208529999999996</c:v>
                </c:pt>
                <c:pt idx="850">
                  <c:v>60.357399999999998</c:v>
                </c:pt>
                <c:pt idx="851">
                  <c:v>60.571480000000001</c:v>
                </c:pt>
                <c:pt idx="852">
                  <c:v>60.67624</c:v>
                </c:pt>
                <c:pt idx="853">
                  <c:v>60.75638</c:v>
                </c:pt>
                <c:pt idx="854">
                  <c:v>60.783559999999994</c:v>
                </c:pt>
                <c:pt idx="855">
                  <c:v>60.912109999999998</c:v>
                </c:pt>
                <c:pt idx="856">
                  <c:v>60.962199999999996</c:v>
                </c:pt>
                <c:pt idx="857">
                  <c:v>61.109760000000001</c:v>
                </c:pt>
                <c:pt idx="858">
                  <c:v>61.12077</c:v>
                </c:pt>
                <c:pt idx="859">
                  <c:v>61.180810000000001</c:v>
                </c:pt>
                <c:pt idx="860">
                  <c:v>61.295850000000002</c:v>
                </c:pt>
                <c:pt idx="861">
                  <c:v>61.369019999999999</c:v>
                </c:pt>
                <c:pt idx="862">
                  <c:v>61.533499999999997</c:v>
                </c:pt>
                <c:pt idx="863">
                  <c:v>61.613699999999994</c:v>
                </c:pt>
                <c:pt idx="864">
                  <c:v>61.619199999999999</c:v>
                </c:pt>
                <c:pt idx="865">
                  <c:v>61.663669999999996</c:v>
                </c:pt>
                <c:pt idx="866">
                  <c:v>61.899839999999998</c:v>
                </c:pt>
                <c:pt idx="867">
                  <c:v>61.938480000000006</c:v>
                </c:pt>
                <c:pt idx="868">
                  <c:v>62.079749999999997</c:v>
                </c:pt>
                <c:pt idx="869">
                  <c:v>62.353760000000001</c:v>
                </c:pt>
                <c:pt idx="870">
                  <c:v>62.479570000000002</c:v>
                </c:pt>
                <c:pt idx="871">
                  <c:v>62.527029999999996</c:v>
                </c:pt>
                <c:pt idx="872">
                  <c:v>62.717649999999999</c:v>
                </c:pt>
                <c:pt idx="873">
                  <c:v>62.718589999999999</c:v>
                </c:pt>
                <c:pt idx="874">
                  <c:v>62.808720000000001</c:v>
                </c:pt>
                <c:pt idx="875">
                  <c:v>62.905230000000003</c:v>
                </c:pt>
                <c:pt idx="876">
                  <c:v>63.181919999999998</c:v>
                </c:pt>
                <c:pt idx="877">
                  <c:v>63.379150000000003</c:v>
                </c:pt>
                <c:pt idx="878">
                  <c:v>63.574080000000002</c:v>
                </c:pt>
                <c:pt idx="879">
                  <c:v>63.579650000000001</c:v>
                </c:pt>
                <c:pt idx="880">
                  <c:v>63.595059999999997</c:v>
                </c:pt>
                <c:pt idx="881">
                  <c:v>63.700720000000004</c:v>
                </c:pt>
                <c:pt idx="882">
                  <c:v>63.804780000000001</c:v>
                </c:pt>
                <c:pt idx="883">
                  <c:v>63.850709999999999</c:v>
                </c:pt>
                <c:pt idx="884">
                  <c:v>63.862960000000001</c:v>
                </c:pt>
                <c:pt idx="885">
                  <c:v>63.934660000000001</c:v>
                </c:pt>
                <c:pt idx="886">
                  <c:v>64.024100000000004</c:v>
                </c:pt>
                <c:pt idx="887">
                  <c:v>64.54222</c:v>
                </c:pt>
                <c:pt idx="888">
                  <c:v>64.652559999999994</c:v>
                </c:pt>
                <c:pt idx="889">
                  <c:v>64.737459999999999</c:v>
                </c:pt>
                <c:pt idx="890">
                  <c:v>64.757130000000004</c:v>
                </c:pt>
                <c:pt idx="891">
                  <c:v>65.075320000000005</c:v>
                </c:pt>
                <c:pt idx="892">
                  <c:v>65.083860000000001</c:v>
                </c:pt>
                <c:pt idx="893">
                  <c:v>65.227739999999997</c:v>
                </c:pt>
                <c:pt idx="894">
                  <c:v>65.234409999999997</c:v>
                </c:pt>
                <c:pt idx="895">
                  <c:v>65.252160000000003</c:v>
                </c:pt>
                <c:pt idx="896">
                  <c:v>65.261210000000005</c:v>
                </c:pt>
                <c:pt idx="897">
                  <c:v>65.444230000000005</c:v>
                </c:pt>
                <c:pt idx="898">
                  <c:v>65.658259999999999</c:v>
                </c:pt>
                <c:pt idx="899">
                  <c:v>65.983789999999999</c:v>
                </c:pt>
                <c:pt idx="900">
                  <c:v>65.99512</c:v>
                </c:pt>
                <c:pt idx="901">
                  <c:v>66.008839999999992</c:v>
                </c:pt>
                <c:pt idx="902">
                  <c:v>66.272840000000002</c:v>
                </c:pt>
                <c:pt idx="903">
                  <c:v>66.341850000000008</c:v>
                </c:pt>
                <c:pt idx="904">
                  <c:v>66.720420000000004</c:v>
                </c:pt>
                <c:pt idx="905">
                  <c:v>66.74709</c:v>
                </c:pt>
                <c:pt idx="906">
                  <c:v>66.793539999999993</c:v>
                </c:pt>
                <c:pt idx="907">
                  <c:v>67.124440000000007</c:v>
                </c:pt>
                <c:pt idx="908">
                  <c:v>67.138490000000004</c:v>
                </c:pt>
                <c:pt idx="909">
                  <c:v>67.279970000000006</c:v>
                </c:pt>
                <c:pt idx="910">
                  <c:v>67.293080000000003</c:v>
                </c:pt>
                <c:pt idx="911">
                  <c:v>67.347080000000005</c:v>
                </c:pt>
                <c:pt idx="912">
                  <c:v>67.638639999999995</c:v>
                </c:pt>
                <c:pt idx="913">
                  <c:v>67.672579999999996</c:v>
                </c:pt>
                <c:pt idx="914">
                  <c:v>67.75909</c:v>
                </c:pt>
                <c:pt idx="915">
                  <c:v>67.925719999999998</c:v>
                </c:pt>
                <c:pt idx="916">
                  <c:v>67.93665</c:v>
                </c:pt>
                <c:pt idx="917">
                  <c:v>68.3596</c:v>
                </c:pt>
                <c:pt idx="918">
                  <c:v>68.389780000000002</c:v>
                </c:pt>
                <c:pt idx="919">
                  <c:v>68.656139999999994</c:v>
                </c:pt>
                <c:pt idx="920">
                  <c:v>68.695619999999991</c:v>
                </c:pt>
                <c:pt idx="921">
                  <c:v>68.700890000000001</c:v>
                </c:pt>
                <c:pt idx="922">
                  <c:v>68.914630000000002</c:v>
                </c:pt>
                <c:pt idx="923">
                  <c:v>68.995949999999993</c:v>
                </c:pt>
                <c:pt idx="924">
                  <c:v>69.076270000000008</c:v>
                </c:pt>
                <c:pt idx="925">
                  <c:v>69.234259999999992</c:v>
                </c:pt>
                <c:pt idx="926">
                  <c:v>69.249289999999988</c:v>
                </c:pt>
                <c:pt idx="927">
                  <c:v>69.515339999999995</c:v>
                </c:pt>
                <c:pt idx="928">
                  <c:v>69.608919999999998</c:v>
                </c:pt>
                <c:pt idx="929">
                  <c:v>69.665499999999994</c:v>
                </c:pt>
                <c:pt idx="930">
                  <c:v>69.836300000000008</c:v>
                </c:pt>
                <c:pt idx="931">
                  <c:v>69.93871</c:v>
                </c:pt>
                <c:pt idx="932">
                  <c:v>70.033729999999991</c:v>
                </c:pt>
                <c:pt idx="933">
                  <c:v>70.459339999999997</c:v>
                </c:pt>
                <c:pt idx="934">
                  <c:v>70.510449999999992</c:v>
                </c:pt>
                <c:pt idx="935">
                  <c:v>70.765969999999996</c:v>
                </c:pt>
                <c:pt idx="936">
                  <c:v>70.841200000000001</c:v>
                </c:pt>
                <c:pt idx="937">
                  <c:v>70.872230000000002</c:v>
                </c:pt>
                <c:pt idx="938">
                  <c:v>70.991759999999999</c:v>
                </c:pt>
                <c:pt idx="939">
                  <c:v>71.024169999999998</c:v>
                </c:pt>
                <c:pt idx="940">
                  <c:v>71.338070000000002</c:v>
                </c:pt>
                <c:pt idx="941">
                  <c:v>71.346570000000014</c:v>
                </c:pt>
                <c:pt idx="942">
                  <c:v>71.438009999999991</c:v>
                </c:pt>
                <c:pt idx="943">
                  <c:v>71.535250000000005</c:v>
                </c:pt>
                <c:pt idx="944">
                  <c:v>71.908389999999997</c:v>
                </c:pt>
                <c:pt idx="945">
                  <c:v>71.984300000000005</c:v>
                </c:pt>
                <c:pt idx="946">
                  <c:v>72.06917</c:v>
                </c:pt>
                <c:pt idx="947">
                  <c:v>72.17607000000001</c:v>
                </c:pt>
                <c:pt idx="948">
                  <c:v>72.291449999999998</c:v>
                </c:pt>
                <c:pt idx="949">
                  <c:v>72.535259999999994</c:v>
                </c:pt>
                <c:pt idx="950">
                  <c:v>72.549720000000008</c:v>
                </c:pt>
                <c:pt idx="951">
                  <c:v>72.810100000000006</c:v>
                </c:pt>
                <c:pt idx="952">
                  <c:v>72.979919999999993</c:v>
                </c:pt>
                <c:pt idx="953">
                  <c:v>73.238500000000002</c:v>
                </c:pt>
                <c:pt idx="954">
                  <c:v>73.312579999999997</c:v>
                </c:pt>
                <c:pt idx="955">
                  <c:v>73.491169999999997</c:v>
                </c:pt>
                <c:pt idx="956">
                  <c:v>73.53761999999999</c:v>
                </c:pt>
                <c:pt idx="957">
                  <c:v>73.609610000000004</c:v>
                </c:pt>
                <c:pt idx="958">
                  <c:v>73.653890000000004</c:v>
                </c:pt>
                <c:pt idx="959">
                  <c:v>73.773399999999995</c:v>
                </c:pt>
                <c:pt idx="960">
                  <c:v>73.78161999999999</c:v>
                </c:pt>
                <c:pt idx="961">
                  <c:v>74.116759999999999</c:v>
                </c:pt>
                <c:pt idx="962">
                  <c:v>74.174109999999999</c:v>
                </c:pt>
                <c:pt idx="963">
                  <c:v>74.41771</c:v>
                </c:pt>
                <c:pt idx="964">
                  <c:v>74.426550000000006</c:v>
                </c:pt>
                <c:pt idx="965">
                  <c:v>74.624250000000004</c:v>
                </c:pt>
                <c:pt idx="966">
                  <c:v>74.661029999999997</c:v>
                </c:pt>
                <c:pt idx="967">
                  <c:v>74.993449999999996</c:v>
                </c:pt>
                <c:pt idx="968">
                  <c:v>75.013570000000001</c:v>
                </c:pt>
                <c:pt idx="969">
                  <c:v>75.762240000000006</c:v>
                </c:pt>
                <c:pt idx="970">
                  <c:v>75.80592</c:v>
                </c:pt>
                <c:pt idx="971">
                  <c:v>75.907719999999998</c:v>
                </c:pt>
                <c:pt idx="972">
                  <c:v>76.118229999999997</c:v>
                </c:pt>
                <c:pt idx="973">
                  <c:v>76.19438000000001</c:v>
                </c:pt>
                <c:pt idx="974">
                  <c:v>76.342079999999996</c:v>
                </c:pt>
                <c:pt idx="975">
                  <c:v>76.419929999999994</c:v>
                </c:pt>
                <c:pt idx="976">
                  <c:v>76.590159999999997</c:v>
                </c:pt>
                <c:pt idx="977">
                  <c:v>76.591470000000001</c:v>
                </c:pt>
                <c:pt idx="978">
                  <c:v>77.279110000000003</c:v>
                </c:pt>
                <c:pt idx="979">
                  <c:v>77.282200000000003</c:v>
                </c:pt>
                <c:pt idx="980">
                  <c:v>77.286270000000002</c:v>
                </c:pt>
                <c:pt idx="981">
                  <c:v>77.423649999999995</c:v>
                </c:pt>
                <c:pt idx="982">
                  <c:v>77.783410000000003</c:v>
                </c:pt>
                <c:pt idx="983">
                  <c:v>77.827029999999993</c:v>
                </c:pt>
                <c:pt idx="984">
                  <c:v>77.837140000000005</c:v>
                </c:pt>
                <c:pt idx="985">
                  <c:v>77.880459999999999</c:v>
                </c:pt>
                <c:pt idx="986">
                  <c:v>78.323630000000009</c:v>
                </c:pt>
                <c:pt idx="987">
                  <c:v>78.385710000000003</c:v>
                </c:pt>
                <c:pt idx="988">
                  <c:v>78.53389</c:v>
                </c:pt>
                <c:pt idx="989">
                  <c:v>78.719970000000004</c:v>
                </c:pt>
                <c:pt idx="990">
                  <c:v>78.762929999999997</c:v>
                </c:pt>
                <c:pt idx="991">
                  <c:v>78.814440000000005</c:v>
                </c:pt>
                <c:pt idx="992">
                  <c:v>78.980630000000005</c:v>
                </c:pt>
                <c:pt idx="993">
                  <c:v>79.894710000000003</c:v>
                </c:pt>
                <c:pt idx="994">
                  <c:v>79.97824</c:v>
                </c:pt>
                <c:pt idx="995">
                  <c:v>80.887299999999996</c:v>
                </c:pt>
                <c:pt idx="996">
                  <c:v>81.302840000000003</c:v>
                </c:pt>
                <c:pt idx="997">
                  <c:v>81.383300000000006</c:v>
                </c:pt>
                <c:pt idx="998">
                  <c:v>81.58583999999999</c:v>
                </c:pt>
                <c:pt idx="999">
                  <c:v>81.641990000000007</c:v>
                </c:pt>
                <c:pt idx="1000">
                  <c:v>81.792580000000001</c:v>
                </c:pt>
                <c:pt idx="1001">
                  <c:v>82.059839999999994</c:v>
                </c:pt>
                <c:pt idx="1002">
                  <c:v>82.603440000000006</c:v>
                </c:pt>
                <c:pt idx="1003">
                  <c:v>82.73960000000001</c:v>
                </c:pt>
                <c:pt idx="1004">
                  <c:v>82.841130000000007</c:v>
                </c:pt>
                <c:pt idx="1005">
                  <c:v>82.927130000000005</c:v>
                </c:pt>
                <c:pt idx="1006">
                  <c:v>83.132070000000013</c:v>
                </c:pt>
                <c:pt idx="1007">
                  <c:v>83.138670000000005</c:v>
                </c:pt>
                <c:pt idx="1008">
                  <c:v>83.260779999999997</c:v>
                </c:pt>
                <c:pt idx="1009">
                  <c:v>83.769390000000001</c:v>
                </c:pt>
                <c:pt idx="1010">
                  <c:v>83.79010000000001</c:v>
                </c:pt>
                <c:pt idx="1011">
                  <c:v>83.854900000000001</c:v>
                </c:pt>
                <c:pt idx="1012">
                  <c:v>83.930429999999987</c:v>
                </c:pt>
                <c:pt idx="1013">
                  <c:v>84.149160000000009</c:v>
                </c:pt>
                <c:pt idx="1014">
                  <c:v>84.276539999999997</c:v>
                </c:pt>
                <c:pt idx="1015">
                  <c:v>84.310479999999998</c:v>
                </c:pt>
                <c:pt idx="1016">
                  <c:v>84.449339999999992</c:v>
                </c:pt>
                <c:pt idx="1017">
                  <c:v>84.52985000000001</c:v>
                </c:pt>
                <c:pt idx="1018">
                  <c:v>84.561869999999999</c:v>
                </c:pt>
                <c:pt idx="1019">
                  <c:v>85.29392</c:v>
                </c:pt>
                <c:pt idx="1020">
                  <c:v>85.338270000000009</c:v>
                </c:pt>
                <c:pt idx="1021">
                  <c:v>85.818460000000002</c:v>
                </c:pt>
                <c:pt idx="1022">
                  <c:v>85.845799999999997</c:v>
                </c:pt>
                <c:pt idx="1023">
                  <c:v>86.021979999999999</c:v>
                </c:pt>
                <c:pt idx="1024">
                  <c:v>86.036070000000009</c:v>
                </c:pt>
                <c:pt idx="1025">
                  <c:v>86.275630000000007</c:v>
                </c:pt>
                <c:pt idx="1026">
                  <c:v>86.718740000000011</c:v>
                </c:pt>
                <c:pt idx="1027">
                  <c:v>86.92062</c:v>
                </c:pt>
                <c:pt idx="1028">
                  <c:v>87.023979999999995</c:v>
                </c:pt>
                <c:pt idx="1029">
                  <c:v>87.08372</c:v>
                </c:pt>
                <c:pt idx="1030">
                  <c:v>87.142259999999993</c:v>
                </c:pt>
                <c:pt idx="1031">
                  <c:v>87.16592</c:v>
                </c:pt>
                <c:pt idx="1032">
                  <c:v>87.247230000000002</c:v>
                </c:pt>
                <c:pt idx="1033">
                  <c:v>87.255289999999988</c:v>
                </c:pt>
                <c:pt idx="1034">
                  <c:v>87.538309999999996</c:v>
                </c:pt>
                <c:pt idx="1035">
                  <c:v>87.551140000000004</c:v>
                </c:pt>
                <c:pt idx="1036">
                  <c:v>87.638179999999991</c:v>
                </c:pt>
                <c:pt idx="1037">
                  <c:v>87.712229999999991</c:v>
                </c:pt>
                <c:pt idx="1038">
                  <c:v>87.83681</c:v>
                </c:pt>
                <c:pt idx="1039">
                  <c:v>87.877189999999999</c:v>
                </c:pt>
                <c:pt idx="1040">
                  <c:v>87.929580000000001</c:v>
                </c:pt>
                <c:pt idx="1041">
                  <c:v>87.987759999999994</c:v>
                </c:pt>
                <c:pt idx="1042">
                  <c:v>88.119479999999996</c:v>
                </c:pt>
                <c:pt idx="1043">
                  <c:v>88.126220000000004</c:v>
                </c:pt>
                <c:pt idx="1044">
                  <c:v>88.239710000000002</c:v>
                </c:pt>
                <c:pt idx="1045">
                  <c:v>88.254739999999998</c:v>
                </c:pt>
                <c:pt idx="1046">
                  <c:v>88.449160000000006</c:v>
                </c:pt>
                <c:pt idx="1047">
                  <c:v>88.658659999999998</c:v>
                </c:pt>
                <c:pt idx="1048">
                  <c:v>88.92407</c:v>
                </c:pt>
                <c:pt idx="1049">
                  <c:v>89.032039999999995</c:v>
                </c:pt>
                <c:pt idx="1050">
                  <c:v>89.3185</c:v>
                </c:pt>
                <c:pt idx="1051">
                  <c:v>89.377320000000012</c:v>
                </c:pt>
                <c:pt idx="1052">
                  <c:v>89.493649999999988</c:v>
                </c:pt>
                <c:pt idx="1053">
                  <c:v>89.695909999999998</c:v>
                </c:pt>
                <c:pt idx="1054">
                  <c:v>89.762439999999998</c:v>
                </c:pt>
                <c:pt idx="1055">
                  <c:v>90.092570000000009</c:v>
                </c:pt>
                <c:pt idx="1056">
                  <c:v>90.675359999999998</c:v>
                </c:pt>
                <c:pt idx="1057">
                  <c:v>91.149789999999996</c:v>
                </c:pt>
                <c:pt idx="1058">
                  <c:v>91.238919999999993</c:v>
                </c:pt>
                <c:pt idx="1059">
                  <c:v>91.311839999999989</c:v>
                </c:pt>
                <c:pt idx="1060">
                  <c:v>91.378429999999994</c:v>
                </c:pt>
                <c:pt idx="1061">
                  <c:v>91.548050000000003</c:v>
                </c:pt>
                <c:pt idx="1062">
                  <c:v>92.001289999999997</c:v>
                </c:pt>
                <c:pt idx="1063">
                  <c:v>92.29910000000001</c:v>
                </c:pt>
                <c:pt idx="1064">
                  <c:v>92.82199</c:v>
                </c:pt>
                <c:pt idx="1065">
                  <c:v>93.18338</c:v>
                </c:pt>
                <c:pt idx="1066">
                  <c:v>93.501949999999994</c:v>
                </c:pt>
                <c:pt idx="1067">
                  <c:v>93.544550000000001</c:v>
                </c:pt>
                <c:pt idx="1068">
                  <c:v>93.620059999999995</c:v>
                </c:pt>
                <c:pt idx="1069">
                  <c:v>93.843440000000001</c:v>
                </c:pt>
                <c:pt idx="1070">
                  <c:v>93.845110000000005</c:v>
                </c:pt>
                <c:pt idx="1071">
                  <c:v>94.058899999999994</c:v>
                </c:pt>
                <c:pt idx="1072">
                  <c:v>94.361100000000008</c:v>
                </c:pt>
                <c:pt idx="1073">
                  <c:v>94.674720000000008</c:v>
                </c:pt>
                <c:pt idx="1074">
                  <c:v>94.932729999999992</c:v>
                </c:pt>
                <c:pt idx="1075">
                  <c:v>96.176210000000012</c:v>
                </c:pt>
                <c:pt idx="1076">
                  <c:v>96.203980000000001</c:v>
                </c:pt>
                <c:pt idx="1077">
                  <c:v>96.673779999999994</c:v>
                </c:pt>
                <c:pt idx="1078">
                  <c:v>96.792869999999994</c:v>
                </c:pt>
                <c:pt idx="1079">
                  <c:v>96.831029999999998</c:v>
                </c:pt>
                <c:pt idx="1080">
                  <c:v>96.946160000000006</c:v>
                </c:pt>
                <c:pt idx="1081">
                  <c:v>97.144369999999995</c:v>
                </c:pt>
                <c:pt idx="1082">
                  <c:v>97.410399999999996</c:v>
                </c:pt>
                <c:pt idx="1083">
                  <c:v>97.85839</c:v>
                </c:pt>
                <c:pt idx="1084">
                  <c:v>97.867149999999995</c:v>
                </c:pt>
                <c:pt idx="1085">
                  <c:v>98.120490000000004</c:v>
                </c:pt>
                <c:pt idx="1086">
                  <c:v>98.359160000000003</c:v>
                </c:pt>
                <c:pt idx="1087">
                  <c:v>98.372529999999998</c:v>
                </c:pt>
                <c:pt idx="1088">
                  <c:v>98.398699999999991</c:v>
                </c:pt>
                <c:pt idx="1089">
                  <c:v>98.787240000000011</c:v>
                </c:pt>
                <c:pt idx="1090">
                  <c:v>99.281739999999999</c:v>
                </c:pt>
                <c:pt idx="1091">
                  <c:v>99.647240000000011</c:v>
                </c:pt>
                <c:pt idx="1092">
                  <c:v>99.67249000000001</c:v>
                </c:pt>
                <c:pt idx="1093">
                  <c:v>100.22274</c:v>
                </c:pt>
                <c:pt idx="1094">
                  <c:v>100.50125999999999</c:v>
                </c:pt>
                <c:pt idx="1095">
                  <c:v>100.57769999999999</c:v>
                </c:pt>
                <c:pt idx="1096">
                  <c:v>101.87615</c:v>
                </c:pt>
                <c:pt idx="1097">
                  <c:v>102.11982</c:v>
                </c:pt>
                <c:pt idx="1098">
                  <c:v>102.19285000000001</c:v>
                </c:pt>
                <c:pt idx="1099">
                  <c:v>102.33816</c:v>
                </c:pt>
                <c:pt idx="1100">
                  <c:v>102.48516000000001</c:v>
                </c:pt>
                <c:pt idx="1101">
                  <c:v>102.56295</c:v>
                </c:pt>
                <c:pt idx="1102">
                  <c:v>102.64278999999999</c:v>
                </c:pt>
                <c:pt idx="1103">
                  <c:v>102.71286000000001</c:v>
                </c:pt>
                <c:pt idx="1104">
                  <c:v>103.03533999999999</c:v>
                </c:pt>
                <c:pt idx="1105">
                  <c:v>103.06660000000001</c:v>
                </c:pt>
                <c:pt idx="1106">
                  <c:v>103.16973</c:v>
                </c:pt>
                <c:pt idx="1107">
                  <c:v>103.23797999999999</c:v>
                </c:pt>
                <c:pt idx="1108">
                  <c:v>103.90689999999999</c:v>
                </c:pt>
                <c:pt idx="1109">
                  <c:v>103.9687</c:v>
                </c:pt>
                <c:pt idx="1110">
                  <c:v>104.54535</c:v>
                </c:pt>
                <c:pt idx="1111">
                  <c:v>104.5548</c:v>
                </c:pt>
                <c:pt idx="1112">
                  <c:v>104.87783</c:v>
                </c:pt>
                <c:pt idx="1113">
                  <c:v>104.97035000000001</c:v>
                </c:pt>
                <c:pt idx="1114">
                  <c:v>105.2372</c:v>
                </c:pt>
                <c:pt idx="1115">
                  <c:v>105.45022</c:v>
                </c:pt>
                <c:pt idx="1116">
                  <c:v>105.63935000000001</c:v>
                </c:pt>
                <c:pt idx="1117">
                  <c:v>105.94823</c:v>
                </c:pt>
                <c:pt idx="1118">
                  <c:v>106.03948</c:v>
                </c:pt>
                <c:pt idx="1119">
                  <c:v>106.26691000000001</c:v>
                </c:pt>
                <c:pt idx="1120">
                  <c:v>106.38655</c:v>
                </c:pt>
                <c:pt idx="1121">
                  <c:v>106.59155</c:v>
                </c:pt>
                <c:pt idx="1122">
                  <c:v>107.41253999999999</c:v>
                </c:pt>
                <c:pt idx="1123">
                  <c:v>107.72659</c:v>
                </c:pt>
                <c:pt idx="1124">
                  <c:v>107.95273</c:v>
                </c:pt>
                <c:pt idx="1125">
                  <c:v>108.18606</c:v>
                </c:pt>
                <c:pt idx="1126">
                  <c:v>108.21964999999999</c:v>
                </c:pt>
                <c:pt idx="1127">
                  <c:v>108.69732</c:v>
                </c:pt>
                <c:pt idx="1128">
                  <c:v>108.94383000000001</c:v>
                </c:pt>
                <c:pt idx="1129">
                  <c:v>109.12885</c:v>
                </c:pt>
                <c:pt idx="1130">
                  <c:v>109.85992999999999</c:v>
                </c:pt>
                <c:pt idx="1131">
                  <c:v>109.89797999999999</c:v>
                </c:pt>
                <c:pt idx="1132">
                  <c:v>110.25767999999999</c:v>
                </c:pt>
                <c:pt idx="1133">
                  <c:v>110.29342999999999</c:v>
                </c:pt>
                <c:pt idx="1134">
                  <c:v>110.61322</c:v>
                </c:pt>
                <c:pt idx="1135">
                  <c:v>110.94784</c:v>
                </c:pt>
                <c:pt idx="1136">
                  <c:v>111.01512</c:v>
                </c:pt>
                <c:pt idx="1137">
                  <c:v>111.0153</c:v>
                </c:pt>
                <c:pt idx="1138">
                  <c:v>111.04649999999999</c:v>
                </c:pt>
                <c:pt idx="1139">
                  <c:v>111.39672</c:v>
                </c:pt>
                <c:pt idx="1140">
                  <c:v>112.22647000000001</c:v>
                </c:pt>
                <c:pt idx="1141">
                  <c:v>112.59872999999999</c:v>
                </c:pt>
                <c:pt idx="1142">
                  <c:v>112.65486</c:v>
                </c:pt>
                <c:pt idx="1143">
                  <c:v>112.94076</c:v>
                </c:pt>
                <c:pt idx="1144">
                  <c:v>113.10283</c:v>
                </c:pt>
                <c:pt idx="1145">
                  <c:v>113.47769</c:v>
                </c:pt>
                <c:pt idx="1146">
                  <c:v>113.81757</c:v>
                </c:pt>
                <c:pt idx="1147">
                  <c:v>114.79642999999999</c:v>
                </c:pt>
                <c:pt idx="1148">
                  <c:v>115.34396000000001</c:v>
                </c:pt>
                <c:pt idx="1149">
                  <c:v>115.93247</c:v>
                </c:pt>
                <c:pt idx="1150">
                  <c:v>115.97772000000001</c:v>
                </c:pt>
                <c:pt idx="1151">
                  <c:v>116.02565</c:v>
                </c:pt>
                <c:pt idx="1152">
                  <c:v>116.49226</c:v>
                </c:pt>
                <c:pt idx="1153">
                  <c:v>116.5878</c:v>
                </c:pt>
                <c:pt idx="1154">
                  <c:v>117.76708000000001</c:v>
                </c:pt>
                <c:pt idx="1155">
                  <c:v>118.0026</c:v>
                </c:pt>
                <c:pt idx="1156">
                  <c:v>118.24516</c:v>
                </c:pt>
                <c:pt idx="1157">
                  <c:v>118.35375000000001</c:v>
                </c:pt>
                <c:pt idx="1158">
                  <c:v>118.64831</c:v>
                </c:pt>
                <c:pt idx="1159">
                  <c:v>119.15228</c:v>
                </c:pt>
                <c:pt idx="1160">
                  <c:v>119.30757000000001</c:v>
                </c:pt>
                <c:pt idx="1161">
                  <c:v>119.64203999999999</c:v>
                </c:pt>
                <c:pt idx="1162">
                  <c:v>120.85786999999999</c:v>
                </c:pt>
                <c:pt idx="1163">
                  <c:v>121.87541</c:v>
                </c:pt>
                <c:pt idx="1164">
                  <c:v>122.71461000000001</c:v>
                </c:pt>
                <c:pt idx="1165">
                  <c:v>122.92847999999999</c:v>
                </c:pt>
                <c:pt idx="1166">
                  <c:v>124.57902</c:v>
                </c:pt>
                <c:pt idx="1167">
                  <c:v>124.66822999999999</c:v>
                </c:pt>
                <c:pt idx="1168">
                  <c:v>125.71817</c:v>
                </c:pt>
                <c:pt idx="1169">
                  <c:v>125.79596000000001</c:v>
                </c:pt>
                <c:pt idx="1170">
                  <c:v>125.88842</c:v>
                </c:pt>
                <c:pt idx="1171">
                  <c:v>125.91152000000001</c:v>
                </c:pt>
                <c:pt idx="1172">
                  <c:v>126.03819</c:v>
                </c:pt>
                <c:pt idx="1173">
                  <c:v>126.92919000000001</c:v>
                </c:pt>
                <c:pt idx="1174">
                  <c:v>127.19265</c:v>
                </c:pt>
                <c:pt idx="1175">
                  <c:v>127.45058999999999</c:v>
                </c:pt>
                <c:pt idx="1176">
                  <c:v>127.87127000000001</c:v>
                </c:pt>
                <c:pt idx="1177">
                  <c:v>128.3005</c:v>
                </c:pt>
                <c:pt idx="1178">
                  <c:v>129.40210000000002</c:v>
                </c:pt>
                <c:pt idx="1179">
                  <c:v>131.16109</c:v>
                </c:pt>
                <c:pt idx="1180">
                  <c:v>131.20776000000001</c:v>
                </c:pt>
                <c:pt idx="1181">
                  <c:v>131.8381</c:v>
                </c:pt>
                <c:pt idx="1182">
                  <c:v>131.98976000000002</c:v>
                </c:pt>
                <c:pt idx="1183">
                  <c:v>132.14487</c:v>
                </c:pt>
                <c:pt idx="1184">
                  <c:v>132.42301</c:v>
                </c:pt>
                <c:pt idx="1185">
                  <c:v>132.64982000000001</c:v>
                </c:pt>
                <c:pt idx="1186">
                  <c:v>133.47499999999999</c:v>
                </c:pt>
                <c:pt idx="1187">
                  <c:v>133.79848999999999</c:v>
                </c:pt>
                <c:pt idx="1188">
                  <c:v>134.00195000000002</c:v>
                </c:pt>
                <c:pt idx="1189">
                  <c:v>135.21595000000002</c:v>
                </c:pt>
                <c:pt idx="1190">
                  <c:v>136.44413</c:v>
                </c:pt>
                <c:pt idx="1191">
                  <c:v>136.97254000000001</c:v>
                </c:pt>
                <c:pt idx="1192">
                  <c:v>137.13754</c:v>
                </c:pt>
                <c:pt idx="1193">
                  <c:v>137.49938</c:v>
                </c:pt>
                <c:pt idx="1194">
                  <c:v>137.63948000000002</c:v>
                </c:pt>
                <c:pt idx="1195">
                  <c:v>138.31677999999999</c:v>
                </c:pt>
                <c:pt idx="1196">
                  <c:v>138.77278000000001</c:v>
                </c:pt>
                <c:pt idx="1197">
                  <c:v>139.11618999999999</c:v>
                </c:pt>
                <c:pt idx="1198">
                  <c:v>139.30483999999998</c:v>
                </c:pt>
                <c:pt idx="1199">
                  <c:v>139.36617000000001</c:v>
                </c:pt>
                <c:pt idx="1200">
                  <c:v>139.73664000000002</c:v>
                </c:pt>
                <c:pt idx="1201">
                  <c:v>140.01131000000001</c:v>
                </c:pt>
                <c:pt idx="1202">
                  <c:v>140.72729000000001</c:v>
                </c:pt>
                <c:pt idx="1203">
                  <c:v>141.71554999999998</c:v>
                </c:pt>
                <c:pt idx="1204">
                  <c:v>141.90298000000001</c:v>
                </c:pt>
                <c:pt idx="1205">
                  <c:v>143.00376</c:v>
                </c:pt>
                <c:pt idx="1206">
                  <c:v>143.01632999999998</c:v>
                </c:pt>
                <c:pt idx="1207">
                  <c:v>143.45745000000002</c:v>
                </c:pt>
                <c:pt idx="1208">
                  <c:v>144.33804000000001</c:v>
                </c:pt>
                <c:pt idx="1209">
                  <c:v>144.43654999999998</c:v>
                </c:pt>
                <c:pt idx="1210">
                  <c:v>145.71773999999999</c:v>
                </c:pt>
                <c:pt idx="1211">
                  <c:v>146.62576999999999</c:v>
                </c:pt>
                <c:pt idx="1212">
                  <c:v>147.1397</c:v>
                </c:pt>
                <c:pt idx="1213">
                  <c:v>147.30044000000001</c:v>
                </c:pt>
                <c:pt idx="1214">
                  <c:v>148.37375</c:v>
                </c:pt>
                <c:pt idx="1215">
                  <c:v>148.89770000000001</c:v>
                </c:pt>
                <c:pt idx="1216">
                  <c:v>148.95714999999998</c:v>
                </c:pt>
                <c:pt idx="1217">
                  <c:v>150.18667000000002</c:v>
                </c:pt>
                <c:pt idx="1218">
                  <c:v>150.28870999999998</c:v>
                </c:pt>
                <c:pt idx="1219">
                  <c:v>151.28384</c:v>
                </c:pt>
                <c:pt idx="1220">
                  <c:v>152.39204000000001</c:v>
                </c:pt>
                <c:pt idx="1221">
                  <c:v>152.51477</c:v>
                </c:pt>
                <c:pt idx="1222">
                  <c:v>152.88047</c:v>
                </c:pt>
                <c:pt idx="1223">
                  <c:v>153.30665999999999</c:v>
                </c:pt>
                <c:pt idx="1224">
                  <c:v>153.79445000000001</c:v>
                </c:pt>
                <c:pt idx="1225">
                  <c:v>154.84114000000002</c:v>
                </c:pt>
                <c:pt idx="1226">
                  <c:v>155.75068999999999</c:v>
                </c:pt>
                <c:pt idx="1227">
                  <c:v>155.80007999999998</c:v>
                </c:pt>
                <c:pt idx="1228">
                  <c:v>156.92937000000001</c:v>
                </c:pt>
                <c:pt idx="1229">
                  <c:v>157.85848999999999</c:v>
                </c:pt>
                <c:pt idx="1230">
                  <c:v>157.88264999999998</c:v>
                </c:pt>
                <c:pt idx="1231">
                  <c:v>158.02683999999999</c:v>
                </c:pt>
                <c:pt idx="1232">
                  <c:v>158.19645</c:v>
                </c:pt>
                <c:pt idx="1233">
                  <c:v>158.28867000000002</c:v>
                </c:pt>
                <c:pt idx="1234">
                  <c:v>158.44067999999999</c:v>
                </c:pt>
                <c:pt idx="1235">
                  <c:v>159.751</c:v>
                </c:pt>
                <c:pt idx="1236">
                  <c:v>160.04057999999998</c:v>
                </c:pt>
                <c:pt idx="1237">
                  <c:v>160.12763000000001</c:v>
                </c:pt>
                <c:pt idx="1238">
                  <c:v>160.2715</c:v>
                </c:pt>
                <c:pt idx="1239">
                  <c:v>161.20347000000001</c:v>
                </c:pt>
                <c:pt idx="1240">
                  <c:v>161.23038</c:v>
                </c:pt>
                <c:pt idx="1241">
                  <c:v>161.87312</c:v>
                </c:pt>
                <c:pt idx="1242">
                  <c:v>162.66911999999999</c:v>
                </c:pt>
                <c:pt idx="1243">
                  <c:v>162.86442000000002</c:v>
                </c:pt>
                <c:pt idx="1244">
                  <c:v>163.66267999999999</c:v>
                </c:pt>
                <c:pt idx="1245">
                  <c:v>164.48920000000001</c:v>
                </c:pt>
                <c:pt idx="1246">
                  <c:v>164.53440000000001</c:v>
                </c:pt>
                <c:pt idx="1247">
                  <c:v>167.95117000000002</c:v>
                </c:pt>
                <c:pt idx="1248">
                  <c:v>168.66135999999997</c:v>
                </c:pt>
                <c:pt idx="1249">
                  <c:v>170.90776</c:v>
                </c:pt>
                <c:pt idx="1250">
                  <c:v>172.31786</c:v>
                </c:pt>
                <c:pt idx="1251">
                  <c:v>173.63758999999999</c:v>
                </c:pt>
                <c:pt idx="1252">
                  <c:v>174.36692000000002</c:v>
                </c:pt>
                <c:pt idx="1253">
                  <c:v>174.74964000000003</c:v>
                </c:pt>
                <c:pt idx="1254">
                  <c:v>175.24895000000001</c:v>
                </c:pt>
                <c:pt idx="1255">
                  <c:v>175.39570999999998</c:v>
                </c:pt>
                <c:pt idx="1256">
                  <c:v>175.47334000000001</c:v>
                </c:pt>
                <c:pt idx="1257">
                  <c:v>179.6146</c:v>
                </c:pt>
                <c:pt idx="1258">
                  <c:v>179.62164000000001</c:v>
                </c:pt>
                <c:pt idx="1259">
                  <c:v>180.3938</c:v>
                </c:pt>
                <c:pt idx="1260">
                  <c:v>181.84519</c:v>
                </c:pt>
                <c:pt idx="1261">
                  <c:v>182.83757</c:v>
                </c:pt>
                <c:pt idx="1262">
                  <c:v>184.56941</c:v>
                </c:pt>
                <c:pt idx="1263">
                  <c:v>185.04367000000002</c:v>
                </c:pt>
                <c:pt idx="1264">
                  <c:v>185.44001</c:v>
                </c:pt>
                <c:pt idx="1265">
                  <c:v>185.47051999999999</c:v>
                </c:pt>
                <c:pt idx="1266">
                  <c:v>185.76021</c:v>
                </c:pt>
                <c:pt idx="1267">
                  <c:v>186.30854000000002</c:v>
                </c:pt>
                <c:pt idx="1268">
                  <c:v>186.94220999999999</c:v>
                </c:pt>
                <c:pt idx="1269">
                  <c:v>188.75013000000001</c:v>
                </c:pt>
                <c:pt idx="1270">
                  <c:v>189.03695999999999</c:v>
                </c:pt>
                <c:pt idx="1271">
                  <c:v>189.90769</c:v>
                </c:pt>
                <c:pt idx="1272">
                  <c:v>190.43628000000001</c:v>
                </c:pt>
                <c:pt idx="1273">
                  <c:v>191.72404999999998</c:v>
                </c:pt>
                <c:pt idx="1274">
                  <c:v>192.75998999999999</c:v>
                </c:pt>
                <c:pt idx="1275">
                  <c:v>192.98679999999999</c:v>
                </c:pt>
                <c:pt idx="1276">
                  <c:v>194.37726000000001</c:v>
                </c:pt>
                <c:pt idx="1277">
                  <c:v>194.72979000000001</c:v>
                </c:pt>
                <c:pt idx="1278">
                  <c:v>195.76750000000001</c:v>
                </c:pt>
                <c:pt idx="1279">
                  <c:v>196.32354000000001</c:v>
                </c:pt>
                <c:pt idx="1280">
                  <c:v>197.14722</c:v>
                </c:pt>
                <c:pt idx="1281">
                  <c:v>197.33678</c:v>
                </c:pt>
                <c:pt idx="1282">
                  <c:v>198.13643999999999</c:v>
                </c:pt>
                <c:pt idx="1283">
                  <c:v>200.41962000000001</c:v>
                </c:pt>
                <c:pt idx="1284">
                  <c:v>200.57786999999999</c:v>
                </c:pt>
                <c:pt idx="1285">
                  <c:v>202.3</c:v>
                </c:pt>
                <c:pt idx="1286">
                  <c:v>203.36976000000001</c:v>
                </c:pt>
                <c:pt idx="1287">
                  <c:v>205.30510999999998</c:v>
                </c:pt>
                <c:pt idx="1288">
                  <c:v>205.40348</c:v>
                </c:pt>
                <c:pt idx="1289">
                  <c:v>205.50360999999998</c:v>
                </c:pt>
                <c:pt idx="1290">
                  <c:v>205.81637000000001</c:v>
                </c:pt>
                <c:pt idx="1291">
                  <c:v>206.62336999999999</c:v>
                </c:pt>
                <c:pt idx="1292">
                  <c:v>206.86702</c:v>
                </c:pt>
                <c:pt idx="1293">
                  <c:v>207.45476000000002</c:v>
                </c:pt>
                <c:pt idx="1294">
                  <c:v>207.97167999999999</c:v>
                </c:pt>
                <c:pt idx="1295">
                  <c:v>208.01854999999998</c:v>
                </c:pt>
                <c:pt idx="1296">
                  <c:v>209.38339000000002</c:v>
                </c:pt>
                <c:pt idx="1297">
                  <c:v>210.5779</c:v>
                </c:pt>
                <c:pt idx="1298">
                  <c:v>211.15671</c:v>
                </c:pt>
                <c:pt idx="1299">
                  <c:v>211.38679999999999</c:v>
                </c:pt>
                <c:pt idx="1300">
                  <c:v>212.66931</c:v>
                </c:pt>
                <c:pt idx="1301">
                  <c:v>213.3809</c:v>
                </c:pt>
                <c:pt idx="1302">
                  <c:v>214.26465999999999</c:v>
                </c:pt>
                <c:pt idx="1303">
                  <c:v>216.46832999999998</c:v>
                </c:pt>
                <c:pt idx="1304">
                  <c:v>217.87989999999999</c:v>
                </c:pt>
                <c:pt idx="1305">
                  <c:v>218.3005</c:v>
                </c:pt>
                <c:pt idx="1306">
                  <c:v>218.41298999999998</c:v>
                </c:pt>
                <c:pt idx="1307">
                  <c:v>218.54294000000002</c:v>
                </c:pt>
                <c:pt idx="1308">
                  <c:v>219.05860999999999</c:v>
                </c:pt>
                <c:pt idx="1309">
                  <c:v>220.26921999999999</c:v>
                </c:pt>
                <c:pt idx="1310">
                  <c:v>223.84870999999998</c:v>
                </c:pt>
                <c:pt idx="1311">
                  <c:v>227.32101</c:v>
                </c:pt>
                <c:pt idx="1312">
                  <c:v>227.34289999999999</c:v>
                </c:pt>
                <c:pt idx="1313">
                  <c:v>228.46338</c:v>
                </c:pt>
                <c:pt idx="1314">
                  <c:v>229.3818</c:v>
                </c:pt>
                <c:pt idx="1315">
                  <c:v>231.85135</c:v>
                </c:pt>
                <c:pt idx="1316">
                  <c:v>232.18409</c:v>
                </c:pt>
                <c:pt idx="1317">
                  <c:v>233.65271999999999</c:v>
                </c:pt>
                <c:pt idx="1318">
                  <c:v>234.16065</c:v>
                </c:pt>
                <c:pt idx="1319">
                  <c:v>236.11953</c:v>
                </c:pt>
                <c:pt idx="1320">
                  <c:v>237.97279</c:v>
                </c:pt>
                <c:pt idx="1321">
                  <c:v>241.05885000000001</c:v>
                </c:pt>
                <c:pt idx="1322">
                  <c:v>241.26351</c:v>
                </c:pt>
                <c:pt idx="1323">
                  <c:v>241.84448999999998</c:v>
                </c:pt>
                <c:pt idx="1324">
                  <c:v>241.92678000000001</c:v>
                </c:pt>
                <c:pt idx="1325">
                  <c:v>245.36467000000002</c:v>
                </c:pt>
                <c:pt idx="1326">
                  <c:v>247.1661</c:v>
                </c:pt>
                <c:pt idx="1327">
                  <c:v>248.21195</c:v>
                </c:pt>
                <c:pt idx="1328">
                  <c:v>248.39064999999999</c:v>
                </c:pt>
                <c:pt idx="1329">
                  <c:v>249.25524999999999</c:v>
                </c:pt>
                <c:pt idx="1330">
                  <c:v>250.83026000000001</c:v>
                </c:pt>
                <c:pt idx="1331">
                  <c:v>251.55617999999998</c:v>
                </c:pt>
                <c:pt idx="1332">
                  <c:v>251.87548000000001</c:v>
                </c:pt>
                <c:pt idx="1333">
                  <c:v>251.92908</c:v>
                </c:pt>
                <c:pt idx="1334">
                  <c:v>251.96043</c:v>
                </c:pt>
                <c:pt idx="1335">
                  <c:v>253.71332999999998</c:v>
                </c:pt>
                <c:pt idx="1336">
                  <c:v>255.64689999999999</c:v>
                </c:pt>
                <c:pt idx="1337">
                  <c:v>256.10614000000004</c:v>
                </c:pt>
                <c:pt idx="1338">
                  <c:v>257.49396000000002</c:v>
                </c:pt>
                <c:pt idx="1339">
                  <c:v>258.12927999999999</c:v>
                </c:pt>
                <c:pt idx="1340">
                  <c:v>258.33778000000001</c:v>
                </c:pt>
                <c:pt idx="1341">
                  <c:v>258.94794000000002</c:v>
                </c:pt>
                <c:pt idx="1342">
                  <c:v>259.45461</c:v>
                </c:pt>
                <c:pt idx="1343">
                  <c:v>259.97313000000003</c:v>
                </c:pt>
                <c:pt idx="1344">
                  <c:v>261.22262999999998</c:v>
                </c:pt>
                <c:pt idx="1345">
                  <c:v>262.31812000000002</c:v>
                </c:pt>
                <c:pt idx="1346">
                  <c:v>262.85320000000002</c:v>
                </c:pt>
                <c:pt idx="1347">
                  <c:v>265.14673999999997</c:v>
                </c:pt>
                <c:pt idx="1348">
                  <c:v>265.44304999999997</c:v>
                </c:pt>
                <c:pt idx="1349">
                  <c:v>265.48349999999999</c:v>
                </c:pt>
                <c:pt idx="1350">
                  <c:v>265.51064000000002</c:v>
                </c:pt>
                <c:pt idx="1351">
                  <c:v>266.12104999999997</c:v>
                </c:pt>
                <c:pt idx="1352">
                  <c:v>267.67290000000003</c:v>
                </c:pt>
                <c:pt idx="1353">
                  <c:v>268.26188999999999</c:v>
                </c:pt>
                <c:pt idx="1354">
                  <c:v>269.06867999999997</c:v>
                </c:pt>
                <c:pt idx="1355">
                  <c:v>269.27055000000001</c:v>
                </c:pt>
                <c:pt idx="1356">
                  <c:v>272.00941</c:v>
                </c:pt>
                <c:pt idx="1357">
                  <c:v>274.17881</c:v>
                </c:pt>
                <c:pt idx="1358">
                  <c:v>274.84959000000003</c:v>
                </c:pt>
                <c:pt idx="1359">
                  <c:v>277.42048</c:v>
                </c:pt>
                <c:pt idx="1360">
                  <c:v>278.07098999999999</c:v>
                </c:pt>
                <c:pt idx="1361">
                  <c:v>279.94716</c:v>
                </c:pt>
                <c:pt idx="1362">
                  <c:v>285.51069000000001</c:v>
                </c:pt>
                <c:pt idx="1363">
                  <c:v>286.77537000000001</c:v>
                </c:pt>
                <c:pt idx="1364">
                  <c:v>287.42991999999998</c:v>
                </c:pt>
                <c:pt idx="1365">
                  <c:v>287.57724999999999</c:v>
                </c:pt>
                <c:pt idx="1366">
                  <c:v>290.50049000000001</c:v>
                </c:pt>
                <c:pt idx="1367">
                  <c:v>290.96211999999997</c:v>
                </c:pt>
                <c:pt idx="1368">
                  <c:v>291.47910999999999</c:v>
                </c:pt>
                <c:pt idx="1369">
                  <c:v>291.84767999999997</c:v>
                </c:pt>
                <c:pt idx="1370">
                  <c:v>292.47584999999998</c:v>
                </c:pt>
                <c:pt idx="1371">
                  <c:v>294.81175000000002</c:v>
                </c:pt>
                <c:pt idx="1372">
                  <c:v>295.25822999999997</c:v>
                </c:pt>
                <c:pt idx="1373">
                  <c:v>296.11302000000001</c:v>
                </c:pt>
                <c:pt idx="1374">
                  <c:v>299.84353000000004</c:v>
                </c:pt>
                <c:pt idx="1375">
                  <c:v>300.43304000000001</c:v>
                </c:pt>
                <c:pt idx="1376">
                  <c:v>301.36865</c:v>
                </c:pt>
                <c:pt idx="1377">
                  <c:v>305.16109</c:v>
                </c:pt>
                <c:pt idx="1378">
                  <c:v>305.35266999999999</c:v>
                </c:pt>
                <c:pt idx="1379">
                  <c:v>306.28775000000002</c:v>
                </c:pt>
                <c:pt idx="1380">
                  <c:v>311.63060999999999</c:v>
                </c:pt>
                <c:pt idx="1381">
                  <c:v>312.49197999999996</c:v>
                </c:pt>
                <c:pt idx="1382">
                  <c:v>312.91066999999998</c:v>
                </c:pt>
                <c:pt idx="1383">
                  <c:v>312.98722999999995</c:v>
                </c:pt>
                <c:pt idx="1384">
                  <c:v>316.24259000000001</c:v>
                </c:pt>
                <c:pt idx="1385">
                  <c:v>316.24341999999996</c:v>
                </c:pt>
                <c:pt idx="1386">
                  <c:v>316.59921000000003</c:v>
                </c:pt>
                <c:pt idx="1387">
                  <c:v>318.02044000000001</c:v>
                </c:pt>
                <c:pt idx="1388">
                  <c:v>323.35196999999999</c:v>
                </c:pt>
                <c:pt idx="1389">
                  <c:v>326.02919000000003</c:v>
                </c:pt>
                <c:pt idx="1390">
                  <c:v>326.27605</c:v>
                </c:pt>
                <c:pt idx="1391">
                  <c:v>330.94535999999999</c:v>
                </c:pt>
                <c:pt idx="1392">
                  <c:v>336.68084000000005</c:v>
                </c:pt>
                <c:pt idx="1393">
                  <c:v>337.38704999999999</c:v>
                </c:pt>
                <c:pt idx="1394">
                  <c:v>338.87155000000001</c:v>
                </c:pt>
                <c:pt idx="1395">
                  <c:v>339.42840000000001</c:v>
                </c:pt>
                <c:pt idx="1396">
                  <c:v>339.97084999999998</c:v>
                </c:pt>
                <c:pt idx="1397">
                  <c:v>340.85227000000003</c:v>
                </c:pt>
                <c:pt idx="1398">
                  <c:v>346.52259000000004</c:v>
                </c:pt>
                <c:pt idx="1399">
                  <c:v>348.28082000000001</c:v>
                </c:pt>
                <c:pt idx="1400">
                  <c:v>350.93187</c:v>
                </c:pt>
                <c:pt idx="1401">
                  <c:v>355.21537999999998</c:v>
                </c:pt>
                <c:pt idx="1402">
                  <c:v>356.51387</c:v>
                </c:pt>
                <c:pt idx="1403">
                  <c:v>360.274</c:v>
                </c:pt>
                <c:pt idx="1404">
                  <c:v>363.75184000000002</c:v>
                </c:pt>
                <c:pt idx="1405">
                  <c:v>364.73698999999999</c:v>
                </c:pt>
                <c:pt idx="1406">
                  <c:v>366.17763000000002</c:v>
                </c:pt>
                <c:pt idx="1407">
                  <c:v>372.40115000000003</c:v>
                </c:pt>
                <c:pt idx="1408">
                  <c:v>373.45037000000002</c:v>
                </c:pt>
                <c:pt idx="1409">
                  <c:v>373.51645000000002</c:v>
                </c:pt>
                <c:pt idx="1410">
                  <c:v>374.68837000000002</c:v>
                </c:pt>
                <c:pt idx="1411">
                  <c:v>375.05473000000001</c:v>
                </c:pt>
                <c:pt idx="1412">
                  <c:v>377.38150999999999</c:v>
                </c:pt>
                <c:pt idx="1413">
                  <c:v>383.45996000000002</c:v>
                </c:pt>
                <c:pt idx="1414">
                  <c:v>383.89469000000003</c:v>
                </c:pt>
                <c:pt idx="1415">
                  <c:v>389.19878000000006</c:v>
                </c:pt>
                <c:pt idx="1416">
                  <c:v>389.88348999999999</c:v>
                </c:pt>
                <c:pt idx="1417">
                  <c:v>393.31909999999999</c:v>
                </c:pt>
                <c:pt idx="1418">
                  <c:v>395.9178</c:v>
                </c:pt>
                <c:pt idx="1419">
                  <c:v>396.31804999999997</c:v>
                </c:pt>
                <c:pt idx="1420">
                  <c:v>398.14411000000001</c:v>
                </c:pt>
                <c:pt idx="1421">
                  <c:v>402.19209999999998</c:v>
                </c:pt>
                <c:pt idx="1422">
                  <c:v>406.43185</c:v>
                </c:pt>
                <c:pt idx="1423">
                  <c:v>407.90944999999999</c:v>
                </c:pt>
                <c:pt idx="1424">
                  <c:v>409.03661999999997</c:v>
                </c:pt>
                <c:pt idx="1425">
                  <c:v>416.30626000000001</c:v>
                </c:pt>
                <c:pt idx="1426">
                  <c:v>418.73356999999999</c:v>
                </c:pt>
                <c:pt idx="1427">
                  <c:v>419.03521999999998</c:v>
                </c:pt>
                <c:pt idx="1428">
                  <c:v>423.37864000000002</c:v>
                </c:pt>
                <c:pt idx="1429">
                  <c:v>424.72575000000001</c:v>
                </c:pt>
                <c:pt idx="1430">
                  <c:v>424.90615000000003</c:v>
                </c:pt>
                <c:pt idx="1431">
                  <c:v>426.26170999999999</c:v>
                </c:pt>
                <c:pt idx="1432">
                  <c:v>426.77153000000004</c:v>
                </c:pt>
                <c:pt idx="1433">
                  <c:v>427.37015000000002</c:v>
                </c:pt>
                <c:pt idx="1434">
                  <c:v>427.40591999999998</c:v>
                </c:pt>
                <c:pt idx="1435">
                  <c:v>430.63862999999998</c:v>
                </c:pt>
                <c:pt idx="1436">
                  <c:v>434.42546999999996</c:v>
                </c:pt>
                <c:pt idx="1437">
                  <c:v>436.77062999999998</c:v>
                </c:pt>
                <c:pt idx="1438">
                  <c:v>437.28921000000003</c:v>
                </c:pt>
                <c:pt idx="1439">
                  <c:v>438.01254</c:v>
                </c:pt>
                <c:pt idx="1440">
                  <c:v>440.17594000000003</c:v>
                </c:pt>
                <c:pt idx="1441">
                  <c:v>442.17313000000001</c:v>
                </c:pt>
                <c:pt idx="1442">
                  <c:v>444.57135999999997</c:v>
                </c:pt>
                <c:pt idx="1443">
                  <c:v>446.97161</c:v>
                </c:pt>
                <c:pt idx="1444">
                  <c:v>453.62315000000001</c:v>
                </c:pt>
                <c:pt idx="1445">
                  <c:v>461.92536999999999</c:v>
                </c:pt>
                <c:pt idx="1446">
                  <c:v>462.58651000000003</c:v>
                </c:pt>
                <c:pt idx="1447">
                  <c:v>465.10071999999997</c:v>
                </c:pt>
                <c:pt idx="1448">
                  <c:v>466.84778999999997</c:v>
                </c:pt>
                <c:pt idx="1449">
                  <c:v>477.20240999999999</c:v>
                </c:pt>
                <c:pt idx="1450">
                  <c:v>482.89403999999996</c:v>
                </c:pt>
                <c:pt idx="1451">
                  <c:v>488.30097999999998</c:v>
                </c:pt>
                <c:pt idx="1452">
                  <c:v>488.47715000000005</c:v>
                </c:pt>
                <c:pt idx="1453">
                  <c:v>490.76148999999998</c:v>
                </c:pt>
                <c:pt idx="1454">
                  <c:v>491.23586999999998</c:v>
                </c:pt>
                <c:pt idx="1455">
                  <c:v>496.07951000000003</c:v>
                </c:pt>
                <c:pt idx="1456">
                  <c:v>501.89668999999998</c:v>
                </c:pt>
                <c:pt idx="1457">
                  <c:v>503.69696999999996</c:v>
                </c:pt>
                <c:pt idx="1458">
                  <c:v>505.03411</c:v>
                </c:pt>
                <c:pt idx="1459">
                  <c:v>505.23590999999999</c:v>
                </c:pt>
                <c:pt idx="1460">
                  <c:v>506.73194999999998</c:v>
                </c:pt>
                <c:pt idx="1461">
                  <c:v>508.31648999999999</c:v>
                </c:pt>
                <c:pt idx="1462">
                  <c:v>510.70780999999999</c:v>
                </c:pt>
                <c:pt idx="1463">
                  <c:v>513.08189000000004</c:v>
                </c:pt>
                <c:pt idx="1464">
                  <c:v>518.12046999999995</c:v>
                </c:pt>
                <c:pt idx="1465">
                  <c:v>519.37441999999999</c:v>
                </c:pt>
                <c:pt idx="1466">
                  <c:v>519.9683</c:v>
                </c:pt>
                <c:pt idx="1467">
                  <c:v>521.88788999999997</c:v>
                </c:pt>
                <c:pt idx="1468">
                  <c:v>537.21384999999998</c:v>
                </c:pt>
                <c:pt idx="1469">
                  <c:v>545.92515000000003</c:v>
                </c:pt>
                <c:pt idx="1470">
                  <c:v>548.90549999999996</c:v>
                </c:pt>
                <c:pt idx="1471">
                  <c:v>549.33646999999996</c:v>
                </c:pt>
                <c:pt idx="1472">
                  <c:v>550.4606</c:v>
                </c:pt>
                <c:pt idx="1473">
                  <c:v>568.06914000000006</c:v>
                </c:pt>
                <c:pt idx="1474">
                  <c:v>569.82726000000002</c:v>
                </c:pt>
                <c:pt idx="1475">
                  <c:v>572.84589000000005</c:v>
                </c:pt>
                <c:pt idx="1476">
                  <c:v>576.21831999999995</c:v>
                </c:pt>
                <c:pt idx="1477">
                  <c:v>577.77521000000002</c:v>
                </c:pt>
                <c:pt idx="1478">
                  <c:v>582.92087000000004</c:v>
                </c:pt>
                <c:pt idx="1479">
                  <c:v>586.60834999999997</c:v>
                </c:pt>
                <c:pt idx="1480">
                  <c:v>587.31722000000002</c:v>
                </c:pt>
                <c:pt idx="1481">
                  <c:v>588.02701000000002</c:v>
                </c:pt>
                <c:pt idx="1482">
                  <c:v>588.40892000000008</c:v>
                </c:pt>
                <c:pt idx="1483">
                  <c:v>591.71614999999997</c:v>
                </c:pt>
                <c:pt idx="1484">
                  <c:v>595.10160999999994</c:v>
                </c:pt>
                <c:pt idx="1485">
                  <c:v>613.07123000000001</c:v>
                </c:pt>
                <c:pt idx="1486">
                  <c:v>613.61787000000004</c:v>
                </c:pt>
                <c:pt idx="1487">
                  <c:v>619.99691000000007</c:v>
                </c:pt>
                <c:pt idx="1488">
                  <c:v>622.20210999999995</c:v>
                </c:pt>
                <c:pt idx="1489">
                  <c:v>627.06200000000001</c:v>
                </c:pt>
                <c:pt idx="1490">
                  <c:v>629.51030000000003</c:v>
                </c:pt>
                <c:pt idx="1491">
                  <c:v>637.21223999999995</c:v>
                </c:pt>
                <c:pt idx="1492">
                  <c:v>673.74090999999999</c:v>
                </c:pt>
                <c:pt idx="1493">
                  <c:v>679.00956000000008</c:v>
                </c:pt>
                <c:pt idx="1494">
                  <c:v>682.18236999999999</c:v>
                </c:pt>
                <c:pt idx="1495">
                  <c:v>687.43550000000005</c:v>
                </c:pt>
                <c:pt idx="1496">
                  <c:v>726.14926000000003</c:v>
                </c:pt>
                <c:pt idx="1497">
                  <c:v>727.19384000000002</c:v>
                </c:pt>
                <c:pt idx="1498">
                  <c:v>739.72947999999997</c:v>
                </c:pt>
                <c:pt idx="1499">
                  <c:v>742.50418000000002</c:v>
                </c:pt>
                <c:pt idx="1500">
                  <c:v>743.38857999999993</c:v>
                </c:pt>
                <c:pt idx="1501">
                  <c:v>755.23537999999996</c:v>
                </c:pt>
                <c:pt idx="1502">
                  <c:v>768.78826000000004</c:v>
                </c:pt>
                <c:pt idx="1503">
                  <c:v>780.35725000000002</c:v>
                </c:pt>
                <c:pt idx="1504">
                  <c:v>817.26202999999998</c:v>
                </c:pt>
                <c:pt idx="1505">
                  <c:v>834.37936999999999</c:v>
                </c:pt>
                <c:pt idx="1506">
                  <c:v>846.98715000000004</c:v>
                </c:pt>
                <c:pt idx="1507">
                  <c:v>853.06091000000004</c:v>
                </c:pt>
                <c:pt idx="1508">
                  <c:v>855.13462000000004</c:v>
                </c:pt>
                <c:pt idx="1509">
                  <c:v>884.55413999999996</c:v>
                </c:pt>
                <c:pt idx="1510">
                  <c:v>899.49878000000001</c:v>
                </c:pt>
                <c:pt idx="1511">
                  <c:v>907.26565000000005</c:v>
                </c:pt>
                <c:pt idx="1512">
                  <c:v>918.43249000000003</c:v>
                </c:pt>
                <c:pt idx="1513">
                  <c:v>943.16737999999998</c:v>
                </c:pt>
                <c:pt idx="1514">
                  <c:v>979.63284999999996</c:v>
                </c:pt>
                <c:pt idx="1515">
                  <c:v>1021.11803</c:v>
                </c:pt>
                <c:pt idx="1516">
                  <c:v>1085.5071599999999</c:v>
                </c:pt>
                <c:pt idx="1517">
                  <c:v>1147.5717400000001</c:v>
                </c:pt>
                <c:pt idx="1518">
                  <c:v>1168.6687400000001</c:v>
                </c:pt>
                <c:pt idx="1519">
                  <c:v>1299.23038</c:v>
                </c:pt>
                <c:pt idx="1520">
                  <c:v>1391.4530600000001</c:v>
                </c:pt>
                <c:pt idx="1521">
                  <c:v>1408.7099499999999</c:v>
                </c:pt>
                <c:pt idx="1522">
                  <c:v>1424.7741899999999</c:v>
                </c:pt>
                <c:pt idx="1523">
                  <c:v>1427.3474099999999</c:v>
                </c:pt>
                <c:pt idx="1524">
                  <c:v>1487.8982800000001</c:v>
                </c:pt>
                <c:pt idx="1525">
                  <c:v>1559.3908600000002</c:v>
                </c:pt>
              </c:numCache>
            </c:numRef>
          </c:xVal>
          <c:yVal>
            <c:numRef>
              <c:f>Sheet3!$G$2:$G$1527</c:f>
              <c:numCache>
                <c:formatCode>General</c:formatCode>
                <c:ptCount val="1526"/>
                <c:pt idx="0">
                  <c:v>7.0975600000000005</c:v>
                </c:pt>
                <c:pt idx="1">
                  <c:v>7.2943800000000003</c:v>
                </c:pt>
                <c:pt idx="2">
                  <c:v>0.40229999999999999</c:v>
                </c:pt>
                <c:pt idx="3">
                  <c:v>-0.19747000000000003</c:v>
                </c:pt>
                <c:pt idx="4">
                  <c:v>-6.0470000000000024E-2</c:v>
                </c:pt>
                <c:pt idx="5">
                  <c:v>2.9299999999999993E-2</c:v>
                </c:pt>
                <c:pt idx="6">
                  <c:v>-0.43673000000000006</c:v>
                </c:pt>
                <c:pt idx="7">
                  <c:v>6.4788300000000003</c:v>
                </c:pt>
                <c:pt idx="8">
                  <c:v>-0.91696</c:v>
                </c:pt>
                <c:pt idx="9">
                  <c:v>0.88200000000000012</c:v>
                </c:pt>
                <c:pt idx="10">
                  <c:v>0.24567000000000005</c:v>
                </c:pt>
                <c:pt idx="11">
                  <c:v>0.65850000000000009</c:v>
                </c:pt>
                <c:pt idx="12">
                  <c:v>-0.35210999999999992</c:v>
                </c:pt>
                <c:pt idx="13">
                  <c:v>-0.97117000000000009</c:v>
                </c:pt>
                <c:pt idx="14">
                  <c:v>5.1109999999999989E-2</c:v>
                </c:pt>
                <c:pt idx="15">
                  <c:v>12.431900000000001</c:v>
                </c:pt>
                <c:pt idx="16">
                  <c:v>1.1903299999999999</c:v>
                </c:pt>
                <c:pt idx="17">
                  <c:v>-0.68004000000000009</c:v>
                </c:pt>
                <c:pt idx="18">
                  <c:v>-7.2479999999999878E-2</c:v>
                </c:pt>
                <c:pt idx="19">
                  <c:v>-3.7599999999999856E-3</c:v>
                </c:pt>
                <c:pt idx="20">
                  <c:v>-1.5725799999999999</c:v>
                </c:pt>
                <c:pt idx="21">
                  <c:v>-5.410999999999988E-2</c:v>
                </c:pt>
                <c:pt idx="22">
                  <c:v>0.84152999999999989</c:v>
                </c:pt>
                <c:pt idx="23">
                  <c:v>2.3044899999999999</c:v>
                </c:pt>
                <c:pt idx="24">
                  <c:v>0.81793000000000005</c:v>
                </c:pt>
                <c:pt idx="25">
                  <c:v>-0.18915999999999999</c:v>
                </c:pt>
                <c:pt idx="26">
                  <c:v>2.3574999999999999</c:v>
                </c:pt>
                <c:pt idx="27">
                  <c:v>0.77624999999999966</c:v>
                </c:pt>
                <c:pt idx="28">
                  <c:v>-1.07433</c:v>
                </c:pt>
                <c:pt idx="29">
                  <c:v>1.9861699999999995</c:v>
                </c:pt>
                <c:pt idx="30">
                  <c:v>-0.82820999999999989</c:v>
                </c:pt>
                <c:pt idx="31">
                  <c:v>3.7600000000002076E-3</c:v>
                </c:pt>
                <c:pt idx="32">
                  <c:v>0.62423000000000028</c:v>
                </c:pt>
                <c:pt idx="33">
                  <c:v>-1.23329</c:v>
                </c:pt>
                <c:pt idx="34">
                  <c:v>0.99667999999999957</c:v>
                </c:pt>
                <c:pt idx="35">
                  <c:v>4.5490300000000001</c:v>
                </c:pt>
                <c:pt idx="36">
                  <c:v>-0.36307</c:v>
                </c:pt>
                <c:pt idx="37">
                  <c:v>-0.36001999999999956</c:v>
                </c:pt>
                <c:pt idx="38">
                  <c:v>6.8530000000000424E-2</c:v>
                </c:pt>
                <c:pt idx="39">
                  <c:v>-1.1179200000000002</c:v>
                </c:pt>
                <c:pt idx="40">
                  <c:v>-7.6309999999999878E-2</c:v>
                </c:pt>
                <c:pt idx="41">
                  <c:v>0.83482999999999974</c:v>
                </c:pt>
                <c:pt idx="42">
                  <c:v>0.80481000000000025</c:v>
                </c:pt>
                <c:pt idx="43">
                  <c:v>2.2319899999999997</c:v>
                </c:pt>
                <c:pt idx="44">
                  <c:v>3.3989000000000007</c:v>
                </c:pt>
                <c:pt idx="45">
                  <c:v>-0.39386999999999972</c:v>
                </c:pt>
                <c:pt idx="46">
                  <c:v>-0.57220000000000004</c:v>
                </c:pt>
                <c:pt idx="47">
                  <c:v>0.13134000000000023</c:v>
                </c:pt>
                <c:pt idx="48">
                  <c:v>9.4452699999999989</c:v>
                </c:pt>
                <c:pt idx="49">
                  <c:v>-0.51678999999999986</c:v>
                </c:pt>
                <c:pt idx="50">
                  <c:v>-0.87659999999999982</c:v>
                </c:pt>
                <c:pt idx="51">
                  <c:v>-0.23292000000000002</c:v>
                </c:pt>
                <c:pt idx="52">
                  <c:v>0.1166999999999998</c:v>
                </c:pt>
                <c:pt idx="53">
                  <c:v>-0.6830200000000004</c:v>
                </c:pt>
                <c:pt idx="54">
                  <c:v>-0.66636999999999968</c:v>
                </c:pt>
                <c:pt idx="55">
                  <c:v>1.4112900000000002</c:v>
                </c:pt>
                <c:pt idx="56">
                  <c:v>0.58578000000000063</c:v>
                </c:pt>
                <c:pt idx="57">
                  <c:v>-7.0730000000000182E-2</c:v>
                </c:pt>
                <c:pt idx="58">
                  <c:v>3.5656299999999996</c:v>
                </c:pt>
                <c:pt idx="59">
                  <c:v>-0.39933000000000041</c:v>
                </c:pt>
                <c:pt idx="60">
                  <c:v>2.0203800000000003</c:v>
                </c:pt>
                <c:pt idx="61">
                  <c:v>2.9086299999999996</c:v>
                </c:pt>
                <c:pt idx="62">
                  <c:v>10.366910000000001</c:v>
                </c:pt>
                <c:pt idx="63">
                  <c:v>2.3869099999999994</c:v>
                </c:pt>
                <c:pt idx="64">
                  <c:v>1.4212199999999999</c:v>
                </c:pt>
                <c:pt idx="65">
                  <c:v>0.42006000000000032</c:v>
                </c:pt>
                <c:pt idx="66">
                  <c:v>-0.19653999999999971</c:v>
                </c:pt>
                <c:pt idx="67">
                  <c:v>0.98432000000000031</c:v>
                </c:pt>
                <c:pt idx="68">
                  <c:v>-0.86383999999999972</c:v>
                </c:pt>
                <c:pt idx="69">
                  <c:v>5.213989999999999</c:v>
                </c:pt>
                <c:pt idx="70">
                  <c:v>1.71251</c:v>
                </c:pt>
                <c:pt idx="71">
                  <c:v>0.76968000000000014</c:v>
                </c:pt>
                <c:pt idx="72">
                  <c:v>5.3564499999999997</c:v>
                </c:pt>
                <c:pt idx="73">
                  <c:v>2.4656599999999997</c:v>
                </c:pt>
                <c:pt idx="74">
                  <c:v>4.8315700000000001</c:v>
                </c:pt>
                <c:pt idx="75">
                  <c:v>0.32600000000000051</c:v>
                </c:pt>
                <c:pt idx="76">
                  <c:v>1.4876000000000005</c:v>
                </c:pt>
                <c:pt idx="77">
                  <c:v>3.51302</c:v>
                </c:pt>
                <c:pt idx="78">
                  <c:v>-3.7899999999999601E-2</c:v>
                </c:pt>
                <c:pt idx="79">
                  <c:v>0.72860000000000014</c:v>
                </c:pt>
                <c:pt idx="80">
                  <c:v>-1.3265799999999999</c:v>
                </c:pt>
                <c:pt idx="81">
                  <c:v>42.489100000000001</c:v>
                </c:pt>
                <c:pt idx="82">
                  <c:v>-1.4859099999999996</c:v>
                </c:pt>
                <c:pt idx="83">
                  <c:v>2.5943500000000004</c:v>
                </c:pt>
                <c:pt idx="84">
                  <c:v>3.9350600000000009</c:v>
                </c:pt>
                <c:pt idx="85">
                  <c:v>-1.1519399999999997</c:v>
                </c:pt>
                <c:pt idx="86">
                  <c:v>4.3199500000000004</c:v>
                </c:pt>
                <c:pt idx="87">
                  <c:v>3.681919999999999</c:v>
                </c:pt>
                <c:pt idx="88">
                  <c:v>1.5193199999999987</c:v>
                </c:pt>
                <c:pt idx="89">
                  <c:v>1.7760999999999996</c:v>
                </c:pt>
                <c:pt idx="90">
                  <c:v>-3.84992</c:v>
                </c:pt>
                <c:pt idx="91">
                  <c:v>1.2467300000000003</c:v>
                </c:pt>
                <c:pt idx="92">
                  <c:v>-3.9936300000000005</c:v>
                </c:pt>
                <c:pt idx="93">
                  <c:v>6.9109399999999992</c:v>
                </c:pt>
                <c:pt idx="94">
                  <c:v>0.60224000000000011</c:v>
                </c:pt>
                <c:pt idx="95">
                  <c:v>6.1411700000000007</c:v>
                </c:pt>
                <c:pt idx="96">
                  <c:v>2.6216999999999988</c:v>
                </c:pt>
                <c:pt idx="97">
                  <c:v>1.5888500000000008</c:v>
                </c:pt>
                <c:pt idx="98">
                  <c:v>1.7344400000000011</c:v>
                </c:pt>
                <c:pt idx="99">
                  <c:v>2.6384500000000006</c:v>
                </c:pt>
                <c:pt idx="100">
                  <c:v>3.6504499999999993</c:v>
                </c:pt>
                <c:pt idx="101">
                  <c:v>4.7560699999999994</c:v>
                </c:pt>
                <c:pt idx="102">
                  <c:v>8.1869000000000014</c:v>
                </c:pt>
                <c:pt idx="103">
                  <c:v>-4.22</c:v>
                </c:pt>
                <c:pt idx="104">
                  <c:v>1.1171600000000002</c:v>
                </c:pt>
                <c:pt idx="105">
                  <c:v>3.4643999999999995</c:v>
                </c:pt>
                <c:pt idx="106">
                  <c:v>2.5243600000000015</c:v>
                </c:pt>
                <c:pt idx="107">
                  <c:v>0.67000999999999955</c:v>
                </c:pt>
                <c:pt idx="108">
                  <c:v>4.4631100000000004</c:v>
                </c:pt>
                <c:pt idx="109">
                  <c:v>-3.1327800000000012</c:v>
                </c:pt>
                <c:pt idx="110">
                  <c:v>34.788499999999999</c:v>
                </c:pt>
                <c:pt idx="111">
                  <c:v>4.0228600000000014</c:v>
                </c:pt>
                <c:pt idx="112">
                  <c:v>-0.53466000000000058</c:v>
                </c:pt>
                <c:pt idx="113">
                  <c:v>5.2444900000000008</c:v>
                </c:pt>
                <c:pt idx="114">
                  <c:v>3.0948600000000006</c:v>
                </c:pt>
                <c:pt idx="115">
                  <c:v>5.7687499999999989</c:v>
                </c:pt>
                <c:pt idx="116">
                  <c:v>0.29382000000000019</c:v>
                </c:pt>
                <c:pt idx="117">
                  <c:v>11.260909999999999</c:v>
                </c:pt>
                <c:pt idx="118">
                  <c:v>10.305329999999998</c:v>
                </c:pt>
                <c:pt idx="119">
                  <c:v>-0.4219899999999992</c:v>
                </c:pt>
                <c:pt idx="120">
                  <c:v>0.31272000000000055</c:v>
                </c:pt>
                <c:pt idx="121">
                  <c:v>4.5769400000000005</c:v>
                </c:pt>
                <c:pt idx="122">
                  <c:v>-0.69072999999999851</c:v>
                </c:pt>
                <c:pt idx="123">
                  <c:v>1.6486699999999992</c:v>
                </c:pt>
                <c:pt idx="124">
                  <c:v>3.7785399999999996</c:v>
                </c:pt>
                <c:pt idx="125">
                  <c:v>6.2859700000000007</c:v>
                </c:pt>
                <c:pt idx="126">
                  <c:v>3.3809100000000001</c:v>
                </c:pt>
                <c:pt idx="127">
                  <c:v>2.6677099999999996</c:v>
                </c:pt>
                <c:pt idx="128">
                  <c:v>6.8396499999999971</c:v>
                </c:pt>
                <c:pt idx="129">
                  <c:v>1.770620000000001</c:v>
                </c:pt>
                <c:pt idx="130">
                  <c:v>2.8496000000000006</c:v>
                </c:pt>
                <c:pt idx="131">
                  <c:v>5.1280300000000008</c:v>
                </c:pt>
                <c:pt idx="132">
                  <c:v>3.2959700000000005</c:v>
                </c:pt>
                <c:pt idx="133">
                  <c:v>4.6201200000000018</c:v>
                </c:pt>
                <c:pt idx="134">
                  <c:v>4.790280000000001</c:v>
                </c:pt>
                <c:pt idx="135">
                  <c:v>3.1392600000000002</c:v>
                </c:pt>
                <c:pt idx="136">
                  <c:v>1.1357900000000019</c:v>
                </c:pt>
                <c:pt idx="137">
                  <c:v>26.41412</c:v>
                </c:pt>
                <c:pt idx="138">
                  <c:v>6.9383999999999997</c:v>
                </c:pt>
                <c:pt idx="139">
                  <c:v>5.9698700000000002</c:v>
                </c:pt>
                <c:pt idx="140">
                  <c:v>7.4270499999999995</c:v>
                </c:pt>
                <c:pt idx="141">
                  <c:v>8.3333099999999991</c:v>
                </c:pt>
                <c:pt idx="142">
                  <c:v>4.3860699999999984</c:v>
                </c:pt>
                <c:pt idx="143">
                  <c:v>3.7323999999999984</c:v>
                </c:pt>
                <c:pt idx="144">
                  <c:v>4.1503400000000017</c:v>
                </c:pt>
                <c:pt idx="145">
                  <c:v>3.4493899999999975</c:v>
                </c:pt>
                <c:pt idx="146">
                  <c:v>0.2617799999999999</c:v>
                </c:pt>
                <c:pt idx="147">
                  <c:v>8.467369999999999</c:v>
                </c:pt>
                <c:pt idx="148">
                  <c:v>6.9898600000000002</c:v>
                </c:pt>
                <c:pt idx="149">
                  <c:v>9.2514000000000003</c:v>
                </c:pt>
                <c:pt idx="150">
                  <c:v>7.8948299999999989</c:v>
                </c:pt>
                <c:pt idx="151">
                  <c:v>7.0196299999999994</c:v>
                </c:pt>
                <c:pt idx="152">
                  <c:v>10.63589</c:v>
                </c:pt>
                <c:pt idx="153">
                  <c:v>10.9643</c:v>
                </c:pt>
                <c:pt idx="154">
                  <c:v>6.2578599999999991</c:v>
                </c:pt>
                <c:pt idx="155">
                  <c:v>3.7386100000000013</c:v>
                </c:pt>
                <c:pt idx="156">
                  <c:v>0.79153999999999947</c:v>
                </c:pt>
                <c:pt idx="157">
                  <c:v>6.5320200000000028</c:v>
                </c:pt>
                <c:pt idx="158">
                  <c:v>9.6753099999999996</c:v>
                </c:pt>
                <c:pt idx="159">
                  <c:v>5.4334400000000009</c:v>
                </c:pt>
                <c:pt idx="160">
                  <c:v>6.065450000000002</c:v>
                </c:pt>
                <c:pt idx="161">
                  <c:v>6.9376999999999995</c:v>
                </c:pt>
                <c:pt idx="162">
                  <c:v>2.7265499999999996</c:v>
                </c:pt>
                <c:pt idx="163">
                  <c:v>6.8960899999999992</c:v>
                </c:pt>
                <c:pt idx="164">
                  <c:v>9.8500899999999998</c:v>
                </c:pt>
                <c:pt idx="165">
                  <c:v>-0.97125999999999912</c:v>
                </c:pt>
                <c:pt idx="166">
                  <c:v>9.5824500000000015</c:v>
                </c:pt>
                <c:pt idx="167">
                  <c:v>6.8797000000000033</c:v>
                </c:pt>
                <c:pt idx="168">
                  <c:v>9.3381600000000002</c:v>
                </c:pt>
                <c:pt idx="169">
                  <c:v>11.603259999999999</c:v>
                </c:pt>
                <c:pt idx="170">
                  <c:v>5.7433700000000005</c:v>
                </c:pt>
                <c:pt idx="171">
                  <c:v>0.60256000000000043</c:v>
                </c:pt>
                <c:pt idx="172">
                  <c:v>8.22316</c:v>
                </c:pt>
                <c:pt idx="173">
                  <c:v>9.1053200000000007</c:v>
                </c:pt>
                <c:pt idx="174">
                  <c:v>10.182690000000003</c:v>
                </c:pt>
                <c:pt idx="175">
                  <c:v>1.2873699999999992</c:v>
                </c:pt>
                <c:pt idx="176">
                  <c:v>4.7929899999999979</c:v>
                </c:pt>
                <c:pt idx="177">
                  <c:v>1.6603099999999991</c:v>
                </c:pt>
                <c:pt idx="178">
                  <c:v>9.0032800000000037</c:v>
                </c:pt>
                <c:pt idx="179">
                  <c:v>13.761659999999999</c:v>
                </c:pt>
                <c:pt idx="180">
                  <c:v>8.4246599999999994</c:v>
                </c:pt>
                <c:pt idx="181">
                  <c:v>8.4333000000000027</c:v>
                </c:pt>
                <c:pt idx="182">
                  <c:v>6.5896100000000004</c:v>
                </c:pt>
                <c:pt idx="183">
                  <c:v>8.1385900000000007</c:v>
                </c:pt>
                <c:pt idx="184">
                  <c:v>4.1460000000000008</c:v>
                </c:pt>
                <c:pt idx="185">
                  <c:v>3.5021400000000007</c:v>
                </c:pt>
                <c:pt idx="186">
                  <c:v>1.4855800000000023</c:v>
                </c:pt>
                <c:pt idx="187">
                  <c:v>3.6123100000000008</c:v>
                </c:pt>
                <c:pt idx="188">
                  <c:v>7.1442399999999999</c:v>
                </c:pt>
                <c:pt idx="189">
                  <c:v>9.3205899999999993</c:v>
                </c:pt>
                <c:pt idx="190">
                  <c:v>7.4978100000000012</c:v>
                </c:pt>
                <c:pt idx="191">
                  <c:v>7.6240699999999997</c:v>
                </c:pt>
                <c:pt idx="192">
                  <c:v>3.1318599999999996</c:v>
                </c:pt>
                <c:pt idx="193">
                  <c:v>32.747160000000001</c:v>
                </c:pt>
                <c:pt idx="194">
                  <c:v>4.9424399999999977</c:v>
                </c:pt>
                <c:pt idx="195">
                  <c:v>6.3575700000000026</c:v>
                </c:pt>
                <c:pt idx="196">
                  <c:v>9.2359200000000001</c:v>
                </c:pt>
                <c:pt idx="197">
                  <c:v>10.229590000000002</c:v>
                </c:pt>
                <c:pt idx="198">
                  <c:v>9.1206500000000013</c:v>
                </c:pt>
                <c:pt idx="199">
                  <c:v>3.8775899999999979</c:v>
                </c:pt>
                <c:pt idx="200">
                  <c:v>8.4690299999999965</c:v>
                </c:pt>
                <c:pt idx="201">
                  <c:v>7.1980000000000004</c:v>
                </c:pt>
                <c:pt idx="202">
                  <c:v>3.5745999999999967</c:v>
                </c:pt>
                <c:pt idx="203">
                  <c:v>13.262729999999998</c:v>
                </c:pt>
                <c:pt idx="204">
                  <c:v>7.8957200000000007</c:v>
                </c:pt>
                <c:pt idx="205">
                  <c:v>4.8658300000000025</c:v>
                </c:pt>
                <c:pt idx="206">
                  <c:v>7.4689300000000003</c:v>
                </c:pt>
                <c:pt idx="207">
                  <c:v>6.6632999999999996</c:v>
                </c:pt>
                <c:pt idx="208">
                  <c:v>0.27659000000000233</c:v>
                </c:pt>
                <c:pt idx="209">
                  <c:v>-3.1869099999999992</c:v>
                </c:pt>
                <c:pt idx="210">
                  <c:v>5.3275499999999987</c:v>
                </c:pt>
                <c:pt idx="211">
                  <c:v>8.258029999999998</c:v>
                </c:pt>
                <c:pt idx="212">
                  <c:v>8.2576000000000001</c:v>
                </c:pt>
                <c:pt idx="213">
                  <c:v>12.626560000000001</c:v>
                </c:pt>
                <c:pt idx="214">
                  <c:v>5.8919999999999995</c:v>
                </c:pt>
                <c:pt idx="215">
                  <c:v>9.6485400000000006</c:v>
                </c:pt>
                <c:pt idx="216">
                  <c:v>-0.37718999999999525</c:v>
                </c:pt>
                <c:pt idx="217">
                  <c:v>8.0250800000000027</c:v>
                </c:pt>
                <c:pt idx="218">
                  <c:v>10.682040000000001</c:v>
                </c:pt>
                <c:pt idx="219">
                  <c:v>2.878029999999999</c:v>
                </c:pt>
                <c:pt idx="220">
                  <c:v>7.1429100000000005</c:v>
                </c:pt>
                <c:pt idx="221">
                  <c:v>11.557490000000001</c:v>
                </c:pt>
                <c:pt idx="222">
                  <c:v>6.4655400000000007</c:v>
                </c:pt>
                <c:pt idx="223">
                  <c:v>9.6323700000000017</c:v>
                </c:pt>
                <c:pt idx="224">
                  <c:v>2.9729199999999985</c:v>
                </c:pt>
                <c:pt idx="225">
                  <c:v>6.7151400000000017</c:v>
                </c:pt>
                <c:pt idx="226">
                  <c:v>7.9640500000000003</c:v>
                </c:pt>
                <c:pt idx="227">
                  <c:v>7.5943900000000006</c:v>
                </c:pt>
                <c:pt idx="228">
                  <c:v>6.0858699999999999</c:v>
                </c:pt>
                <c:pt idx="229">
                  <c:v>5.7811399999999971</c:v>
                </c:pt>
                <c:pt idx="230">
                  <c:v>6.6103899999999989</c:v>
                </c:pt>
                <c:pt idx="231">
                  <c:v>13.386819999999997</c:v>
                </c:pt>
                <c:pt idx="232">
                  <c:v>7.9264100000000006</c:v>
                </c:pt>
                <c:pt idx="233">
                  <c:v>6.5387699999999995</c:v>
                </c:pt>
                <c:pt idx="234">
                  <c:v>3.2620699999999978</c:v>
                </c:pt>
                <c:pt idx="235">
                  <c:v>11.22664</c:v>
                </c:pt>
                <c:pt idx="236">
                  <c:v>1.282119999999999</c:v>
                </c:pt>
                <c:pt idx="237">
                  <c:v>3.1230699999999985</c:v>
                </c:pt>
                <c:pt idx="238">
                  <c:v>12.600470000000005</c:v>
                </c:pt>
                <c:pt idx="239">
                  <c:v>5.3472400000000029</c:v>
                </c:pt>
                <c:pt idx="240">
                  <c:v>12.983939999999997</c:v>
                </c:pt>
                <c:pt idx="241">
                  <c:v>5.7653800000000004</c:v>
                </c:pt>
                <c:pt idx="242">
                  <c:v>5.6865999999999985</c:v>
                </c:pt>
                <c:pt idx="243">
                  <c:v>10.855180000000001</c:v>
                </c:pt>
                <c:pt idx="244">
                  <c:v>5.9748100000000015</c:v>
                </c:pt>
                <c:pt idx="245">
                  <c:v>11.69049</c:v>
                </c:pt>
                <c:pt idx="246">
                  <c:v>10.700520000000001</c:v>
                </c:pt>
                <c:pt idx="247">
                  <c:v>13.670339999999996</c:v>
                </c:pt>
                <c:pt idx="248">
                  <c:v>4.4936199999999999</c:v>
                </c:pt>
                <c:pt idx="249">
                  <c:v>10.637669999999996</c:v>
                </c:pt>
                <c:pt idx="250">
                  <c:v>19.296689999999998</c:v>
                </c:pt>
                <c:pt idx="251">
                  <c:v>4.1463199999999993</c:v>
                </c:pt>
                <c:pt idx="252">
                  <c:v>10.340260000000001</c:v>
                </c:pt>
                <c:pt idx="253">
                  <c:v>8.6560699999999997</c:v>
                </c:pt>
                <c:pt idx="254">
                  <c:v>3.455569999999998</c:v>
                </c:pt>
                <c:pt idx="255">
                  <c:v>8.9442200000000014</c:v>
                </c:pt>
                <c:pt idx="256">
                  <c:v>5.9253199999999993</c:v>
                </c:pt>
                <c:pt idx="257">
                  <c:v>9.0855099999999993</c:v>
                </c:pt>
                <c:pt idx="258">
                  <c:v>3.4074300000000015</c:v>
                </c:pt>
                <c:pt idx="259">
                  <c:v>10.595200000000002</c:v>
                </c:pt>
                <c:pt idx="260">
                  <c:v>10.561169999999997</c:v>
                </c:pt>
                <c:pt idx="261">
                  <c:v>11.861549999999998</c:v>
                </c:pt>
                <c:pt idx="262">
                  <c:v>4.0854299999999988</c:v>
                </c:pt>
                <c:pt idx="263">
                  <c:v>10.77646</c:v>
                </c:pt>
                <c:pt idx="264">
                  <c:v>7.9064399999999999</c:v>
                </c:pt>
                <c:pt idx="265">
                  <c:v>11.265929999999997</c:v>
                </c:pt>
                <c:pt idx="266">
                  <c:v>5.1373800000000003</c:v>
                </c:pt>
                <c:pt idx="267">
                  <c:v>4.4488300000000045</c:v>
                </c:pt>
                <c:pt idx="268">
                  <c:v>5.5787699999999987</c:v>
                </c:pt>
                <c:pt idx="269">
                  <c:v>9.7748100000000022</c:v>
                </c:pt>
                <c:pt idx="270">
                  <c:v>1.6620400000000011</c:v>
                </c:pt>
                <c:pt idx="271">
                  <c:v>16.814940000000004</c:v>
                </c:pt>
                <c:pt idx="272">
                  <c:v>7.8632400000000011</c:v>
                </c:pt>
                <c:pt idx="273">
                  <c:v>9.6407400000000045</c:v>
                </c:pt>
                <c:pt idx="274">
                  <c:v>13.18196</c:v>
                </c:pt>
                <c:pt idx="275">
                  <c:v>10.038590000000003</c:v>
                </c:pt>
                <c:pt idx="276">
                  <c:v>7.7955400000000026</c:v>
                </c:pt>
                <c:pt idx="277">
                  <c:v>11.62321</c:v>
                </c:pt>
                <c:pt idx="278">
                  <c:v>10.789000000000001</c:v>
                </c:pt>
                <c:pt idx="279">
                  <c:v>16.321470000000001</c:v>
                </c:pt>
                <c:pt idx="280">
                  <c:v>10.565429999999999</c:v>
                </c:pt>
                <c:pt idx="281">
                  <c:v>1.6530900000000024</c:v>
                </c:pt>
                <c:pt idx="282">
                  <c:v>9.7638500000000015</c:v>
                </c:pt>
                <c:pt idx="283">
                  <c:v>14.368310000000001</c:v>
                </c:pt>
                <c:pt idx="284">
                  <c:v>9.8595900000000007</c:v>
                </c:pt>
                <c:pt idx="285">
                  <c:v>7.7561399999999985</c:v>
                </c:pt>
                <c:pt idx="286">
                  <c:v>15.407160000000001</c:v>
                </c:pt>
                <c:pt idx="287">
                  <c:v>2.1325000000000003</c:v>
                </c:pt>
                <c:pt idx="288">
                  <c:v>11.069189999999995</c:v>
                </c:pt>
                <c:pt idx="289">
                  <c:v>6.5106399999999987</c:v>
                </c:pt>
                <c:pt idx="290">
                  <c:v>3.1256800000000027</c:v>
                </c:pt>
                <c:pt idx="291">
                  <c:v>11.078819999999997</c:v>
                </c:pt>
                <c:pt idx="292">
                  <c:v>14.313720000000004</c:v>
                </c:pt>
                <c:pt idx="293">
                  <c:v>6.4639599999999966</c:v>
                </c:pt>
                <c:pt idx="294">
                  <c:v>4.954229999999999</c:v>
                </c:pt>
                <c:pt idx="295">
                  <c:v>7.5953400000000002</c:v>
                </c:pt>
                <c:pt idx="296">
                  <c:v>11.101970000000001</c:v>
                </c:pt>
                <c:pt idx="297">
                  <c:v>2.1121399999999966</c:v>
                </c:pt>
                <c:pt idx="298">
                  <c:v>6.8094500000000018</c:v>
                </c:pt>
                <c:pt idx="299">
                  <c:v>10.366139999999998</c:v>
                </c:pt>
                <c:pt idx="300">
                  <c:v>17.577559999999998</c:v>
                </c:pt>
                <c:pt idx="301">
                  <c:v>-2.2383300000000013</c:v>
                </c:pt>
                <c:pt idx="302">
                  <c:v>10.159860000000002</c:v>
                </c:pt>
                <c:pt idx="303">
                  <c:v>6.2100200000000001</c:v>
                </c:pt>
                <c:pt idx="304">
                  <c:v>10.15418</c:v>
                </c:pt>
                <c:pt idx="305">
                  <c:v>10.505479999999999</c:v>
                </c:pt>
                <c:pt idx="306">
                  <c:v>3.4902999999999977</c:v>
                </c:pt>
                <c:pt idx="307">
                  <c:v>6.9159399999999991</c:v>
                </c:pt>
                <c:pt idx="308">
                  <c:v>7.4312200000000033</c:v>
                </c:pt>
                <c:pt idx="309">
                  <c:v>0.35022999999999982</c:v>
                </c:pt>
                <c:pt idx="310">
                  <c:v>5.8007900000000028</c:v>
                </c:pt>
                <c:pt idx="311">
                  <c:v>9.8005699999999969</c:v>
                </c:pt>
                <c:pt idx="312">
                  <c:v>11.341810000000002</c:v>
                </c:pt>
                <c:pt idx="313">
                  <c:v>9.6323700000000017</c:v>
                </c:pt>
                <c:pt idx="314">
                  <c:v>4.9510499999999986</c:v>
                </c:pt>
                <c:pt idx="315">
                  <c:v>9.0560200000000002</c:v>
                </c:pt>
                <c:pt idx="316">
                  <c:v>5.791879999999999</c:v>
                </c:pt>
                <c:pt idx="317">
                  <c:v>0.96826000000000079</c:v>
                </c:pt>
                <c:pt idx="318">
                  <c:v>10.846300000000003</c:v>
                </c:pt>
                <c:pt idx="319">
                  <c:v>11.745429999999995</c:v>
                </c:pt>
                <c:pt idx="320">
                  <c:v>8.6455999999999946</c:v>
                </c:pt>
                <c:pt idx="321">
                  <c:v>11.444499999999998</c:v>
                </c:pt>
                <c:pt idx="322">
                  <c:v>11.333380000000002</c:v>
                </c:pt>
                <c:pt idx="323">
                  <c:v>8.0842400000000012</c:v>
                </c:pt>
                <c:pt idx="324">
                  <c:v>9.6506399999999992</c:v>
                </c:pt>
                <c:pt idx="325">
                  <c:v>10.96951</c:v>
                </c:pt>
                <c:pt idx="326">
                  <c:v>7.482680000000002</c:v>
                </c:pt>
                <c:pt idx="327">
                  <c:v>13.032490000000006</c:v>
                </c:pt>
                <c:pt idx="328">
                  <c:v>9.5321399999999983</c:v>
                </c:pt>
                <c:pt idx="329">
                  <c:v>6.7778899999999993</c:v>
                </c:pt>
                <c:pt idx="330">
                  <c:v>9.4782299999999964</c:v>
                </c:pt>
                <c:pt idx="331">
                  <c:v>11.90221</c:v>
                </c:pt>
                <c:pt idx="332">
                  <c:v>14.243109999999998</c:v>
                </c:pt>
                <c:pt idx="333">
                  <c:v>14.895269999999996</c:v>
                </c:pt>
                <c:pt idx="334">
                  <c:v>7.802660000000003</c:v>
                </c:pt>
                <c:pt idx="335">
                  <c:v>14.711470000000002</c:v>
                </c:pt>
                <c:pt idx="336">
                  <c:v>15.266739999999999</c:v>
                </c:pt>
                <c:pt idx="337">
                  <c:v>9.513580000000001</c:v>
                </c:pt>
                <c:pt idx="338">
                  <c:v>10.622810000000001</c:v>
                </c:pt>
                <c:pt idx="339">
                  <c:v>9.3566199999999995</c:v>
                </c:pt>
                <c:pt idx="340">
                  <c:v>7.7040700000000015</c:v>
                </c:pt>
                <c:pt idx="341">
                  <c:v>14.732199999999999</c:v>
                </c:pt>
                <c:pt idx="342">
                  <c:v>8.2468399999999988</c:v>
                </c:pt>
                <c:pt idx="343">
                  <c:v>5.4474599999999995</c:v>
                </c:pt>
                <c:pt idx="344">
                  <c:v>9.9558800000000005</c:v>
                </c:pt>
                <c:pt idx="345">
                  <c:v>14.694629999999997</c:v>
                </c:pt>
                <c:pt idx="346">
                  <c:v>8.6823100000000011</c:v>
                </c:pt>
                <c:pt idx="347">
                  <c:v>2.2311199999999971</c:v>
                </c:pt>
                <c:pt idx="348">
                  <c:v>15.285819999999998</c:v>
                </c:pt>
                <c:pt idx="349">
                  <c:v>15.827630000000003</c:v>
                </c:pt>
                <c:pt idx="350">
                  <c:v>2.2216100000000019</c:v>
                </c:pt>
                <c:pt idx="351">
                  <c:v>13.446999999999999</c:v>
                </c:pt>
                <c:pt idx="352">
                  <c:v>10.431160000000002</c:v>
                </c:pt>
                <c:pt idx="353">
                  <c:v>0.89325000000000188</c:v>
                </c:pt>
                <c:pt idx="354">
                  <c:v>3.3217800000000004</c:v>
                </c:pt>
                <c:pt idx="355">
                  <c:v>12.410629999999998</c:v>
                </c:pt>
                <c:pt idx="356">
                  <c:v>3.8985300000000009</c:v>
                </c:pt>
                <c:pt idx="357">
                  <c:v>6.1821200000000012</c:v>
                </c:pt>
                <c:pt idx="358">
                  <c:v>10.840479999999999</c:v>
                </c:pt>
                <c:pt idx="359">
                  <c:v>11.337</c:v>
                </c:pt>
                <c:pt idx="360">
                  <c:v>11.786200000000001</c:v>
                </c:pt>
                <c:pt idx="361">
                  <c:v>10.702400000000001</c:v>
                </c:pt>
                <c:pt idx="362">
                  <c:v>12.715950000000003</c:v>
                </c:pt>
                <c:pt idx="363">
                  <c:v>13.378240000000005</c:v>
                </c:pt>
                <c:pt idx="364">
                  <c:v>15.759610000000002</c:v>
                </c:pt>
                <c:pt idx="365">
                  <c:v>19.134650000000001</c:v>
                </c:pt>
                <c:pt idx="366">
                  <c:v>10.353250000000003</c:v>
                </c:pt>
                <c:pt idx="367">
                  <c:v>7.1847500000000011</c:v>
                </c:pt>
                <c:pt idx="368">
                  <c:v>12.939990000000002</c:v>
                </c:pt>
                <c:pt idx="369">
                  <c:v>7.1893499999999975</c:v>
                </c:pt>
                <c:pt idx="370">
                  <c:v>17.291759999999996</c:v>
                </c:pt>
                <c:pt idx="371">
                  <c:v>11.172969999999999</c:v>
                </c:pt>
                <c:pt idx="372">
                  <c:v>13.223630000000004</c:v>
                </c:pt>
                <c:pt idx="373">
                  <c:v>7.5844099999999983</c:v>
                </c:pt>
                <c:pt idx="374">
                  <c:v>11.007439999999999</c:v>
                </c:pt>
                <c:pt idx="375">
                  <c:v>2.5755499999999998</c:v>
                </c:pt>
                <c:pt idx="376">
                  <c:v>18.011849999999999</c:v>
                </c:pt>
                <c:pt idx="377">
                  <c:v>15.926370000000002</c:v>
                </c:pt>
                <c:pt idx="378">
                  <c:v>10.82619</c:v>
                </c:pt>
                <c:pt idx="379">
                  <c:v>12.792179999999998</c:v>
                </c:pt>
                <c:pt idx="380">
                  <c:v>13.832060000000002</c:v>
                </c:pt>
                <c:pt idx="381">
                  <c:v>-5.8914599999999986</c:v>
                </c:pt>
                <c:pt idx="382">
                  <c:v>12.582850000000001</c:v>
                </c:pt>
                <c:pt idx="383">
                  <c:v>12.79148</c:v>
                </c:pt>
                <c:pt idx="384">
                  <c:v>9.3590300000000006</c:v>
                </c:pt>
                <c:pt idx="385">
                  <c:v>13.177799999999998</c:v>
                </c:pt>
                <c:pt idx="386">
                  <c:v>6.8505800000000043</c:v>
                </c:pt>
                <c:pt idx="387">
                  <c:v>5.7131199999999964</c:v>
                </c:pt>
                <c:pt idx="388">
                  <c:v>5.4141199999999969</c:v>
                </c:pt>
                <c:pt idx="389">
                  <c:v>11.930539999999997</c:v>
                </c:pt>
                <c:pt idx="390">
                  <c:v>16.21452</c:v>
                </c:pt>
                <c:pt idx="391">
                  <c:v>7.2716399999999979</c:v>
                </c:pt>
                <c:pt idx="392">
                  <c:v>1.5789700000000018</c:v>
                </c:pt>
                <c:pt idx="393">
                  <c:v>3.444860000000002</c:v>
                </c:pt>
                <c:pt idx="394">
                  <c:v>6.4188100000000041</c:v>
                </c:pt>
                <c:pt idx="395">
                  <c:v>10.415509999999998</c:v>
                </c:pt>
                <c:pt idx="396">
                  <c:v>16.645529999999994</c:v>
                </c:pt>
                <c:pt idx="397">
                  <c:v>3.8148100000000014</c:v>
                </c:pt>
                <c:pt idx="398">
                  <c:v>16.534130000000001</c:v>
                </c:pt>
                <c:pt idx="399">
                  <c:v>4.9147800000000004</c:v>
                </c:pt>
                <c:pt idx="400">
                  <c:v>10.961029999999997</c:v>
                </c:pt>
                <c:pt idx="401">
                  <c:v>10.510360000000002</c:v>
                </c:pt>
                <c:pt idx="402">
                  <c:v>8.0725599999999993</c:v>
                </c:pt>
                <c:pt idx="403">
                  <c:v>12.665169999999996</c:v>
                </c:pt>
                <c:pt idx="404">
                  <c:v>13.256119999999999</c:v>
                </c:pt>
                <c:pt idx="405">
                  <c:v>13.780079999999998</c:v>
                </c:pt>
                <c:pt idx="406">
                  <c:v>5.5018199999999986</c:v>
                </c:pt>
                <c:pt idx="407">
                  <c:v>6.2738200000000006</c:v>
                </c:pt>
                <c:pt idx="408">
                  <c:v>8.8986899999999984</c:v>
                </c:pt>
                <c:pt idx="409">
                  <c:v>6.0484399999999994</c:v>
                </c:pt>
                <c:pt idx="410">
                  <c:v>14.496459999999999</c:v>
                </c:pt>
                <c:pt idx="411">
                  <c:v>15.95682</c:v>
                </c:pt>
                <c:pt idx="412">
                  <c:v>8.5974900000000005</c:v>
                </c:pt>
                <c:pt idx="413">
                  <c:v>6.1444499999999991</c:v>
                </c:pt>
                <c:pt idx="414">
                  <c:v>12.830449999999999</c:v>
                </c:pt>
                <c:pt idx="415">
                  <c:v>8.5592000000000041</c:v>
                </c:pt>
                <c:pt idx="416">
                  <c:v>12.402439999999999</c:v>
                </c:pt>
                <c:pt idx="417">
                  <c:v>7.1692000000000036</c:v>
                </c:pt>
                <c:pt idx="418">
                  <c:v>12.129029999999997</c:v>
                </c:pt>
                <c:pt idx="419">
                  <c:v>10.764810000000004</c:v>
                </c:pt>
                <c:pt idx="420">
                  <c:v>11.95673</c:v>
                </c:pt>
                <c:pt idx="421">
                  <c:v>10.57668</c:v>
                </c:pt>
                <c:pt idx="422">
                  <c:v>17.96575</c:v>
                </c:pt>
                <c:pt idx="423">
                  <c:v>11.182470000000002</c:v>
                </c:pt>
                <c:pt idx="424">
                  <c:v>14.262030000000003</c:v>
                </c:pt>
                <c:pt idx="425">
                  <c:v>7.5777000000000001</c:v>
                </c:pt>
                <c:pt idx="426">
                  <c:v>14.424259999999997</c:v>
                </c:pt>
                <c:pt idx="427">
                  <c:v>9.4108399999999968</c:v>
                </c:pt>
                <c:pt idx="428">
                  <c:v>8.8687799999999974</c:v>
                </c:pt>
                <c:pt idx="429">
                  <c:v>15.192429999999998</c:v>
                </c:pt>
                <c:pt idx="430">
                  <c:v>7.2322200000000016</c:v>
                </c:pt>
                <c:pt idx="431">
                  <c:v>8.0769399999999969</c:v>
                </c:pt>
                <c:pt idx="432">
                  <c:v>12.438439999999996</c:v>
                </c:pt>
                <c:pt idx="433">
                  <c:v>15.88006</c:v>
                </c:pt>
                <c:pt idx="434">
                  <c:v>10.731020000000001</c:v>
                </c:pt>
                <c:pt idx="435">
                  <c:v>14.080240000000003</c:v>
                </c:pt>
                <c:pt idx="436">
                  <c:v>8.6836999999999982</c:v>
                </c:pt>
                <c:pt idx="437">
                  <c:v>14.936299999999999</c:v>
                </c:pt>
                <c:pt idx="438">
                  <c:v>13.359790000000004</c:v>
                </c:pt>
                <c:pt idx="439">
                  <c:v>4.0307700000000004</c:v>
                </c:pt>
                <c:pt idx="440">
                  <c:v>9.9342599999999983</c:v>
                </c:pt>
                <c:pt idx="441">
                  <c:v>8.2582400000000042</c:v>
                </c:pt>
                <c:pt idx="442">
                  <c:v>11.275839999999995</c:v>
                </c:pt>
                <c:pt idx="443">
                  <c:v>13.281739999999999</c:v>
                </c:pt>
                <c:pt idx="444">
                  <c:v>14.24521</c:v>
                </c:pt>
                <c:pt idx="445">
                  <c:v>18.783319999999996</c:v>
                </c:pt>
                <c:pt idx="446">
                  <c:v>14.207339999999999</c:v>
                </c:pt>
                <c:pt idx="447">
                  <c:v>-4.6290399999999998</c:v>
                </c:pt>
                <c:pt idx="448">
                  <c:v>7.800180000000001</c:v>
                </c:pt>
                <c:pt idx="449">
                  <c:v>13.641299999999998</c:v>
                </c:pt>
                <c:pt idx="450">
                  <c:v>15.516930000000002</c:v>
                </c:pt>
                <c:pt idx="451">
                  <c:v>4.0989599999999982</c:v>
                </c:pt>
                <c:pt idx="452">
                  <c:v>13.109619999999996</c:v>
                </c:pt>
                <c:pt idx="453">
                  <c:v>13.981249999999999</c:v>
                </c:pt>
                <c:pt idx="454">
                  <c:v>13.218299999999999</c:v>
                </c:pt>
                <c:pt idx="455">
                  <c:v>10.954150000000002</c:v>
                </c:pt>
                <c:pt idx="456">
                  <c:v>-0.26941000000000059</c:v>
                </c:pt>
                <c:pt idx="457">
                  <c:v>11.554400000000001</c:v>
                </c:pt>
                <c:pt idx="458">
                  <c:v>3.916990000000002</c:v>
                </c:pt>
                <c:pt idx="459">
                  <c:v>6.1266999999999996</c:v>
                </c:pt>
                <c:pt idx="460">
                  <c:v>10.805859999999999</c:v>
                </c:pt>
                <c:pt idx="461">
                  <c:v>-4.6910299999999978</c:v>
                </c:pt>
                <c:pt idx="462">
                  <c:v>3.6532299999999971</c:v>
                </c:pt>
                <c:pt idx="463">
                  <c:v>-0.19516000000000133</c:v>
                </c:pt>
                <c:pt idx="464">
                  <c:v>10.192360000000001</c:v>
                </c:pt>
                <c:pt idx="465">
                  <c:v>12.249959999999998</c:v>
                </c:pt>
                <c:pt idx="466">
                  <c:v>-0.75066999999999595</c:v>
                </c:pt>
                <c:pt idx="467">
                  <c:v>9.1269399999999976</c:v>
                </c:pt>
                <c:pt idx="468">
                  <c:v>9.1134500000000038</c:v>
                </c:pt>
                <c:pt idx="469">
                  <c:v>12.803470000000001</c:v>
                </c:pt>
                <c:pt idx="470">
                  <c:v>1.6006699999999938</c:v>
                </c:pt>
                <c:pt idx="471">
                  <c:v>11.529369999999997</c:v>
                </c:pt>
                <c:pt idx="472">
                  <c:v>9.7551899999999989</c:v>
                </c:pt>
                <c:pt idx="473">
                  <c:v>15.475140000000003</c:v>
                </c:pt>
                <c:pt idx="474">
                  <c:v>8.1432800000000007</c:v>
                </c:pt>
                <c:pt idx="475">
                  <c:v>11.692220000000002</c:v>
                </c:pt>
                <c:pt idx="476">
                  <c:v>2.6078100000000042</c:v>
                </c:pt>
                <c:pt idx="477">
                  <c:v>15.04007</c:v>
                </c:pt>
                <c:pt idx="478">
                  <c:v>1.8268600000000035</c:v>
                </c:pt>
                <c:pt idx="479">
                  <c:v>14.620999999999999</c:v>
                </c:pt>
                <c:pt idx="480">
                  <c:v>11.339790000000001</c:v>
                </c:pt>
                <c:pt idx="481">
                  <c:v>9.8454100000000011</c:v>
                </c:pt>
                <c:pt idx="482">
                  <c:v>12.853760000000001</c:v>
                </c:pt>
                <c:pt idx="483">
                  <c:v>18.079560000000004</c:v>
                </c:pt>
                <c:pt idx="484">
                  <c:v>10.158610000000003</c:v>
                </c:pt>
                <c:pt idx="485">
                  <c:v>7.7473400000000012</c:v>
                </c:pt>
                <c:pt idx="486">
                  <c:v>12.544070000000001</c:v>
                </c:pt>
                <c:pt idx="487">
                  <c:v>14.57582</c:v>
                </c:pt>
                <c:pt idx="488">
                  <c:v>6.4659600000000026</c:v>
                </c:pt>
                <c:pt idx="489">
                  <c:v>15.167819999999999</c:v>
                </c:pt>
                <c:pt idx="490">
                  <c:v>10.518689999999996</c:v>
                </c:pt>
                <c:pt idx="491">
                  <c:v>14.383950000000006</c:v>
                </c:pt>
                <c:pt idx="492">
                  <c:v>6.0214900000000036</c:v>
                </c:pt>
                <c:pt idx="493">
                  <c:v>-3.278069999999996</c:v>
                </c:pt>
                <c:pt idx="494">
                  <c:v>8.6156399999999991</c:v>
                </c:pt>
                <c:pt idx="495">
                  <c:v>15.493410000000004</c:v>
                </c:pt>
                <c:pt idx="496">
                  <c:v>5.7134199999999993</c:v>
                </c:pt>
                <c:pt idx="497">
                  <c:v>8.7969399999999993</c:v>
                </c:pt>
                <c:pt idx="498">
                  <c:v>6.3109999999999999</c:v>
                </c:pt>
                <c:pt idx="499">
                  <c:v>10.936790000000002</c:v>
                </c:pt>
                <c:pt idx="500">
                  <c:v>11.012129999999999</c:v>
                </c:pt>
                <c:pt idx="501">
                  <c:v>10.60257</c:v>
                </c:pt>
                <c:pt idx="502">
                  <c:v>8.8133499999999998</c:v>
                </c:pt>
                <c:pt idx="503">
                  <c:v>13.633499999999998</c:v>
                </c:pt>
                <c:pt idx="504">
                  <c:v>10.729950000000002</c:v>
                </c:pt>
                <c:pt idx="505">
                  <c:v>13.760369999999995</c:v>
                </c:pt>
                <c:pt idx="506">
                  <c:v>13.574870000000004</c:v>
                </c:pt>
                <c:pt idx="507">
                  <c:v>8.2963799999999992</c:v>
                </c:pt>
                <c:pt idx="508">
                  <c:v>12.058990000000001</c:v>
                </c:pt>
                <c:pt idx="509">
                  <c:v>17.057660000000006</c:v>
                </c:pt>
                <c:pt idx="510">
                  <c:v>9.928990000000006</c:v>
                </c:pt>
                <c:pt idx="511">
                  <c:v>15.845459999999996</c:v>
                </c:pt>
                <c:pt idx="512">
                  <c:v>11.993929999999999</c:v>
                </c:pt>
                <c:pt idx="513">
                  <c:v>6.6911500000000004</c:v>
                </c:pt>
                <c:pt idx="514">
                  <c:v>22.903590000000001</c:v>
                </c:pt>
                <c:pt idx="515">
                  <c:v>16.598400000000005</c:v>
                </c:pt>
                <c:pt idx="516">
                  <c:v>15.877650000000003</c:v>
                </c:pt>
                <c:pt idx="517">
                  <c:v>10.405810000000002</c:v>
                </c:pt>
                <c:pt idx="518">
                  <c:v>3.370439999999995</c:v>
                </c:pt>
                <c:pt idx="519">
                  <c:v>1.9963699999999989</c:v>
                </c:pt>
                <c:pt idx="520">
                  <c:v>8.7532500000000013</c:v>
                </c:pt>
                <c:pt idx="521">
                  <c:v>9.6726499999999973</c:v>
                </c:pt>
                <c:pt idx="522">
                  <c:v>12.1004</c:v>
                </c:pt>
                <c:pt idx="523">
                  <c:v>-0.38110999999999962</c:v>
                </c:pt>
                <c:pt idx="524">
                  <c:v>6.212690000000002</c:v>
                </c:pt>
                <c:pt idx="525">
                  <c:v>14.804269999999995</c:v>
                </c:pt>
                <c:pt idx="526">
                  <c:v>10.400089999999999</c:v>
                </c:pt>
                <c:pt idx="527">
                  <c:v>13.725070000000002</c:v>
                </c:pt>
                <c:pt idx="528">
                  <c:v>11.96922</c:v>
                </c:pt>
                <c:pt idx="529">
                  <c:v>12.79036</c:v>
                </c:pt>
                <c:pt idx="530">
                  <c:v>15.31662</c:v>
                </c:pt>
                <c:pt idx="531">
                  <c:v>15.051589999999997</c:v>
                </c:pt>
                <c:pt idx="532">
                  <c:v>15.282809999999998</c:v>
                </c:pt>
                <c:pt idx="533">
                  <c:v>15.031949999999995</c:v>
                </c:pt>
                <c:pt idx="534">
                  <c:v>6.0069800000000058</c:v>
                </c:pt>
                <c:pt idx="535">
                  <c:v>-1.9550999999999945</c:v>
                </c:pt>
                <c:pt idx="536">
                  <c:v>9.6402200000000065</c:v>
                </c:pt>
                <c:pt idx="537">
                  <c:v>15.536699999999996</c:v>
                </c:pt>
                <c:pt idx="538">
                  <c:v>24.872210000000003</c:v>
                </c:pt>
                <c:pt idx="539">
                  <c:v>5.1742100000000022</c:v>
                </c:pt>
                <c:pt idx="540">
                  <c:v>13.97269</c:v>
                </c:pt>
                <c:pt idx="541">
                  <c:v>5.0732600000000048</c:v>
                </c:pt>
                <c:pt idx="542">
                  <c:v>1.2570300000000003</c:v>
                </c:pt>
                <c:pt idx="543">
                  <c:v>11.679050000000004</c:v>
                </c:pt>
                <c:pt idx="544">
                  <c:v>0.77169999999999561</c:v>
                </c:pt>
                <c:pt idx="545">
                  <c:v>3.6536400000000029</c:v>
                </c:pt>
                <c:pt idx="546">
                  <c:v>16.683919999999993</c:v>
                </c:pt>
                <c:pt idx="547">
                  <c:v>4.5258899999999969</c:v>
                </c:pt>
                <c:pt idx="548">
                  <c:v>11.314830000000001</c:v>
                </c:pt>
                <c:pt idx="549">
                  <c:v>18.680349999999997</c:v>
                </c:pt>
                <c:pt idx="550">
                  <c:v>1.7553399999999968</c:v>
                </c:pt>
                <c:pt idx="551">
                  <c:v>8.1630199999999959</c:v>
                </c:pt>
                <c:pt idx="552">
                  <c:v>9.1176600000000079</c:v>
                </c:pt>
                <c:pt idx="553">
                  <c:v>18.105000000000004</c:v>
                </c:pt>
                <c:pt idx="554">
                  <c:v>10.641500000000001</c:v>
                </c:pt>
                <c:pt idx="555">
                  <c:v>13.408949999999997</c:v>
                </c:pt>
                <c:pt idx="556">
                  <c:v>8.0931699999999935</c:v>
                </c:pt>
                <c:pt idx="557">
                  <c:v>0.36287999999999698</c:v>
                </c:pt>
                <c:pt idx="558">
                  <c:v>15.767780000000002</c:v>
                </c:pt>
                <c:pt idx="559">
                  <c:v>3.909080000000003</c:v>
                </c:pt>
                <c:pt idx="560">
                  <c:v>13.324539999999999</c:v>
                </c:pt>
                <c:pt idx="561">
                  <c:v>10.008480000000006</c:v>
                </c:pt>
                <c:pt idx="562">
                  <c:v>11.746600000000001</c:v>
                </c:pt>
                <c:pt idx="563">
                  <c:v>18.154350000000001</c:v>
                </c:pt>
                <c:pt idx="564">
                  <c:v>11.398789999999998</c:v>
                </c:pt>
                <c:pt idx="565">
                  <c:v>18.04466</c:v>
                </c:pt>
                <c:pt idx="566">
                  <c:v>15.053650000000005</c:v>
                </c:pt>
                <c:pt idx="567">
                  <c:v>-1.969380000000001</c:v>
                </c:pt>
                <c:pt idx="568">
                  <c:v>13.861480000000007</c:v>
                </c:pt>
                <c:pt idx="569">
                  <c:v>6.9467399999999984</c:v>
                </c:pt>
                <c:pt idx="570">
                  <c:v>13.023650000000004</c:v>
                </c:pt>
                <c:pt idx="571">
                  <c:v>-0.12998999999999938</c:v>
                </c:pt>
                <c:pt idx="572">
                  <c:v>13.020390000000006</c:v>
                </c:pt>
                <c:pt idx="573">
                  <c:v>11.972900000000003</c:v>
                </c:pt>
                <c:pt idx="574">
                  <c:v>13.414860000000004</c:v>
                </c:pt>
                <c:pt idx="575">
                  <c:v>11.595359999999999</c:v>
                </c:pt>
                <c:pt idx="576">
                  <c:v>12.868540000000003</c:v>
                </c:pt>
                <c:pt idx="577">
                  <c:v>-1.0183999999999997</c:v>
                </c:pt>
                <c:pt idx="578">
                  <c:v>16.416199999999996</c:v>
                </c:pt>
                <c:pt idx="579">
                  <c:v>5.5656200000000027</c:v>
                </c:pt>
                <c:pt idx="580">
                  <c:v>12.421030000000002</c:v>
                </c:pt>
                <c:pt idx="581">
                  <c:v>13.448550000000004</c:v>
                </c:pt>
                <c:pt idx="582">
                  <c:v>15.009529999999998</c:v>
                </c:pt>
                <c:pt idx="583">
                  <c:v>11.532830000000004</c:v>
                </c:pt>
                <c:pt idx="584">
                  <c:v>12.090960000000003</c:v>
                </c:pt>
                <c:pt idx="585">
                  <c:v>5.1493600000000015</c:v>
                </c:pt>
                <c:pt idx="586">
                  <c:v>11.658609999999996</c:v>
                </c:pt>
                <c:pt idx="587">
                  <c:v>4.7888499999999965</c:v>
                </c:pt>
                <c:pt idx="588">
                  <c:v>10.096220000000002</c:v>
                </c:pt>
                <c:pt idx="589">
                  <c:v>9.8780599999999907</c:v>
                </c:pt>
                <c:pt idx="590">
                  <c:v>11.194790000000005</c:v>
                </c:pt>
                <c:pt idx="591">
                  <c:v>3.1548600000000064</c:v>
                </c:pt>
                <c:pt idx="592">
                  <c:v>14.756970000000003</c:v>
                </c:pt>
                <c:pt idx="593">
                  <c:v>14.070650000000001</c:v>
                </c:pt>
                <c:pt idx="594">
                  <c:v>33.453179999999996</c:v>
                </c:pt>
                <c:pt idx="595">
                  <c:v>14.355119999999999</c:v>
                </c:pt>
                <c:pt idx="596">
                  <c:v>12.176190000000005</c:v>
                </c:pt>
                <c:pt idx="597">
                  <c:v>11.254159999999999</c:v>
                </c:pt>
                <c:pt idx="598">
                  <c:v>9.6546200000000084</c:v>
                </c:pt>
                <c:pt idx="599">
                  <c:v>18.937599999999996</c:v>
                </c:pt>
                <c:pt idx="600">
                  <c:v>17.964830000000006</c:v>
                </c:pt>
                <c:pt idx="601">
                  <c:v>19.433519999999994</c:v>
                </c:pt>
                <c:pt idx="602">
                  <c:v>15.261980000000001</c:v>
                </c:pt>
                <c:pt idx="603">
                  <c:v>3.7114100000000008</c:v>
                </c:pt>
                <c:pt idx="604">
                  <c:v>4.2072399999999988</c:v>
                </c:pt>
                <c:pt idx="605">
                  <c:v>12.891199999999991</c:v>
                </c:pt>
                <c:pt idx="606">
                  <c:v>9.3691499999999976</c:v>
                </c:pt>
                <c:pt idx="607">
                  <c:v>11.712199999999996</c:v>
                </c:pt>
                <c:pt idx="608">
                  <c:v>11.83643</c:v>
                </c:pt>
                <c:pt idx="609">
                  <c:v>8.3905799999999999</c:v>
                </c:pt>
                <c:pt idx="610">
                  <c:v>4.9776799999999994</c:v>
                </c:pt>
                <c:pt idx="611">
                  <c:v>19.652990000000003</c:v>
                </c:pt>
                <c:pt idx="612">
                  <c:v>12.110749999999996</c:v>
                </c:pt>
                <c:pt idx="613">
                  <c:v>22.796230000000001</c:v>
                </c:pt>
                <c:pt idx="614">
                  <c:v>12.750489999999999</c:v>
                </c:pt>
                <c:pt idx="615">
                  <c:v>11.937230000000007</c:v>
                </c:pt>
                <c:pt idx="616">
                  <c:v>18.607769999999995</c:v>
                </c:pt>
                <c:pt idx="617">
                  <c:v>-2.5534100000000066</c:v>
                </c:pt>
                <c:pt idx="618">
                  <c:v>13.386790000000005</c:v>
                </c:pt>
                <c:pt idx="619">
                  <c:v>16.926739999999995</c:v>
                </c:pt>
                <c:pt idx="620">
                  <c:v>-6.0581699999999969</c:v>
                </c:pt>
                <c:pt idx="621">
                  <c:v>18.39029</c:v>
                </c:pt>
                <c:pt idx="622">
                  <c:v>7.0267300000000077</c:v>
                </c:pt>
                <c:pt idx="623">
                  <c:v>19.473010000000002</c:v>
                </c:pt>
                <c:pt idx="624">
                  <c:v>-1.7645400000000038</c:v>
                </c:pt>
                <c:pt idx="625">
                  <c:v>17.336870000000005</c:v>
                </c:pt>
                <c:pt idx="626">
                  <c:v>10.270710000000001</c:v>
                </c:pt>
                <c:pt idx="627">
                  <c:v>15.681050000000006</c:v>
                </c:pt>
                <c:pt idx="628">
                  <c:v>12.33249</c:v>
                </c:pt>
                <c:pt idx="629">
                  <c:v>16.173400000000001</c:v>
                </c:pt>
                <c:pt idx="630">
                  <c:v>14.353540000000002</c:v>
                </c:pt>
                <c:pt idx="631">
                  <c:v>-2.4138799999999989</c:v>
                </c:pt>
                <c:pt idx="632">
                  <c:v>-2.7771200000000036</c:v>
                </c:pt>
                <c:pt idx="633">
                  <c:v>3.4247100000000046</c:v>
                </c:pt>
                <c:pt idx="634">
                  <c:v>11.730959999999996</c:v>
                </c:pt>
                <c:pt idx="635">
                  <c:v>19.190539999999999</c:v>
                </c:pt>
                <c:pt idx="636">
                  <c:v>9.4690500000000029</c:v>
                </c:pt>
                <c:pt idx="637">
                  <c:v>4.9577099999999987</c:v>
                </c:pt>
                <c:pt idx="638">
                  <c:v>4.8864800000000059</c:v>
                </c:pt>
                <c:pt idx="639">
                  <c:v>10.179320000000004</c:v>
                </c:pt>
                <c:pt idx="640">
                  <c:v>4.9275900000000021</c:v>
                </c:pt>
                <c:pt idx="641">
                  <c:v>2.5390500000000031</c:v>
                </c:pt>
                <c:pt idx="642">
                  <c:v>1.3044100000000043</c:v>
                </c:pt>
                <c:pt idx="643">
                  <c:v>14.823279999999997</c:v>
                </c:pt>
                <c:pt idx="644">
                  <c:v>9.6578700000000026</c:v>
                </c:pt>
                <c:pt idx="645">
                  <c:v>7.7202200000000047</c:v>
                </c:pt>
                <c:pt idx="646">
                  <c:v>12.338940000000001</c:v>
                </c:pt>
                <c:pt idx="647">
                  <c:v>17.310660000000006</c:v>
                </c:pt>
                <c:pt idx="648">
                  <c:v>13.242490000000004</c:v>
                </c:pt>
                <c:pt idx="649">
                  <c:v>17.255630000000004</c:v>
                </c:pt>
                <c:pt idx="650">
                  <c:v>17.675379999999997</c:v>
                </c:pt>
                <c:pt idx="651">
                  <c:v>12.666470000000004</c:v>
                </c:pt>
                <c:pt idx="652">
                  <c:v>13.220120000000001</c:v>
                </c:pt>
                <c:pt idx="653">
                  <c:v>0.64025000000000176</c:v>
                </c:pt>
                <c:pt idx="654">
                  <c:v>11.02901</c:v>
                </c:pt>
                <c:pt idx="655">
                  <c:v>9.4387399999999957</c:v>
                </c:pt>
                <c:pt idx="656">
                  <c:v>6.8703399999999917</c:v>
                </c:pt>
                <c:pt idx="657">
                  <c:v>17.766309999999997</c:v>
                </c:pt>
                <c:pt idx="658">
                  <c:v>6.9158000000000044</c:v>
                </c:pt>
                <c:pt idx="659">
                  <c:v>5.0472199999999958</c:v>
                </c:pt>
                <c:pt idx="660">
                  <c:v>-1.6723399999999913</c:v>
                </c:pt>
                <c:pt idx="661">
                  <c:v>13.750239999999998</c:v>
                </c:pt>
                <c:pt idx="662">
                  <c:v>13.961379999999998</c:v>
                </c:pt>
                <c:pt idx="663">
                  <c:v>13.182130000000001</c:v>
                </c:pt>
                <c:pt idx="664">
                  <c:v>11.90851</c:v>
                </c:pt>
                <c:pt idx="665">
                  <c:v>27.004649999999998</c:v>
                </c:pt>
                <c:pt idx="666">
                  <c:v>14.088680000000004</c:v>
                </c:pt>
                <c:pt idx="667">
                  <c:v>3.6203700000000012</c:v>
                </c:pt>
                <c:pt idx="668">
                  <c:v>16.178660000000008</c:v>
                </c:pt>
                <c:pt idx="669">
                  <c:v>10.600620000000006</c:v>
                </c:pt>
                <c:pt idx="670">
                  <c:v>3.6434299999999951</c:v>
                </c:pt>
                <c:pt idx="671">
                  <c:v>16.424690000000005</c:v>
                </c:pt>
                <c:pt idx="672">
                  <c:v>12.881160000000008</c:v>
                </c:pt>
                <c:pt idx="673">
                  <c:v>-1.2237200000000001</c:v>
                </c:pt>
                <c:pt idx="674">
                  <c:v>14.031559999999999</c:v>
                </c:pt>
                <c:pt idx="675">
                  <c:v>13.652030000000003</c:v>
                </c:pt>
                <c:pt idx="676">
                  <c:v>4.7122200000000021</c:v>
                </c:pt>
                <c:pt idx="677">
                  <c:v>5.7856100000000055</c:v>
                </c:pt>
                <c:pt idx="678">
                  <c:v>1.7438399999999987</c:v>
                </c:pt>
                <c:pt idx="679">
                  <c:v>8.772980000000004</c:v>
                </c:pt>
                <c:pt idx="680">
                  <c:v>9.1359700000000004</c:v>
                </c:pt>
                <c:pt idx="681">
                  <c:v>10.876980000000003</c:v>
                </c:pt>
                <c:pt idx="682">
                  <c:v>7.2766599999999997</c:v>
                </c:pt>
                <c:pt idx="683">
                  <c:v>-11.838619999999999</c:v>
                </c:pt>
                <c:pt idx="684">
                  <c:v>13.689819999999997</c:v>
                </c:pt>
                <c:pt idx="685">
                  <c:v>8.2911000000000001</c:v>
                </c:pt>
                <c:pt idx="686">
                  <c:v>17.527500000000003</c:v>
                </c:pt>
                <c:pt idx="687">
                  <c:v>-2.0496999999999943</c:v>
                </c:pt>
                <c:pt idx="688">
                  <c:v>7.7930500000000009</c:v>
                </c:pt>
                <c:pt idx="689">
                  <c:v>13.161720000000003</c:v>
                </c:pt>
                <c:pt idx="690">
                  <c:v>13.093679999999999</c:v>
                </c:pt>
                <c:pt idx="691">
                  <c:v>12.553510000000003</c:v>
                </c:pt>
                <c:pt idx="692">
                  <c:v>9.1296900000000036</c:v>
                </c:pt>
                <c:pt idx="693">
                  <c:v>22.379080000000002</c:v>
                </c:pt>
                <c:pt idx="694">
                  <c:v>7.1960500000000067</c:v>
                </c:pt>
                <c:pt idx="695">
                  <c:v>2.3939400000000077</c:v>
                </c:pt>
                <c:pt idx="696">
                  <c:v>19.334870000000009</c:v>
                </c:pt>
                <c:pt idx="697">
                  <c:v>7.7425300000000021</c:v>
                </c:pt>
                <c:pt idx="698">
                  <c:v>11.735109999999999</c:v>
                </c:pt>
                <c:pt idx="699">
                  <c:v>16.975529999999999</c:v>
                </c:pt>
                <c:pt idx="700">
                  <c:v>19.113050000000008</c:v>
                </c:pt>
                <c:pt idx="701">
                  <c:v>18.974269999999997</c:v>
                </c:pt>
                <c:pt idx="702">
                  <c:v>12.198720000000002</c:v>
                </c:pt>
                <c:pt idx="703">
                  <c:v>3.7469099999999997</c:v>
                </c:pt>
                <c:pt idx="704">
                  <c:v>10.657080000000008</c:v>
                </c:pt>
                <c:pt idx="705">
                  <c:v>7.120660000000008</c:v>
                </c:pt>
                <c:pt idx="706">
                  <c:v>17.258850000000002</c:v>
                </c:pt>
                <c:pt idx="707">
                  <c:v>11.156930000000003</c:v>
                </c:pt>
                <c:pt idx="708">
                  <c:v>12.66178</c:v>
                </c:pt>
                <c:pt idx="709">
                  <c:v>18.600209999999997</c:v>
                </c:pt>
                <c:pt idx="710">
                  <c:v>16.877690000000008</c:v>
                </c:pt>
                <c:pt idx="711">
                  <c:v>13.985059999999997</c:v>
                </c:pt>
                <c:pt idx="712">
                  <c:v>10.27346</c:v>
                </c:pt>
                <c:pt idx="713">
                  <c:v>1.2077300000000051</c:v>
                </c:pt>
                <c:pt idx="714">
                  <c:v>0.92895000000000039</c:v>
                </c:pt>
                <c:pt idx="715">
                  <c:v>13.431660000000008</c:v>
                </c:pt>
                <c:pt idx="716">
                  <c:v>17.3292</c:v>
                </c:pt>
                <c:pt idx="717">
                  <c:v>5.0234499999999969</c:v>
                </c:pt>
                <c:pt idx="718">
                  <c:v>8.524790000000003</c:v>
                </c:pt>
                <c:pt idx="719">
                  <c:v>15.437620000000003</c:v>
                </c:pt>
                <c:pt idx="720">
                  <c:v>2.8550199999999961</c:v>
                </c:pt>
                <c:pt idx="721">
                  <c:v>19.112620000000007</c:v>
                </c:pt>
                <c:pt idx="722">
                  <c:v>13.924410000000009</c:v>
                </c:pt>
                <c:pt idx="723">
                  <c:v>15.802790000000002</c:v>
                </c:pt>
                <c:pt idx="724">
                  <c:v>12.584379999999996</c:v>
                </c:pt>
                <c:pt idx="725">
                  <c:v>18.657259999999994</c:v>
                </c:pt>
                <c:pt idx="726">
                  <c:v>2.9033999999999978</c:v>
                </c:pt>
                <c:pt idx="727">
                  <c:v>7.4643999999999977</c:v>
                </c:pt>
                <c:pt idx="728">
                  <c:v>13.701339999999995</c:v>
                </c:pt>
                <c:pt idx="729">
                  <c:v>8.6801299999999983</c:v>
                </c:pt>
                <c:pt idx="730">
                  <c:v>17.194490000000002</c:v>
                </c:pt>
                <c:pt idx="731">
                  <c:v>16.351030000000002</c:v>
                </c:pt>
                <c:pt idx="732">
                  <c:v>20.642080000000007</c:v>
                </c:pt>
                <c:pt idx="733">
                  <c:v>10.013370000000002</c:v>
                </c:pt>
                <c:pt idx="734">
                  <c:v>15.445649999999993</c:v>
                </c:pt>
                <c:pt idx="735">
                  <c:v>5.271809999999995</c:v>
                </c:pt>
                <c:pt idx="736">
                  <c:v>14.799300000000002</c:v>
                </c:pt>
                <c:pt idx="737">
                  <c:v>3.3545400000000001</c:v>
                </c:pt>
                <c:pt idx="738">
                  <c:v>14.624660000000006</c:v>
                </c:pt>
                <c:pt idx="739">
                  <c:v>8.5476900000000029</c:v>
                </c:pt>
                <c:pt idx="740">
                  <c:v>13.379169999999995</c:v>
                </c:pt>
                <c:pt idx="741">
                  <c:v>14.192249999999994</c:v>
                </c:pt>
                <c:pt idx="742">
                  <c:v>5.9389699999999976</c:v>
                </c:pt>
                <c:pt idx="743">
                  <c:v>24.767839999999993</c:v>
                </c:pt>
                <c:pt idx="744">
                  <c:v>21.232999999999997</c:v>
                </c:pt>
                <c:pt idx="745">
                  <c:v>16.210330000000006</c:v>
                </c:pt>
                <c:pt idx="746">
                  <c:v>14.276600000000002</c:v>
                </c:pt>
                <c:pt idx="747">
                  <c:v>18.336649999999999</c:v>
                </c:pt>
                <c:pt idx="748">
                  <c:v>7.4767399999999995</c:v>
                </c:pt>
                <c:pt idx="749">
                  <c:v>21.213170000000005</c:v>
                </c:pt>
                <c:pt idx="750">
                  <c:v>8.0047300000000021</c:v>
                </c:pt>
                <c:pt idx="751">
                  <c:v>18.65016</c:v>
                </c:pt>
                <c:pt idx="752">
                  <c:v>16.570039999999999</c:v>
                </c:pt>
                <c:pt idx="753">
                  <c:v>17.016530000000003</c:v>
                </c:pt>
                <c:pt idx="754">
                  <c:v>11.085290000000001</c:v>
                </c:pt>
                <c:pt idx="755">
                  <c:v>16.382799999999996</c:v>
                </c:pt>
                <c:pt idx="756">
                  <c:v>19.197539999999996</c:v>
                </c:pt>
                <c:pt idx="757">
                  <c:v>17.103720000000003</c:v>
                </c:pt>
                <c:pt idx="758">
                  <c:v>18.900279999999995</c:v>
                </c:pt>
                <c:pt idx="759">
                  <c:v>20.850609999999996</c:v>
                </c:pt>
                <c:pt idx="760">
                  <c:v>13.449190000000009</c:v>
                </c:pt>
                <c:pt idx="761">
                  <c:v>10.583199999999998</c:v>
                </c:pt>
                <c:pt idx="762">
                  <c:v>13.117989999999992</c:v>
                </c:pt>
                <c:pt idx="763">
                  <c:v>16.658760000000001</c:v>
                </c:pt>
                <c:pt idx="764">
                  <c:v>8.5905999999999949</c:v>
                </c:pt>
                <c:pt idx="765">
                  <c:v>14.863459999999989</c:v>
                </c:pt>
                <c:pt idx="766">
                  <c:v>25.991940000000007</c:v>
                </c:pt>
                <c:pt idx="767">
                  <c:v>10.433230000000002</c:v>
                </c:pt>
                <c:pt idx="768">
                  <c:v>16.644649999999999</c:v>
                </c:pt>
                <c:pt idx="769">
                  <c:v>10.38295999999999</c:v>
                </c:pt>
                <c:pt idx="770">
                  <c:v>19.429380000000002</c:v>
                </c:pt>
                <c:pt idx="771">
                  <c:v>-9.6392399999999938</c:v>
                </c:pt>
                <c:pt idx="772">
                  <c:v>14.518980000000006</c:v>
                </c:pt>
                <c:pt idx="773">
                  <c:v>4.0511899999999983</c:v>
                </c:pt>
                <c:pt idx="774">
                  <c:v>7.1935500000000019</c:v>
                </c:pt>
                <c:pt idx="775">
                  <c:v>22.105199999999989</c:v>
                </c:pt>
                <c:pt idx="776">
                  <c:v>13.020249999999997</c:v>
                </c:pt>
                <c:pt idx="777">
                  <c:v>-3.5982699999999994</c:v>
                </c:pt>
                <c:pt idx="778">
                  <c:v>12.79522</c:v>
                </c:pt>
                <c:pt idx="779">
                  <c:v>42.314780000000006</c:v>
                </c:pt>
                <c:pt idx="780">
                  <c:v>10.046800000000005</c:v>
                </c:pt>
                <c:pt idx="781">
                  <c:v>6.5259100000000032</c:v>
                </c:pt>
                <c:pt idx="782">
                  <c:v>23.740510000000008</c:v>
                </c:pt>
                <c:pt idx="783">
                  <c:v>24.899690000000007</c:v>
                </c:pt>
                <c:pt idx="784">
                  <c:v>21.761499999999991</c:v>
                </c:pt>
                <c:pt idx="785">
                  <c:v>15.722319999999996</c:v>
                </c:pt>
                <c:pt idx="786">
                  <c:v>4.5551600000000008</c:v>
                </c:pt>
                <c:pt idx="787">
                  <c:v>22.155189999999997</c:v>
                </c:pt>
                <c:pt idx="788">
                  <c:v>14.551300000000005</c:v>
                </c:pt>
                <c:pt idx="789">
                  <c:v>29.019910000000003</c:v>
                </c:pt>
                <c:pt idx="790">
                  <c:v>22.043390000000002</c:v>
                </c:pt>
                <c:pt idx="791">
                  <c:v>20.555860000000003</c:v>
                </c:pt>
                <c:pt idx="792">
                  <c:v>22.267679999999999</c:v>
                </c:pt>
                <c:pt idx="793">
                  <c:v>24.787070000000007</c:v>
                </c:pt>
                <c:pt idx="794">
                  <c:v>24.065179999999998</c:v>
                </c:pt>
                <c:pt idx="795">
                  <c:v>23.758410000000005</c:v>
                </c:pt>
                <c:pt idx="796">
                  <c:v>8.0382699999999971</c:v>
                </c:pt>
                <c:pt idx="797">
                  <c:v>14.542180000000002</c:v>
                </c:pt>
                <c:pt idx="798">
                  <c:v>6.3435300000000012</c:v>
                </c:pt>
                <c:pt idx="799">
                  <c:v>24.733550000000001</c:v>
                </c:pt>
                <c:pt idx="800">
                  <c:v>15.842429999999993</c:v>
                </c:pt>
                <c:pt idx="801">
                  <c:v>11.65670999999999</c:v>
                </c:pt>
                <c:pt idx="802">
                  <c:v>4.5063499999999976</c:v>
                </c:pt>
                <c:pt idx="803">
                  <c:v>23.728280000000005</c:v>
                </c:pt>
                <c:pt idx="804">
                  <c:v>12.865930000000006</c:v>
                </c:pt>
                <c:pt idx="805">
                  <c:v>21.419820000000001</c:v>
                </c:pt>
                <c:pt idx="806">
                  <c:v>12.0974</c:v>
                </c:pt>
                <c:pt idx="807">
                  <c:v>17.810660000000006</c:v>
                </c:pt>
                <c:pt idx="808">
                  <c:v>6.4293499999999995</c:v>
                </c:pt>
                <c:pt idx="809">
                  <c:v>11.967999999999996</c:v>
                </c:pt>
                <c:pt idx="810">
                  <c:v>21.928239999999995</c:v>
                </c:pt>
                <c:pt idx="811">
                  <c:v>16.672150000000002</c:v>
                </c:pt>
                <c:pt idx="812">
                  <c:v>19.303710000000002</c:v>
                </c:pt>
                <c:pt idx="813">
                  <c:v>4.2893399999999957</c:v>
                </c:pt>
                <c:pt idx="814">
                  <c:v>19.18994</c:v>
                </c:pt>
                <c:pt idx="815">
                  <c:v>18.905439999999999</c:v>
                </c:pt>
                <c:pt idx="816">
                  <c:v>13.648190000000007</c:v>
                </c:pt>
                <c:pt idx="817">
                  <c:v>18.500079999999997</c:v>
                </c:pt>
                <c:pt idx="818">
                  <c:v>10.479900000000001</c:v>
                </c:pt>
                <c:pt idx="819">
                  <c:v>-2.6784999999999997</c:v>
                </c:pt>
                <c:pt idx="820">
                  <c:v>13.722459999999998</c:v>
                </c:pt>
                <c:pt idx="821">
                  <c:v>3.7417099999999976</c:v>
                </c:pt>
                <c:pt idx="822">
                  <c:v>18.685870000000008</c:v>
                </c:pt>
                <c:pt idx="823">
                  <c:v>19.179969999999997</c:v>
                </c:pt>
                <c:pt idx="824">
                  <c:v>17.097170000000006</c:v>
                </c:pt>
                <c:pt idx="825">
                  <c:v>10.615960000000001</c:v>
                </c:pt>
                <c:pt idx="826">
                  <c:v>23.174379999999999</c:v>
                </c:pt>
                <c:pt idx="827">
                  <c:v>16.704250000000002</c:v>
                </c:pt>
                <c:pt idx="828">
                  <c:v>8.1320000000005166E-2</c:v>
                </c:pt>
                <c:pt idx="829">
                  <c:v>13.113429999999994</c:v>
                </c:pt>
                <c:pt idx="830">
                  <c:v>23.319000000000003</c:v>
                </c:pt>
                <c:pt idx="831">
                  <c:v>21.050260000000002</c:v>
                </c:pt>
                <c:pt idx="832">
                  <c:v>15.990769999999998</c:v>
                </c:pt>
                <c:pt idx="833">
                  <c:v>18.712540000000004</c:v>
                </c:pt>
                <c:pt idx="834">
                  <c:v>19.362400000000008</c:v>
                </c:pt>
                <c:pt idx="835">
                  <c:v>23.738559999999993</c:v>
                </c:pt>
                <c:pt idx="836">
                  <c:v>5.9850599999999972</c:v>
                </c:pt>
                <c:pt idx="837">
                  <c:v>10.691709999999993</c:v>
                </c:pt>
                <c:pt idx="838">
                  <c:v>1.2715899999999962</c:v>
                </c:pt>
                <c:pt idx="839">
                  <c:v>13.623049999999999</c:v>
                </c:pt>
                <c:pt idx="840">
                  <c:v>15.289849999999994</c:v>
                </c:pt>
                <c:pt idx="841">
                  <c:v>17.0672</c:v>
                </c:pt>
                <c:pt idx="842">
                  <c:v>0.31183999999999656</c:v>
                </c:pt>
                <c:pt idx="843">
                  <c:v>24.027879999999996</c:v>
                </c:pt>
                <c:pt idx="844">
                  <c:v>24.516619999999996</c:v>
                </c:pt>
                <c:pt idx="845">
                  <c:v>14.257589999999993</c:v>
                </c:pt>
                <c:pt idx="846">
                  <c:v>16.719369999999998</c:v>
                </c:pt>
                <c:pt idx="847">
                  <c:v>19.341769999999997</c:v>
                </c:pt>
                <c:pt idx="848">
                  <c:v>18.294399999999996</c:v>
                </c:pt>
                <c:pt idx="849">
                  <c:v>12.167470000000009</c:v>
                </c:pt>
                <c:pt idx="850">
                  <c:v>17.946600000000004</c:v>
                </c:pt>
                <c:pt idx="851">
                  <c:v>29.441520000000004</c:v>
                </c:pt>
                <c:pt idx="852">
                  <c:v>10.963760000000001</c:v>
                </c:pt>
                <c:pt idx="853">
                  <c:v>14.230619999999995</c:v>
                </c:pt>
                <c:pt idx="854">
                  <c:v>24.956440000000001</c:v>
                </c:pt>
                <c:pt idx="855">
                  <c:v>21.191890000000001</c:v>
                </c:pt>
                <c:pt idx="856">
                  <c:v>16.285800000000009</c:v>
                </c:pt>
                <c:pt idx="857">
                  <c:v>22.096240000000002</c:v>
                </c:pt>
                <c:pt idx="858">
                  <c:v>19.169230000000006</c:v>
                </c:pt>
                <c:pt idx="859">
                  <c:v>23.774189999999997</c:v>
                </c:pt>
                <c:pt idx="860">
                  <c:v>26.98415</c:v>
                </c:pt>
                <c:pt idx="861">
                  <c:v>11.727979999999995</c:v>
                </c:pt>
                <c:pt idx="862">
                  <c:v>11.677500000000002</c:v>
                </c:pt>
                <c:pt idx="863">
                  <c:v>16.765300000000011</c:v>
                </c:pt>
                <c:pt idx="864">
                  <c:v>10.716799999999999</c:v>
                </c:pt>
                <c:pt idx="865">
                  <c:v>15.919330000000002</c:v>
                </c:pt>
                <c:pt idx="866">
                  <c:v>21.40316</c:v>
                </c:pt>
                <c:pt idx="867">
                  <c:v>11.040519999999994</c:v>
                </c:pt>
                <c:pt idx="868">
                  <c:v>-2.1787499999999937</c:v>
                </c:pt>
                <c:pt idx="869">
                  <c:v>10.750239999999998</c:v>
                </c:pt>
                <c:pt idx="870">
                  <c:v>23.447430000000004</c:v>
                </c:pt>
                <c:pt idx="871">
                  <c:v>24.00197</c:v>
                </c:pt>
                <c:pt idx="872">
                  <c:v>22.696350000000002</c:v>
                </c:pt>
                <c:pt idx="873">
                  <c:v>18.454410000000003</c:v>
                </c:pt>
                <c:pt idx="874">
                  <c:v>20.637279999999997</c:v>
                </c:pt>
                <c:pt idx="875">
                  <c:v>12.18777</c:v>
                </c:pt>
                <c:pt idx="876">
                  <c:v>8.7460799999999992</c:v>
                </c:pt>
                <c:pt idx="877">
                  <c:v>12.833849999999991</c:v>
                </c:pt>
                <c:pt idx="878">
                  <c:v>13.550919999999998</c:v>
                </c:pt>
                <c:pt idx="879">
                  <c:v>22.874349999999993</c:v>
                </c:pt>
                <c:pt idx="880">
                  <c:v>15.042940000000009</c:v>
                </c:pt>
                <c:pt idx="881">
                  <c:v>8.2952799999999911</c:v>
                </c:pt>
                <c:pt idx="882">
                  <c:v>8.1122200000000007</c:v>
                </c:pt>
                <c:pt idx="883">
                  <c:v>6.8342900000000029</c:v>
                </c:pt>
                <c:pt idx="884">
                  <c:v>15.290040000000005</c:v>
                </c:pt>
                <c:pt idx="885">
                  <c:v>-1.9876599999999982</c:v>
                </c:pt>
                <c:pt idx="886">
                  <c:v>9.0648999999999944</c:v>
                </c:pt>
                <c:pt idx="887">
                  <c:v>16.628780000000006</c:v>
                </c:pt>
                <c:pt idx="888">
                  <c:v>3.4024400000000128</c:v>
                </c:pt>
                <c:pt idx="889">
                  <c:v>17.468540000000004</c:v>
                </c:pt>
                <c:pt idx="890">
                  <c:v>15.664869999999993</c:v>
                </c:pt>
                <c:pt idx="891">
                  <c:v>19.16467999999999</c:v>
                </c:pt>
                <c:pt idx="892">
                  <c:v>12.850139999999996</c:v>
                </c:pt>
                <c:pt idx="893">
                  <c:v>20.445260000000005</c:v>
                </c:pt>
                <c:pt idx="894">
                  <c:v>12.402590000000004</c:v>
                </c:pt>
                <c:pt idx="895">
                  <c:v>29.031840000000003</c:v>
                </c:pt>
                <c:pt idx="896">
                  <c:v>11.032789999999991</c:v>
                </c:pt>
                <c:pt idx="897">
                  <c:v>5.7567699999999888</c:v>
                </c:pt>
                <c:pt idx="898">
                  <c:v>7.8397400000000061</c:v>
                </c:pt>
                <c:pt idx="899">
                  <c:v>8.8562100000000044</c:v>
                </c:pt>
                <c:pt idx="900">
                  <c:v>10.235879999999995</c:v>
                </c:pt>
                <c:pt idx="901">
                  <c:v>0.58216000000000179</c:v>
                </c:pt>
                <c:pt idx="902">
                  <c:v>20.473159999999993</c:v>
                </c:pt>
                <c:pt idx="903">
                  <c:v>15.066149999999993</c:v>
                </c:pt>
                <c:pt idx="904">
                  <c:v>3.4285799999999966</c:v>
                </c:pt>
                <c:pt idx="905">
                  <c:v>9.6909100000000024</c:v>
                </c:pt>
                <c:pt idx="906">
                  <c:v>15.448460000000011</c:v>
                </c:pt>
                <c:pt idx="907">
                  <c:v>14.676559999999995</c:v>
                </c:pt>
                <c:pt idx="908">
                  <c:v>8.7065099999999944</c:v>
                </c:pt>
                <c:pt idx="909">
                  <c:v>27.75103</c:v>
                </c:pt>
                <c:pt idx="910">
                  <c:v>17.92192</c:v>
                </c:pt>
                <c:pt idx="911">
                  <c:v>31.616919999999993</c:v>
                </c:pt>
                <c:pt idx="912">
                  <c:v>5.6893600000000077</c:v>
                </c:pt>
                <c:pt idx="913">
                  <c:v>23.053420000000003</c:v>
                </c:pt>
                <c:pt idx="914">
                  <c:v>3.7299100000000038</c:v>
                </c:pt>
                <c:pt idx="915">
                  <c:v>14.696280000000002</c:v>
                </c:pt>
                <c:pt idx="916">
                  <c:v>7.589349999999996</c:v>
                </c:pt>
                <c:pt idx="917">
                  <c:v>3.247399999999999</c:v>
                </c:pt>
                <c:pt idx="918">
                  <c:v>20.339219999999997</c:v>
                </c:pt>
                <c:pt idx="919">
                  <c:v>18.41086</c:v>
                </c:pt>
                <c:pt idx="920">
                  <c:v>9.1613800000000083</c:v>
                </c:pt>
                <c:pt idx="921">
                  <c:v>15.159109999999998</c:v>
                </c:pt>
                <c:pt idx="922">
                  <c:v>19.355369999999994</c:v>
                </c:pt>
                <c:pt idx="923">
                  <c:v>16.292050000000003</c:v>
                </c:pt>
                <c:pt idx="924">
                  <c:v>27.666729999999987</c:v>
                </c:pt>
                <c:pt idx="925">
                  <c:v>14.582740000000001</c:v>
                </c:pt>
                <c:pt idx="926">
                  <c:v>96.43271</c:v>
                </c:pt>
                <c:pt idx="927">
                  <c:v>13.640660000000011</c:v>
                </c:pt>
                <c:pt idx="928">
                  <c:v>6.7310800000000057</c:v>
                </c:pt>
                <c:pt idx="929">
                  <c:v>8.5485000000000042</c:v>
                </c:pt>
                <c:pt idx="930">
                  <c:v>10.356699999999989</c:v>
                </c:pt>
                <c:pt idx="931">
                  <c:v>31.55829</c:v>
                </c:pt>
                <c:pt idx="932">
                  <c:v>3.4152700000000067</c:v>
                </c:pt>
                <c:pt idx="933">
                  <c:v>5.5026600000000059</c:v>
                </c:pt>
                <c:pt idx="934">
                  <c:v>19.598550000000003</c:v>
                </c:pt>
                <c:pt idx="935">
                  <c:v>39.75703</c:v>
                </c:pt>
                <c:pt idx="936">
                  <c:v>-1.1381999999999977</c:v>
                </c:pt>
                <c:pt idx="937">
                  <c:v>18.576769999999996</c:v>
                </c:pt>
                <c:pt idx="938">
                  <c:v>12.846239999999995</c:v>
                </c:pt>
                <c:pt idx="939">
                  <c:v>6.0708300000000008</c:v>
                </c:pt>
                <c:pt idx="940">
                  <c:v>6.0729299999999995</c:v>
                </c:pt>
                <c:pt idx="941">
                  <c:v>-3.792570000000012</c:v>
                </c:pt>
                <c:pt idx="942">
                  <c:v>7.7679900000000117</c:v>
                </c:pt>
                <c:pt idx="943">
                  <c:v>19.245750000000001</c:v>
                </c:pt>
                <c:pt idx="944">
                  <c:v>15.424610000000001</c:v>
                </c:pt>
                <c:pt idx="945">
                  <c:v>25.87469999999999</c:v>
                </c:pt>
                <c:pt idx="946">
                  <c:v>5.2768300000000039</c:v>
                </c:pt>
                <c:pt idx="947">
                  <c:v>14.283929999999984</c:v>
                </c:pt>
                <c:pt idx="948">
                  <c:v>6.6635500000000008</c:v>
                </c:pt>
                <c:pt idx="949">
                  <c:v>14.020740000000004</c:v>
                </c:pt>
                <c:pt idx="950">
                  <c:v>-6.6067200000000099</c:v>
                </c:pt>
                <c:pt idx="951">
                  <c:v>40.9649</c:v>
                </c:pt>
                <c:pt idx="952">
                  <c:v>21.410080000000008</c:v>
                </c:pt>
                <c:pt idx="953">
                  <c:v>21.839500000000001</c:v>
                </c:pt>
                <c:pt idx="954">
                  <c:v>27.313420000000008</c:v>
                </c:pt>
                <c:pt idx="955">
                  <c:v>-4.8151699999999948</c:v>
                </c:pt>
                <c:pt idx="956">
                  <c:v>2.4883800000000065</c:v>
                </c:pt>
                <c:pt idx="957">
                  <c:v>-5.2696100000000001</c:v>
                </c:pt>
                <c:pt idx="958">
                  <c:v>19.603110000000001</c:v>
                </c:pt>
                <c:pt idx="959">
                  <c:v>9.0416000000000025</c:v>
                </c:pt>
                <c:pt idx="960">
                  <c:v>9.6513800000000174</c:v>
                </c:pt>
                <c:pt idx="961">
                  <c:v>18.599239999999995</c:v>
                </c:pt>
                <c:pt idx="962">
                  <c:v>30.727890000000002</c:v>
                </c:pt>
                <c:pt idx="963">
                  <c:v>-7.3777099999999933</c:v>
                </c:pt>
                <c:pt idx="964">
                  <c:v>-2.1795500000000061</c:v>
                </c:pt>
                <c:pt idx="965">
                  <c:v>24.801749999999998</c:v>
                </c:pt>
                <c:pt idx="966">
                  <c:v>32.712969999999999</c:v>
                </c:pt>
                <c:pt idx="967">
                  <c:v>17.308550000000011</c:v>
                </c:pt>
                <c:pt idx="968">
                  <c:v>2.9724300000000028</c:v>
                </c:pt>
                <c:pt idx="969">
                  <c:v>5.7437599999999946</c:v>
                </c:pt>
                <c:pt idx="970">
                  <c:v>25.651079999999993</c:v>
                </c:pt>
                <c:pt idx="971">
                  <c:v>12.683279999999996</c:v>
                </c:pt>
                <c:pt idx="972">
                  <c:v>36.770769999999999</c:v>
                </c:pt>
                <c:pt idx="973">
                  <c:v>-5.527380000000008</c:v>
                </c:pt>
                <c:pt idx="974">
                  <c:v>19.041920000000005</c:v>
                </c:pt>
                <c:pt idx="975">
                  <c:v>25.763070000000013</c:v>
                </c:pt>
                <c:pt idx="976">
                  <c:v>17.259839999999997</c:v>
                </c:pt>
                <c:pt idx="977">
                  <c:v>13.537530000000004</c:v>
                </c:pt>
                <c:pt idx="978">
                  <c:v>27.488889999999998</c:v>
                </c:pt>
                <c:pt idx="979">
                  <c:v>19.666799999999995</c:v>
                </c:pt>
                <c:pt idx="980">
                  <c:v>-6.5802699999999987</c:v>
                </c:pt>
                <c:pt idx="981">
                  <c:v>10.567350000000005</c:v>
                </c:pt>
                <c:pt idx="982">
                  <c:v>11.05758999999999</c:v>
                </c:pt>
                <c:pt idx="983">
                  <c:v>14.400970000000001</c:v>
                </c:pt>
                <c:pt idx="984">
                  <c:v>7.7278599999999926</c:v>
                </c:pt>
                <c:pt idx="985">
                  <c:v>-7.6459999999997308E-2</c:v>
                </c:pt>
                <c:pt idx="986">
                  <c:v>9.0163699999999949</c:v>
                </c:pt>
                <c:pt idx="987">
                  <c:v>25.340289999999996</c:v>
                </c:pt>
                <c:pt idx="988">
                  <c:v>-0.87588999999999828</c:v>
                </c:pt>
                <c:pt idx="989">
                  <c:v>26.991029999999995</c:v>
                </c:pt>
                <c:pt idx="990">
                  <c:v>8.8270700000000062</c:v>
                </c:pt>
                <c:pt idx="991">
                  <c:v>12.158559999999994</c:v>
                </c:pt>
                <c:pt idx="992">
                  <c:v>27.236369999999994</c:v>
                </c:pt>
                <c:pt idx="993">
                  <c:v>24.30928999999999</c:v>
                </c:pt>
                <c:pt idx="994">
                  <c:v>7.5337600000000009</c:v>
                </c:pt>
                <c:pt idx="995">
                  <c:v>7.716700000000003</c:v>
                </c:pt>
                <c:pt idx="996">
                  <c:v>13.27216</c:v>
                </c:pt>
                <c:pt idx="997">
                  <c:v>23.036699999999996</c:v>
                </c:pt>
                <c:pt idx="998">
                  <c:v>-11.684839999999994</c:v>
                </c:pt>
                <c:pt idx="999">
                  <c:v>18.073009999999996</c:v>
                </c:pt>
                <c:pt idx="1000">
                  <c:v>21.839420000000004</c:v>
                </c:pt>
                <c:pt idx="1001">
                  <c:v>12.300160000000005</c:v>
                </c:pt>
                <c:pt idx="1002">
                  <c:v>22.812559999999991</c:v>
                </c:pt>
                <c:pt idx="1003">
                  <c:v>11.601399999999984</c:v>
                </c:pt>
                <c:pt idx="1004">
                  <c:v>26.514869999999988</c:v>
                </c:pt>
                <c:pt idx="1005">
                  <c:v>23.375869999999992</c:v>
                </c:pt>
                <c:pt idx="1006">
                  <c:v>28.20192999999999</c:v>
                </c:pt>
                <c:pt idx="1007">
                  <c:v>2.2503299999999911</c:v>
                </c:pt>
                <c:pt idx="1008">
                  <c:v>-0.24777999999999167</c:v>
                </c:pt>
                <c:pt idx="1009">
                  <c:v>25.640609999999995</c:v>
                </c:pt>
                <c:pt idx="1010">
                  <c:v>20.107899999999987</c:v>
                </c:pt>
                <c:pt idx="1011">
                  <c:v>61.766100000000009</c:v>
                </c:pt>
                <c:pt idx="1012">
                  <c:v>25.473570000000009</c:v>
                </c:pt>
                <c:pt idx="1013">
                  <c:v>24.82983999999999</c:v>
                </c:pt>
                <c:pt idx="1014">
                  <c:v>23.89846</c:v>
                </c:pt>
                <c:pt idx="1015">
                  <c:v>26.38552</c:v>
                </c:pt>
                <c:pt idx="1016">
                  <c:v>-8.3593399999999889</c:v>
                </c:pt>
                <c:pt idx="1017">
                  <c:v>5.3821499999999958</c:v>
                </c:pt>
                <c:pt idx="1018">
                  <c:v>1.127129999999994</c:v>
                </c:pt>
                <c:pt idx="1019">
                  <c:v>20.107079999999996</c:v>
                </c:pt>
                <c:pt idx="1020">
                  <c:v>10.432729999999992</c:v>
                </c:pt>
                <c:pt idx="1021">
                  <c:v>34.439539999999994</c:v>
                </c:pt>
                <c:pt idx="1022">
                  <c:v>-8.6807999999999907</c:v>
                </c:pt>
                <c:pt idx="1023">
                  <c:v>20.358019999999996</c:v>
                </c:pt>
                <c:pt idx="1024">
                  <c:v>36.822929999999985</c:v>
                </c:pt>
                <c:pt idx="1025">
                  <c:v>12.748369999999994</c:v>
                </c:pt>
                <c:pt idx="1026">
                  <c:v>1.788259999999994</c:v>
                </c:pt>
                <c:pt idx="1027">
                  <c:v>38.120379999999997</c:v>
                </c:pt>
                <c:pt idx="1028">
                  <c:v>4.5050200000000018</c:v>
                </c:pt>
                <c:pt idx="1029">
                  <c:v>34.812280000000001</c:v>
                </c:pt>
                <c:pt idx="1030">
                  <c:v>22.044740000000004</c:v>
                </c:pt>
                <c:pt idx="1031">
                  <c:v>10.574079999999995</c:v>
                </c:pt>
                <c:pt idx="1032">
                  <c:v>7.9977700000000027</c:v>
                </c:pt>
                <c:pt idx="1033">
                  <c:v>18.540710000000018</c:v>
                </c:pt>
                <c:pt idx="1034">
                  <c:v>24.59769</c:v>
                </c:pt>
                <c:pt idx="1035">
                  <c:v>22.775859999999994</c:v>
                </c:pt>
                <c:pt idx="1036">
                  <c:v>18.370820000000009</c:v>
                </c:pt>
                <c:pt idx="1037">
                  <c:v>10.763770000000008</c:v>
                </c:pt>
                <c:pt idx="1038">
                  <c:v>4.3281900000000064</c:v>
                </c:pt>
                <c:pt idx="1039">
                  <c:v>0.70180999999999472</c:v>
                </c:pt>
                <c:pt idx="1040">
                  <c:v>16.817419999999998</c:v>
                </c:pt>
                <c:pt idx="1041">
                  <c:v>18.182240000000007</c:v>
                </c:pt>
                <c:pt idx="1042">
                  <c:v>10.410520000000005</c:v>
                </c:pt>
                <c:pt idx="1043">
                  <c:v>34.383780000000002</c:v>
                </c:pt>
                <c:pt idx="1044">
                  <c:v>10.306290000000004</c:v>
                </c:pt>
                <c:pt idx="1045">
                  <c:v>10.204260000000005</c:v>
                </c:pt>
                <c:pt idx="1046">
                  <c:v>13.950839999999999</c:v>
                </c:pt>
                <c:pt idx="1047">
                  <c:v>10.649340000000009</c:v>
                </c:pt>
                <c:pt idx="1048">
                  <c:v>25.187929999999994</c:v>
                </c:pt>
                <c:pt idx="1049">
                  <c:v>6.5869600000000048</c:v>
                </c:pt>
                <c:pt idx="1050">
                  <c:v>10.409499999999994</c:v>
                </c:pt>
                <c:pt idx="1051">
                  <c:v>17.622679999999988</c:v>
                </c:pt>
                <c:pt idx="1052">
                  <c:v>10.641350000000017</c:v>
                </c:pt>
                <c:pt idx="1053">
                  <c:v>27.343090000000004</c:v>
                </c:pt>
                <c:pt idx="1054">
                  <c:v>-1.2004400000000004</c:v>
                </c:pt>
                <c:pt idx="1055">
                  <c:v>-1.4265700000000123</c:v>
                </c:pt>
                <c:pt idx="1056">
                  <c:v>15.065640000000002</c:v>
                </c:pt>
                <c:pt idx="1057">
                  <c:v>28.106210000000004</c:v>
                </c:pt>
                <c:pt idx="1058">
                  <c:v>28.168080000000003</c:v>
                </c:pt>
                <c:pt idx="1059">
                  <c:v>19.084160000000011</c:v>
                </c:pt>
                <c:pt idx="1060">
                  <c:v>29.916570000000007</c:v>
                </c:pt>
                <c:pt idx="1061">
                  <c:v>-47.222050000000003</c:v>
                </c:pt>
                <c:pt idx="1062">
                  <c:v>19.436710000000005</c:v>
                </c:pt>
                <c:pt idx="1063">
                  <c:v>34.113899999999987</c:v>
                </c:pt>
                <c:pt idx="1064">
                  <c:v>21.78801</c:v>
                </c:pt>
                <c:pt idx="1065">
                  <c:v>3.1256199999999978</c:v>
                </c:pt>
                <c:pt idx="1066">
                  <c:v>28.96005000000001</c:v>
                </c:pt>
                <c:pt idx="1067">
                  <c:v>29.706450000000004</c:v>
                </c:pt>
                <c:pt idx="1068">
                  <c:v>23.64294000000001</c:v>
                </c:pt>
                <c:pt idx="1069">
                  <c:v>11.190560000000005</c:v>
                </c:pt>
                <c:pt idx="1070">
                  <c:v>10.620889999999989</c:v>
                </c:pt>
                <c:pt idx="1071">
                  <c:v>20.43610000000001</c:v>
                </c:pt>
                <c:pt idx="1072">
                  <c:v>41.93389999999998</c:v>
                </c:pt>
                <c:pt idx="1073">
                  <c:v>26.934279999999987</c:v>
                </c:pt>
                <c:pt idx="1074">
                  <c:v>40.307270000000017</c:v>
                </c:pt>
                <c:pt idx="1075">
                  <c:v>39.723789999999994</c:v>
                </c:pt>
                <c:pt idx="1076">
                  <c:v>41.274020000000007</c:v>
                </c:pt>
                <c:pt idx="1077">
                  <c:v>39.995220000000018</c:v>
                </c:pt>
                <c:pt idx="1078">
                  <c:v>17.554130000000001</c:v>
                </c:pt>
                <c:pt idx="1079">
                  <c:v>16.858969999999999</c:v>
                </c:pt>
                <c:pt idx="1080">
                  <c:v>-2.7571600000000132</c:v>
                </c:pt>
                <c:pt idx="1081">
                  <c:v>47.444630000000004</c:v>
                </c:pt>
                <c:pt idx="1082">
                  <c:v>22.761600000000001</c:v>
                </c:pt>
                <c:pt idx="1083">
                  <c:v>10.648610000000005</c:v>
                </c:pt>
                <c:pt idx="1084">
                  <c:v>24.483850000000004</c:v>
                </c:pt>
                <c:pt idx="1085">
                  <c:v>9.4095099999999974</c:v>
                </c:pt>
                <c:pt idx="1086">
                  <c:v>1.8178400000000039</c:v>
                </c:pt>
                <c:pt idx="1087">
                  <c:v>27.369470000000007</c:v>
                </c:pt>
                <c:pt idx="1088">
                  <c:v>25.115300000000005</c:v>
                </c:pt>
                <c:pt idx="1089">
                  <c:v>23.101759999999985</c:v>
                </c:pt>
                <c:pt idx="1090">
                  <c:v>21.689260000000004</c:v>
                </c:pt>
                <c:pt idx="1091">
                  <c:v>15.308759999999992</c:v>
                </c:pt>
                <c:pt idx="1092">
                  <c:v>30.33750999999998</c:v>
                </c:pt>
                <c:pt idx="1093">
                  <c:v>6.5032599999999974</c:v>
                </c:pt>
                <c:pt idx="1094">
                  <c:v>16.655740000000009</c:v>
                </c:pt>
                <c:pt idx="1095">
                  <c:v>9.9483000000000033</c:v>
                </c:pt>
                <c:pt idx="1096">
                  <c:v>4.1218500000000091</c:v>
                </c:pt>
                <c:pt idx="1097">
                  <c:v>13.332179999999994</c:v>
                </c:pt>
                <c:pt idx="1098">
                  <c:v>15.912149999999997</c:v>
                </c:pt>
                <c:pt idx="1099">
                  <c:v>24.341840000000005</c:v>
                </c:pt>
                <c:pt idx="1100">
                  <c:v>11.856839999999991</c:v>
                </c:pt>
                <c:pt idx="1101">
                  <c:v>29.264049999999997</c:v>
                </c:pt>
                <c:pt idx="1102">
                  <c:v>18.925210000000007</c:v>
                </c:pt>
                <c:pt idx="1103">
                  <c:v>17.273139999999998</c:v>
                </c:pt>
                <c:pt idx="1104">
                  <c:v>12.821660000000008</c:v>
                </c:pt>
                <c:pt idx="1105">
                  <c:v>11.64139999999999</c:v>
                </c:pt>
                <c:pt idx="1106">
                  <c:v>35.74327000000001</c:v>
                </c:pt>
                <c:pt idx="1107">
                  <c:v>16.697020000000009</c:v>
                </c:pt>
                <c:pt idx="1108">
                  <c:v>14.379100000000008</c:v>
                </c:pt>
                <c:pt idx="1109">
                  <c:v>13.335300000000004</c:v>
                </c:pt>
                <c:pt idx="1110">
                  <c:v>39.597650000000002</c:v>
                </c:pt>
                <c:pt idx="1111">
                  <c:v>19.686199999999999</c:v>
                </c:pt>
                <c:pt idx="1112">
                  <c:v>41.991169999999997</c:v>
                </c:pt>
                <c:pt idx="1113">
                  <c:v>35.475649999999987</c:v>
                </c:pt>
                <c:pt idx="1114">
                  <c:v>5.129800000000003</c:v>
                </c:pt>
                <c:pt idx="1115">
                  <c:v>28.119779999999992</c:v>
                </c:pt>
                <c:pt idx="1116">
                  <c:v>43.747649999999993</c:v>
                </c:pt>
                <c:pt idx="1117">
                  <c:v>34.955770000000001</c:v>
                </c:pt>
                <c:pt idx="1118">
                  <c:v>11.904520000000005</c:v>
                </c:pt>
                <c:pt idx="1119">
                  <c:v>27.993089999999981</c:v>
                </c:pt>
                <c:pt idx="1120">
                  <c:v>4.915450000000007</c:v>
                </c:pt>
                <c:pt idx="1121">
                  <c:v>10.879450000000006</c:v>
                </c:pt>
                <c:pt idx="1122">
                  <c:v>24.888459999999995</c:v>
                </c:pt>
                <c:pt idx="1123">
                  <c:v>19.995409999999993</c:v>
                </c:pt>
                <c:pt idx="1124">
                  <c:v>-47.292730000000006</c:v>
                </c:pt>
                <c:pt idx="1125">
                  <c:v>31.999940000000009</c:v>
                </c:pt>
                <c:pt idx="1126">
                  <c:v>30.05735</c:v>
                </c:pt>
                <c:pt idx="1127">
                  <c:v>9.2286799999999971</c:v>
                </c:pt>
                <c:pt idx="1128">
                  <c:v>3.4941699999999969</c:v>
                </c:pt>
                <c:pt idx="1129">
                  <c:v>15.125150000000005</c:v>
                </c:pt>
                <c:pt idx="1130">
                  <c:v>-5.7949299999999937</c:v>
                </c:pt>
                <c:pt idx="1131">
                  <c:v>36.816020000000009</c:v>
                </c:pt>
                <c:pt idx="1132">
                  <c:v>-17.609679999999997</c:v>
                </c:pt>
                <c:pt idx="1133">
                  <c:v>1.9855700000000098</c:v>
                </c:pt>
                <c:pt idx="1134">
                  <c:v>44.485779999999991</c:v>
                </c:pt>
                <c:pt idx="1135">
                  <c:v>17.581159999999997</c:v>
                </c:pt>
                <c:pt idx="1136">
                  <c:v>-4.1871199999999931</c:v>
                </c:pt>
                <c:pt idx="1137">
                  <c:v>18.171700000000016</c:v>
                </c:pt>
                <c:pt idx="1138">
                  <c:v>-5.5685000000000002</c:v>
                </c:pt>
                <c:pt idx="1139">
                  <c:v>41.889279999999999</c:v>
                </c:pt>
                <c:pt idx="1140">
                  <c:v>20.818529999999981</c:v>
                </c:pt>
                <c:pt idx="1141">
                  <c:v>7.7142700000000133</c:v>
                </c:pt>
                <c:pt idx="1142">
                  <c:v>9.2411400000000015</c:v>
                </c:pt>
                <c:pt idx="1143">
                  <c:v>32.345240000000004</c:v>
                </c:pt>
                <c:pt idx="1144">
                  <c:v>33.350170000000006</c:v>
                </c:pt>
                <c:pt idx="1145">
                  <c:v>23.869310000000013</c:v>
                </c:pt>
                <c:pt idx="1146">
                  <c:v>30.663429999999991</c:v>
                </c:pt>
                <c:pt idx="1147">
                  <c:v>50.50257000000002</c:v>
                </c:pt>
                <c:pt idx="1148">
                  <c:v>6.532039999999995</c:v>
                </c:pt>
                <c:pt idx="1149">
                  <c:v>26.652530000000013</c:v>
                </c:pt>
                <c:pt idx="1150">
                  <c:v>22.176279999999991</c:v>
                </c:pt>
                <c:pt idx="1151">
                  <c:v>21.026349999999994</c:v>
                </c:pt>
                <c:pt idx="1152">
                  <c:v>41.661739999999995</c:v>
                </c:pt>
                <c:pt idx="1153">
                  <c:v>26.924199999999999</c:v>
                </c:pt>
                <c:pt idx="1154">
                  <c:v>22.486919999999984</c:v>
                </c:pt>
                <c:pt idx="1155">
                  <c:v>3.7043999999999926</c:v>
                </c:pt>
                <c:pt idx="1156">
                  <c:v>24.987840000000006</c:v>
                </c:pt>
                <c:pt idx="1157">
                  <c:v>44.502249999999989</c:v>
                </c:pt>
                <c:pt idx="1158">
                  <c:v>0.7386900000000054</c:v>
                </c:pt>
                <c:pt idx="1159">
                  <c:v>10.789720000000003</c:v>
                </c:pt>
                <c:pt idx="1160">
                  <c:v>16.610429999999994</c:v>
                </c:pt>
                <c:pt idx="1161">
                  <c:v>65.318960000000018</c:v>
                </c:pt>
                <c:pt idx="1162">
                  <c:v>1.9101300000000094</c:v>
                </c:pt>
                <c:pt idx="1163">
                  <c:v>28.102590000000006</c:v>
                </c:pt>
                <c:pt idx="1164">
                  <c:v>37.280389999999997</c:v>
                </c:pt>
                <c:pt idx="1165">
                  <c:v>-11.420479999999998</c:v>
                </c:pt>
                <c:pt idx="1166">
                  <c:v>34.799979999999991</c:v>
                </c:pt>
                <c:pt idx="1167">
                  <c:v>-6.1832299999999947</c:v>
                </c:pt>
                <c:pt idx="1168">
                  <c:v>24.942830000000001</c:v>
                </c:pt>
                <c:pt idx="1169">
                  <c:v>-12.841960000000014</c:v>
                </c:pt>
                <c:pt idx="1170">
                  <c:v>24.032579999999996</c:v>
                </c:pt>
                <c:pt idx="1171">
                  <c:v>39.889479999999978</c:v>
                </c:pt>
                <c:pt idx="1172">
                  <c:v>14.776809999999998</c:v>
                </c:pt>
                <c:pt idx="1173">
                  <c:v>73.043810000000008</c:v>
                </c:pt>
                <c:pt idx="1174">
                  <c:v>29.886350000000007</c:v>
                </c:pt>
                <c:pt idx="1175">
                  <c:v>2.9654100000000057</c:v>
                </c:pt>
                <c:pt idx="1176">
                  <c:v>25.581729999999993</c:v>
                </c:pt>
                <c:pt idx="1177">
                  <c:v>11.408500000000004</c:v>
                </c:pt>
                <c:pt idx="1178">
                  <c:v>61.367899999999992</c:v>
                </c:pt>
                <c:pt idx="1179">
                  <c:v>26.001910000000009</c:v>
                </c:pt>
                <c:pt idx="1180">
                  <c:v>47.791239999999988</c:v>
                </c:pt>
                <c:pt idx="1181">
                  <c:v>47.559899999999999</c:v>
                </c:pt>
                <c:pt idx="1182">
                  <c:v>3.5902399999999943</c:v>
                </c:pt>
                <c:pt idx="1183">
                  <c:v>46.174129999999991</c:v>
                </c:pt>
                <c:pt idx="1184">
                  <c:v>36.650990000000007</c:v>
                </c:pt>
                <c:pt idx="1185">
                  <c:v>5.1411799999999914</c:v>
                </c:pt>
                <c:pt idx="1186">
                  <c:v>11.706999999999994</c:v>
                </c:pt>
                <c:pt idx="1187">
                  <c:v>57.36951000000002</c:v>
                </c:pt>
                <c:pt idx="1188">
                  <c:v>54.42704999999998</c:v>
                </c:pt>
                <c:pt idx="1189">
                  <c:v>4.1070499999999868</c:v>
                </c:pt>
                <c:pt idx="1190">
                  <c:v>42.416869999999989</c:v>
                </c:pt>
                <c:pt idx="1191">
                  <c:v>61.87245999999999</c:v>
                </c:pt>
                <c:pt idx="1192">
                  <c:v>22.927459999999996</c:v>
                </c:pt>
                <c:pt idx="1193">
                  <c:v>11.680620000000005</c:v>
                </c:pt>
                <c:pt idx="1194">
                  <c:v>19.580519999999979</c:v>
                </c:pt>
                <c:pt idx="1195">
                  <c:v>40.588220000000007</c:v>
                </c:pt>
                <c:pt idx="1196">
                  <c:v>26.107219999999984</c:v>
                </c:pt>
                <c:pt idx="1197">
                  <c:v>55.938810000000018</c:v>
                </c:pt>
                <c:pt idx="1198">
                  <c:v>13.858160000000026</c:v>
                </c:pt>
                <c:pt idx="1199">
                  <c:v>-0.58517000000000507</c:v>
                </c:pt>
                <c:pt idx="1200">
                  <c:v>36.193359999999984</c:v>
                </c:pt>
                <c:pt idx="1201">
                  <c:v>45.590689999999995</c:v>
                </c:pt>
                <c:pt idx="1202">
                  <c:v>-1.1112899999999968</c:v>
                </c:pt>
                <c:pt idx="1203">
                  <c:v>28.103450000000009</c:v>
                </c:pt>
                <c:pt idx="1204">
                  <c:v>32.034019999999998</c:v>
                </c:pt>
                <c:pt idx="1205">
                  <c:v>49.911239999999992</c:v>
                </c:pt>
                <c:pt idx="1206">
                  <c:v>8.9816700000000083</c:v>
                </c:pt>
                <c:pt idx="1207">
                  <c:v>38.203549999999979</c:v>
                </c:pt>
                <c:pt idx="1208">
                  <c:v>-2.1040399999999977</c:v>
                </c:pt>
                <c:pt idx="1209">
                  <c:v>48.10945000000001</c:v>
                </c:pt>
                <c:pt idx="1210">
                  <c:v>7.5742600000000095</c:v>
                </c:pt>
                <c:pt idx="1211">
                  <c:v>5.5942300000000103</c:v>
                </c:pt>
                <c:pt idx="1212">
                  <c:v>-7.3127000000000066</c:v>
                </c:pt>
                <c:pt idx="1213">
                  <c:v>8.6535599999999988</c:v>
                </c:pt>
                <c:pt idx="1214">
                  <c:v>18.51724999999999</c:v>
                </c:pt>
                <c:pt idx="1215">
                  <c:v>27.395299999999992</c:v>
                </c:pt>
                <c:pt idx="1216">
                  <c:v>40.103850000000023</c:v>
                </c:pt>
                <c:pt idx="1217">
                  <c:v>57.355329999999981</c:v>
                </c:pt>
                <c:pt idx="1218">
                  <c:v>43.756290000000007</c:v>
                </c:pt>
                <c:pt idx="1219">
                  <c:v>-3.3948399999999879</c:v>
                </c:pt>
                <c:pt idx="1220">
                  <c:v>28.127960000000002</c:v>
                </c:pt>
                <c:pt idx="1221">
                  <c:v>37.884230000000002</c:v>
                </c:pt>
                <c:pt idx="1222">
                  <c:v>19.483530000000002</c:v>
                </c:pt>
                <c:pt idx="1223">
                  <c:v>-6.552660000000003</c:v>
                </c:pt>
                <c:pt idx="1224">
                  <c:v>72.926549999999992</c:v>
                </c:pt>
                <c:pt idx="1225">
                  <c:v>-35.12814000000003</c:v>
                </c:pt>
                <c:pt idx="1226">
                  <c:v>52.921310000000005</c:v>
                </c:pt>
                <c:pt idx="1227">
                  <c:v>-8.3640799999999729</c:v>
                </c:pt>
                <c:pt idx="1228">
                  <c:v>16.858630000000005</c:v>
                </c:pt>
                <c:pt idx="1229">
                  <c:v>9.0225100000000111</c:v>
                </c:pt>
                <c:pt idx="1230">
                  <c:v>27.662350000000004</c:v>
                </c:pt>
                <c:pt idx="1231">
                  <c:v>17.750159999999994</c:v>
                </c:pt>
                <c:pt idx="1232">
                  <c:v>21.147549999999995</c:v>
                </c:pt>
                <c:pt idx="1233">
                  <c:v>56.379329999999982</c:v>
                </c:pt>
                <c:pt idx="1234">
                  <c:v>-10.096679999999992</c:v>
                </c:pt>
                <c:pt idx="1235">
                  <c:v>17.963999999999999</c:v>
                </c:pt>
                <c:pt idx="1236">
                  <c:v>-9.4005799999999908</c:v>
                </c:pt>
                <c:pt idx="1237">
                  <c:v>54.182369999999992</c:v>
                </c:pt>
                <c:pt idx="1238">
                  <c:v>42.738499999999988</c:v>
                </c:pt>
                <c:pt idx="1239">
                  <c:v>23.149529999999999</c:v>
                </c:pt>
                <c:pt idx="1240">
                  <c:v>18.905619999999999</c:v>
                </c:pt>
                <c:pt idx="1241">
                  <c:v>39.176880000000011</c:v>
                </c:pt>
                <c:pt idx="1242">
                  <c:v>23.324880000000007</c:v>
                </c:pt>
                <c:pt idx="1243">
                  <c:v>38.855579999999975</c:v>
                </c:pt>
                <c:pt idx="1244">
                  <c:v>12.863320000000016</c:v>
                </c:pt>
                <c:pt idx="1245">
                  <c:v>-5.2612000000000023</c:v>
                </c:pt>
                <c:pt idx="1246">
                  <c:v>-8.2933999999999912</c:v>
                </c:pt>
                <c:pt idx="1247">
                  <c:v>0.95582999999999174</c:v>
                </c:pt>
                <c:pt idx="1248">
                  <c:v>13.123640000000023</c:v>
                </c:pt>
                <c:pt idx="1249">
                  <c:v>-4.4367599999999925</c:v>
                </c:pt>
                <c:pt idx="1250">
                  <c:v>63.06814</c:v>
                </c:pt>
                <c:pt idx="1251">
                  <c:v>65.44541000000001</c:v>
                </c:pt>
                <c:pt idx="1252">
                  <c:v>-35.624920000000031</c:v>
                </c:pt>
                <c:pt idx="1253">
                  <c:v>22.534359999999964</c:v>
                </c:pt>
                <c:pt idx="1254">
                  <c:v>45.385049999999978</c:v>
                </c:pt>
                <c:pt idx="1255">
                  <c:v>23.550290000000018</c:v>
                </c:pt>
                <c:pt idx="1256">
                  <c:v>48.651659999999993</c:v>
                </c:pt>
                <c:pt idx="1257">
                  <c:v>16.188400000000001</c:v>
                </c:pt>
                <c:pt idx="1258">
                  <c:v>-2.3576400000000035</c:v>
                </c:pt>
                <c:pt idx="1259">
                  <c:v>-8.4117999999999995</c:v>
                </c:pt>
                <c:pt idx="1260">
                  <c:v>45.106809999999996</c:v>
                </c:pt>
                <c:pt idx="1261">
                  <c:v>11.575430000000011</c:v>
                </c:pt>
                <c:pt idx="1262">
                  <c:v>22.813590000000005</c:v>
                </c:pt>
                <c:pt idx="1263">
                  <c:v>16.896329999999978</c:v>
                </c:pt>
                <c:pt idx="1264">
                  <c:v>49.602990000000005</c:v>
                </c:pt>
                <c:pt idx="1265">
                  <c:v>44.983480000000014</c:v>
                </c:pt>
                <c:pt idx="1266">
                  <c:v>-4.6062100000000044</c:v>
                </c:pt>
                <c:pt idx="1267">
                  <c:v>-3.5575400000000172</c:v>
                </c:pt>
                <c:pt idx="1268">
                  <c:v>25.459789999999998</c:v>
                </c:pt>
                <c:pt idx="1269">
                  <c:v>32.659869999999984</c:v>
                </c:pt>
                <c:pt idx="1270">
                  <c:v>54.890039999999999</c:v>
                </c:pt>
                <c:pt idx="1271">
                  <c:v>63.691309999999987</c:v>
                </c:pt>
                <c:pt idx="1272">
                  <c:v>9.9307199999999796</c:v>
                </c:pt>
                <c:pt idx="1273">
                  <c:v>26.448950000000025</c:v>
                </c:pt>
                <c:pt idx="1274">
                  <c:v>52.645010000000013</c:v>
                </c:pt>
                <c:pt idx="1275">
                  <c:v>82.460200000000015</c:v>
                </c:pt>
                <c:pt idx="1276">
                  <c:v>29.020739999999989</c:v>
                </c:pt>
                <c:pt idx="1277">
                  <c:v>25.439210000000003</c:v>
                </c:pt>
                <c:pt idx="1278">
                  <c:v>-21.744500000000016</c:v>
                </c:pt>
                <c:pt idx="1279">
                  <c:v>9.6104599999999891</c:v>
                </c:pt>
                <c:pt idx="1280">
                  <c:v>8.4017800000000022</c:v>
                </c:pt>
                <c:pt idx="1281">
                  <c:v>27.708219999999983</c:v>
                </c:pt>
                <c:pt idx="1282">
                  <c:v>46.535560000000004</c:v>
                </c:pt>
                <c:pt idx="1283">
                  <c:v>33.756379999999979</c:v>
                </c:pt>
                <c:pt idx="1284">
                  <c:v>25.810130000000015</c:v>
                </c:pt>
                <c:pt idx="1285">
                  <c:v>45.588999999999999</c:v>
                </c:pt>
                <c:pt idx="1286">
                  <c:v>84.822239999999994</c:v>
                </c:pt>
                <c:pt idx="1287">
                  <c:v>8.5998900000000162</c:v>
                </c:pt>
                <c:pt idx="1288">
                  <c:v>87.00551999999999</c:v>
                </c:pt>
                <c:pt idx="1289">
                  <c:v>10.108390000000014</c:v>
                </c:pt>
                <c:pt idx="1290">
                  <c:v>-5.2553699999999992</c:v>
                </c:pt>
                <c:pt idx="1291">
                  <c:v>-10.700369999999992</c:v>
                </c:pt>
                <c:pt idx="1292">
                  <c:v>75.634980000000013</c:v>
                </c:pt>
                <c:pt idx="1293">
                  <c:v>26.244239999999991</c:v>
                </c:pt>
                <c:pt idx="1294">
                  <c:v>1.7163199999999961</c:v>
                </c:pt>
                <c:pt idx="1295">
                  <c:v>20.474450000000019</c:v>
                </c:pt>
                <c:pt idx="1296">
                  <c:v>42.028609999999986</c:v>
                </c:pt>
                <c:pt idx="1297">
                  <c:v>74.322099999999978</c:v>
                </c:pt>
                <c:pt idx="1298">
                  <c:v>77.459289999999982</c:v>
                </c:pt>
                <c:pt idx="1299">
                  <c:v>46.641200000000026</c:v>
                </c:pt>
                <c:pt idx="1300">
                  <c:v>3.5516900000000078</c:v>
                </c:pt>
                <c:pt idx="1301">
                  <c:v>46.363100000000031</c:v>
                </c:pt>
                <c:pt idx="1302">
                  <c:v>26.05934000000002</c:v>
                </c:pt>
                <c:pt idx="1303">
                  <c:v>-9.2293299999999761</c:v>
                </c:pt>
                <c:pt idx="1304">
                  <c:v>93.999100000000027</c:v>
                </c:pt>
                <c:pt idx="1305">
                  <c:v>-26.875499999999988</c:v>
                </c:pt>
                <c:pt idx="1306">
                  <c:v>59.611010000000022</c:v>
                </c:pt>
                <c:pt idx="1307">
                  <c:v>-69.962940000000003</c:v>
                </c:pt>
                <c:pt idx="1308">
                  <c:v>89.106390000000033</c:v>
                </c:pt>
                <c:pt idx="1309">
                  <c:v>-22.482219999999984</c:v>
                </c:pt>
                <c:pt idx="1310">
                  <c:v>36.949290000000019</c:v>
                </c:pt>
                <c:pt idx="1311">
                  <c:v>-4.5360100000000045</c:v>
                </c:pt>
                <c:pt idx="1312">
                  <c:v>53.586099999999988</c:v>
                </c:pt>
                <c:pt idx="1313">
                  <c:v>117.48161999999999</c:v>
                </c:pt>
                <c:pt idx="1314">
                  <c:v>-43.705800000000011</c:v>
                </c:pt>
                <c:pt idx="1315">
                  <c:v>6.8986500000000035</c:v>
                </c:pt>
                <c:pt idx="1316">
                  <c:v>42.278910000000025</c:v>
                </c:pt>
                <c:pt idx="1317">
                  <c:v>54.391279999999995</c:v>
                </c:pt>
                <c:pt idx="1318">
                  <c:v>53.028350000000017</c:v>
                </c:pt>
                <c:pt idx="1319">
                  <c:v>91.925470000000018</c:v>
                </c:pt>
                <c:pt idx="1320">
                  <c:v>68.695210000000003</c:v>
                </c:pt>
                <c:pt idx="1321">
                  <c:v>-12.27985000000001</c:v>
                </c:pt>
                <c:pt idx="1322">
                  <c:v>-34.813510000000008</c:v>
                </c:pt>
                <c:pt idx="1323">
                  <c:v>26.221509999999995</c:v>
                </c:pt>
                <c:pt idx="1324">
                  <c:v>8.6472200000000043</c:v>
                </c:pt>
                <c:pt idx="1325">
                  <c:v>37.82332999999997</c:v>
                </c:pt>
                <c:pt idx="1326">
                  <c:v>63.669900000000013</c:v>
                </c:pt>
                <c:pt idx="1327">
                  <c:v>116.17804999999998</c:v>
                </c:pt>
                <c:pt idx="1328">
                  <c:v>14.584350000000029</c:v>
                </c:pt>
                <c:pt idx="1329">
                  <c:v>51.427750000000003</c:v>
                </c:pt>
                <c:pt idx="1330">
                  <c:v>10.836739999999963</c:v>
                </c:pt>
                <c:pt idx="1331">
                  <c:v>106.30882000000003</c:v>
                </c:pt>
                <c:pt idx="1332">
                  <c:v>31.665519999999987</c:v>
                </c:pt>
                <c:pt idx="1333">
                  <c:v>7.9629199999999969</c:v>
                </c:pt>
                <c:pt idx="1334">
                  <c:v>108.00656999999998</c:v>
                </c:pt>
                <c:pt idx="1335">
                  <c:v>73.006670000000042</c:v>
                </c:pt>
                <c:pt idx="1336">
                  <c:v>76.935100000000006</c:v>
                </c:pt>
                <c:pt idx="1337">
                  <c:v>124.32885999999996</c:v>
                </c:pt>
                <c:pt idx="1338">
                  <c:v>83.857039999999984</c:v>
                </c:pt>
                <c:pt idx="1339">
                  <c:v>-24.484279999999984</c:v>
                </c:pt>
                <c:pt idx="1340">
                  <c:v>93.130220000000008</c:v>
                </c:pt>
                <c:pt idx="1341">
                  <c:v>42.24606</c:v>
                </c:pt>
                <c:pt idx="1342">
                  <c:v>71.695389999999975</c:v>
                </c:pt>
                <c:pt idx="1343">
                  <c:v>122.31886999999995</c:v>
                </c:pt>
                <c:pt idx="1344">
                  <c:v>-29.082629999999995</c:v>
                </c:pt>
                <c:pt idx="1345">
                  <c:v>83.946879999999965</c:v>
                </c:pt>
                <c:pt idx="1346">
                  <c:v>-25.763200000000012</c:v>
                </c:pt>
                <c:pt idx="1347">
                  <c:v>119.29026000000005</c:v>
                </c:pt>
                <c:pt idx="1348">
                  <c:v>43.457950000000039</c:v>
                </c:pt>
                <c:pt idx="1349">
                  <c:v>8.3555000000000064</c:v>
                </c:pt>
                <c:pt idx="1350">
                  <c:v>-10.210640000000012</c:v>
                </c:pt>
                <c:pt idx="1351">
                  <c:v>64.668950000000052</c:v>
                </c:pt>
                <c:pt idx="1352">
                  <c:v>56.61609999999996</c:v>
                </c:pt>
                <c:pt idx="1353">
                  <c:v>53.092109999999991</c:v>
                </c:pt>
                <c:pt idx="1354">
                  <c:v>74.224320000000034</c:v>
                </c:pt>
                <c:pt idx="1355">
                  <c:v>-9.8925500000000284</c:v>
                </c:pt>
                <c:pt idx="1356">
                  <c:v>-8.7914099999999848</c:v>
                </c:pt>
                <c:pt idx="1357">
                  <c:v>10.450190000000021</c:v>
                </c:pt>
                <c:pt idx="1358">
                  <c:v>68.265409999999974</c:v>
                </c:pt>
                <c:pt idx="1359">
                  <c:v>14.557520000000011</c:v>
                </c:pt>
                <c:pt idx="1360">
                  <c:v>22.641009999999994</c:v>
                </c:pt>
                <c:pt idx="1361">
                  <c:v>123.09483999999998</c:v>
                </c:pt>
                <c:pt idx="1362">
                  <c:v>15.030309999999986</c:v>
                </c:pt>
                <c:pt idx="1363">
                  <c:v>38.066629999999975</c:v>
                </c:pt>
                <c:pt idx="1364">
                  <c:v>52.934079999999994</c:v>
                </c:pt>
                <c:pt idx="1365">
                  <c:v>87.679750000000013</c:v>
                </c:pt>
                <c:pt idx="1366">
                  <c:v>113.20950999999997</c:v>
                </c:pt>
                <c:pt idx="1367">
                  <c:v>-56.048119999999983</c:v>
                </c:pt>
                <c:pt idx="1368">
                  <c:v>58.268889999999999</c:v>
                </c:pt>
                <c:pt idx="1369">
                  <c:v>48.437320000000057</c:v>
                </c:pt>
                <c:pt idx="1370">
                  <c:v>178.68815000000001</c:v>
                </c:pt>
                <c:pt idx="1371">
                  <c:v>115.93624999999997</c:v>
                </c:pt>
                <c:pt idx="1372">
                  <c:v>67.448770000000025</c:v>
                </c:pt>
                <c:pt idx="1373">
                  <c:v>66.636979999999994</c:v>
                </c:pt>
                <c:pt idx="1374">
                  <c:v>-4.1215300000000639</c:v>
                </c:pt>
                <c:pt idx="1375">
                  <c:v>36.933960000000013</c:v>
                </c:pt>
                <c:pt idx="1376">
                  <c:v>43.825350000000014</c:v>
                </c:pt>
                <c:pt idx="1377">
                  <c:v>18.904909999999973</c:v>
                </c:pt>
                <c:pt idx="1378">
                  <c:v>-41.50367</c:v>
                </c:pt>
                <c:pt idx="1379">
                  <c:v>79.87824999999998</c:v>
                </c:pt>
                <c:pt idx="1380">
                  <c:v>28.874390000000005</c:v>
                </c:pt>
                <c:pt idx="1381">
                  <c:v>-43.091979999999978</c:v>
                </c:pt>
                <c:pt idx="1382">
                  <c:v>49.422330000000045</c:v>
                </c:pt>
                <c:pt idx="1383">
                  <c:v>-9.3682299999999259</c:v>
                </c:pt>
                <c:pt idx="1384">
                  <c:v>60.831410000000005</c:v>
                </c:pt>
                <c:pt idx="1385">
                  <c:v>-57.772419999999954</c:v>
                </c:pt>
                <c:pt idx="1386">
                  <c:v>-10.392210000000034</c:v>
                </c:pt>
                <c:pt idx="1387">
                  <c:v>38.671559999999999</c:v>
                </c:pt>
                <c:pt idx="1388">
                  <c:v>2.670029999999997</c:v>
                </c:pt>
                <c:pt idx="1389">
                  <c:v>49.428809999999999</c:v>
                </c:pt>
                <c:pt idx="1390">
                  <c:v>-13.696050000000014</c:v>
                </c:pt>
                <c:pt idx="1391">
                  <c:v>35.675639999999987</c:v>
                </c:pt>
                <c:pt idx="1392">
                  <c:v>88.065159999999935</c:v>
                </c:pt>
                <c:pt idx="1393">
                  <c:v>74.014949999999999</c:v>
                </c:pt>
                <c:pt idx="1394">
                  <c:v>63.624449999999968</c:v>
                </c:pt>
                <c:pt idx="1395">
                  <c:v>-21.754400000000032</c:v>
                </c:pt>
                <c:pt idx="1396">
                  <c:v>72.869149999999991</c:v>
                </c:pt>
                <c:pt idx="1397">
                  <c:v>7.3577299999999468</c:v>
                </c:pt>
                <c:pt idx="1398">
                  <c:v>35.463409999999953</c:v>
                </c:pt>
                <c:pt idx="1399">
                  <c:v>68.61318</c:v>
                </c:pt>
                <c:pt idx="1400">
                  <c:v>127.80813000000001</c:v>
                </c:pt>
                <c:pt idx="1401">
                  <c:v>-2.8723799999999642</c:v>
                </c:pt>
                <c:pt idx="1402">
                  <c:v>-56.615869999999973</c:v>
                </c:pt>
                <c:pt idx="1403">
                  <c:v>-26.310999999999979</c:v>
                </c:pt>
                <c:pt idx="1404">
                  <c:v>-12.309840000000008</c:v>
                </c:pt>
                <c:pt idx="1405">
                  <c:v>105.78201000000001</c:v>
                </c:pt>
                <c:pt idx="1406">
                  <c:v>-41.811630000000036</c:v>
                </c:pt>
                <c:pt idx="1407">
                  <c:v>76.351849999999956</c:v>
                </c:pt>
                <c:pt idx="1408">
                  <c:v>-48.336370000000045</c:v>
                </c:pt>
                <c:pt idx="1409">
                  <c:v>-7.3544500000000426</c:v>
                </c:pt>
                <c:pt idx="1410">
                  <c:v>117.62462999999997</c:v>
                </c:pt>
                <c:pt idx="1411">
                  <c:v>86.699270000000013</c:v>
                </c:pt>
                <c:pt idx="1412">
                  <c:v>-1.129509999999982</c:v>
                </c:pt>
                <c:pt idx="1413">
                  <c:v>-41.936959999999999</c:v>
                </c:pt>
                <c:pt idx="1414">
                  <c:v>-42.265690000000006</c:v>
                </c:pt>
                <c:pt idx="1415">
                  <c:v>-45.694780000000037</c:v>
                </c:pt>
                <c:pt idx="1416">
                  <c:v>-62.706489999999974</c:v>
                </c:pt>
                <c:pt idx="1417">
                  <c:v>119.99190000000004</c:v>
                </c:pt>
                <c:pt idx="1418">
                  <c:v>-19.053800000000024</c:v>
                </c:pt>
                <c:pt idx="1419">
                  <c:v>-26.699049999999943</c:v>
                </c:pt>
                <c:pt idx="1420">
                  <c:v>-4.1801100000000133</c:v>
                </c:pt>
                <c:pt idx="1421">
                  <c:v>72.375900000000001</c:v>
                </c:pt>
                <c:pt idx="1422">
                  <c:v>92.521149999999977</c:v>
                </c:pt>
                <c:pt idx="1423">
                  <c:v>-59.69844999999998</c:v>
                </c:pt>
                <c:pt idx="1424">
                  <c:v>-152.69861999999995</c:v>
                </c:pt>
                <c:pt idx="1425">
                  <c:v>-10.591260000000034</c:v>
                </c:pt>
                <c:pt idx="1426">
                  <c:v>16.021430000000009</c:v>
                </c:pt>
                <c:pt idx="1427">
                  <c:v>2.1477800000000116</c:v>
                </c:pt>
                <c:pt idx="1428">
                  <c:v>129.81835999999998</c:v>
                </c:pt>
                <c:pt idx="1429">
                  <c:v>35.976249999999993</c:v>
                </c:pt>
                <c:pt idx="1430">
                  <c:v>26.747849999999971</c:v>
                </c:pt>
                <c:pt idx="1431">
                  <c:v>-47.078710000000001</c:v>
                </c:pt>
                <c:pt idx="1432">
                  <c:v>-92.799530000000061</c:v>
                </c:pt>
                <c:pt idx="1433">
                  <c:v>105.22485</c:v>
                </c:pt>
                <c:pt idx="1434">
                  <c:v>-4.195920000000001</c:v>
                </c:pt>
                <c:pt idx="1435">
                  <c:v>151.65136999999999</c:v>
                </c:pt>
                <c:pt idx="1436">
                  <c:v>19.51153000000005</c:v>
                </c:pt>
                <c:pt idx="1437">
                  <c:v>-24.076629999999966</c:v>
                </c:pt>
                <c:pt idx="1438">
                  <c:v>125.86279000000002</c:v>
                </c:pt>
                <c:pt idx="1439">
                  <c:v>-99.604539999999986</c:v>
                </c:pt>
                <c:pt idx="1440">
                  <c:v>130.68306000000001</c:v>
                </c:pt>
                <c:pt idx="1441">
                  <c:v>-97.759130000000027</c:v>
                </c:pt>
                <c:pt idx="1442">
                  <c:v>-27.499359999999967</c:v>
                </c:pt>
                <c:pt idx="1443">
                  <c:v>-66.079610000000002</c:v>
                </c:pt>
                <c:pt idx="1444">
                  <c:v>-49.400149999999996</c:v>
                </c:pt>
                <c:pt idx="1445">
                  <c:v>-37.881370000000004</c:v>
                </c:pt>
                <c:pt idx="1446">
                  <c:v>92.302489999999977</c:v>
                </c:pt>
                <c:pt idx="1447">
                  <c:v>-79.848719999999958</c:v>
                </c:pt>
                <c:pt idx="1448">
                  <c:v>-58.737789999999961</c:v>
                </c:pt>
                <c:pt idx="1449">
                  <c:v>124.88259000000005</c:v>
                </c:pt>
                <c:pt idx="1450">
                  <c:v>56.758960000000059</c:v>
                </c:pt>
                <c:pt idx="1451">
                  <c:v>-73.74897999999996</c:v>
                </c:pt>
                <c:pt idx="1452">
                  <c:v>-113.05615000000006</c:v>
                </c:pt>
                <c:pt idx="1453">
                  <c:v>122.16951000000006</c:v>
                </c:pt>
                <c:pt idx="1454">
                  <c:v>2.5161300000000324</c:v>
                </c:pt>
                <c:pt idx="1455">
                  <c:v>-64.40151000000003</c:v>
                </c:pt>
                <c:pt idx="1456">
                  <c:v>-16.889689999999973</c:v>
                </c:pt>
                <c:pt idx="1457">
                  <c:v>-116.17596999999995</c:v>
                </c:pt>
                <c:pt idx="1458">
                  <c:v>-83.314109999999971</c:v>
                </c:pt>
                <c:pt idx="1459">
                  <c:v>-137.63191</c:v>
                </c:pt>
                <c:pt idx="1460">
                  <c:v>78.937049999999999</c:v>
                </c:pt>
                <c:pt idx="1461">
                  <c:v>114.50551000000002</c:v>
                </c:pt>
                <c:pt idx="1462">
                  <c:v>82.98219000000006</c:v>
                </c:pt>
                <c:pt idx="1463">
                  <c:v>82.289109999999937</c:v>
                </c:pt>
                <c:pt idx="1464">
                  <c:v>-22.711469999999963</c:v>
                </c:pt>
                <c:pt idx="1465">
                  <c:v>-115.66541999999998</c:v>
                </c:pt>
                <c:pt idx="1466">
                  <c:v>-56.409299999999973</c:v>
                </c:pt>
                <c:pt idx="1467">
                  <c:v>126.45111000000009</c:v>
                </c:pt>
                <c:pt idx="1468">
                  <c:v>-55.619849999999985</c:v>
                </c:pt>
                <c:pt idx="1469">
                  <c:v>22.447850000000017</c:v>
                </c:pt>
                <c:pt idx="1470">
                  <c:v>-3.3564999999999827</c:v>
                </c:pt>
                <c:pt idx="1471">
                  <c:v>-109.05646999999999</c:v>
                </c:pt>
                <c:pt idx="1472">
                  <c:v>-127.11259999999999</c:v>
                </c:pt>
                <c:pt idx="1473">
                  <c:v>-165.85914000000008</c:v>
                </c:pt>
                <c:pt idx="1474">
                  <c:v>-16.913260000000037</c:v>
                </c:pt>
                <c:pt idx="1475">
                  <c:v>-73.614890000000059</c:v>
                </c:pt>
                <c:pt idx="1476">
                  <c:v>37.66068000000007</c:v>
                </c:pt>
                <c:pt idx="1477">
                  <c:v>-95.925209999999993</c:v>
                </c:pt>
                <c:pt idx="1478">
                  <c:v>4.437129999999911</c:v>
                </c:pt>
                <c:pt idx="1479">
                  <c:v>-86.357349999999997</c:v>
                </c:pt>
                <c:pt idx="1480">
                  <c:v>-146.82122000000004</c:v>
                </c:pt>
                <c:pt idx="1481">
                  <c:v>55.39698999999996</c:v>
                </c:pt>
                <c:pt idx="1482">
                  <c:v>25.097079999999892</c:v>
                </c:pt>
                <c:pt idx="1483">
                  <c:v>-156.67214999999999</c:v>
                </c:pt>
                <c:pt idx="1484">
                  <c:v>71.435390000000098</c:v>
                </c:pt>
                <c:pt idx="1485">
                  <c:v>-38.457229999999981</c:v>
                </c:pt>
                <c:pt idx="1486">
                  <c:v>89.670129999999972</c:v>
                </c:pt>
                <c:pt idx="1487">
                  <c:v>41.523089999999911</c:v>
                </c:pt>
                <c:pt idx="1488">
                  <c:v>-153.73010999999997</c:v>
                </c:pt>
                <c:pt idx="1489">
                  <c:v>-31.270999999999958</c:v>
                </c:pt>
                <c:pt idx="1490">
                  <c:v>-127.16030000000001</c:v>
                </c:pt>
                <c:pt idx="1491">
                  <c:v>87.909760000000006</c:v>
                </c:pt>
                <c:pt idx="1492">
                  <c:v>-45.256909999999948</c:v>
                </c:pt>
                <c:pt idx="1493">
                  <c:v>-17.542560000000094</c:v>
                </c:pt>
                <c:pt idx="1494">
                  <c:v>72.660629999999969</c:v>
                </c:pt>
                <c:pt idx="1495">
                  <c:v>106.88749999999993</c:v>
                </c:pt>
                <c:pt idx="1496">
                  <c:v>-201.69726000000003</c:v>
                </c:pt>
                <c:pt idx="1497">
                  <c:v>-102.57583999999997</c:v>
                </c:pt>
                <c:pt idx="1498">
                  <c:v>15.037520000000086</c:v>
                </c:pt>
                <c:pt idx="1499">
                  <c:v>-190.80618000000004</c:v>
                </c:pt>
                <c:pt idx="1500">
                  <c:v>151.38742000000002</c:v>
                </c:pt>
                <c:pt idx="1501">
                  <c:v>-23.274379999999951</c:v>
                </c:pt>
                <c:pt idx="1502">
                  <c:v>-198.21726000000001</c:v>
                </c:pt>
                <c:pt idx="1503">
                  <c:v>-264.63925000000006</c:v>
                </c:pt>
                <c:pt idx="1504">
                  <c:v>0.78997000000003936</c:v>
                </c:pt>
                <c:pt idx="1505">
                  <c:v>-89.325370000000021</c:v>
                </c:pt>
                <c:pt idx="1506">
                  <c:v>-238.08315000000005</c:v>
                </c:pt>
                <c:pt idx="1507">
                  <c:v>3.5680899999999838</c:v>
                </c:pt>
                <c:pt idx="1508">
                  <c:v>-109.41762000000006</c:v>
                </c:pt>
                <c:pt idx="1509">
                  <c:v>-326.80913999999996</c:v>
                </c:pt>
                <c:pt idx="1510">
                  <c:v>-202.19677999999999</c:v>
                </c:pt>
                <c:pt idx="1511">
                  <c:v>-300.75465000000008</c:v>
                </c:pt>
                <c:pt idx="1512">
                  <c:v>-319.70549000000005</c:v>
                </c:pt>
                <c:pt idx="1513">
                  <c:v>-132.44438000000002</c:v>
                </c:pt>
                <c:pt idx="1514">
                  <c:v>-59.238849999999957</c:v>
                </c:pt>
                <c:pt idx="1515">
                  <c:v>-400.57002999999997</c:v>
                </c:pt>
                <c:pt idx="1516">
                  <c:v>-445.09415999999987</c:v>
                </c:pt>
                <c:pt idx="1517">
                  <c:v>-19.260740000000169</c:v>
                </c:pt>
                <c:pt idx="1518">
                  <c:v>-64.201739999999972</c:v>
                </c:pt>
                <c:pt idx="1519">
                  <c:v>-570.53037999999992</c:v>
                </c:pt>
                <c:pt idx="1520">
                  <c:v>-307.82205999999996</c:v>
                </c:pt>
                <c:pt idx="1521">
                  <c:v>47.788050000000112</c:v>
                </c:pt>
                <c:pt idx="1522">
                  <c:v>185.74381000000017</c:v>
                </c:pt>
                <c:pt idx="1523">
                  <c:v>-305.36340999999993</c:v>
                </c:pt>
                <c:pt idx="1524">
                  <c:v>-685.87028000000009</c:v>
                </c:pt>
                <c:pt idx="1525">
                  <c:v>10.346139999999878</c:v>
                </c:pt>
              </c:numCache>
            </c:numRef>
          </c:yVal>
          <c:smooth val="0"/>
          <c:extLst>
            <c:ext xmlns:c16="http://schemas.microsoft.com/office/drawing/2014/chart" uri="{C3380CC4-5D6E-409C-BE32-E72D297353CC}">
              <c16:uniqueId val="{00000003-DC53-4128-B695-98EC63497383}"/>
            </c:ext>
          </c:extLst>
        </c:ser>
        <c:dLbls>
          <c:showLegendKey val="0"/>
          <c:showVal val="0"/>
          <c:showCatName val="0"/>
          <c:showSerName val="0"/>
          <c:showPercent val="0"/>
          <c:showBubbleSize val="0"/>
        </c:dLbls>
        <c:axId val="730719832"/>
        <c:axId val="730715568"/>
      </c:scatterChart>
      <c:valAx>
        <c:axId val="7307198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CH"/>
                  <a:t>CEA Simulation of</a:t>
                </a:r>
                <a:r>
                  <a:rPr lang="de-CH" baseline="0"/>
                  <a:t> PV Electricity Generation</a:t>
                </a:r>
                <a:endParaRPr lang="de-C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0715568"/>
        <c:crosses val="autoZero"/>
        <c:crossBetween val="midCat"/>
      </c:valAx>
      <c:valAx>
        <c:axId val="730715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CH"/>
                  <a:t>PV</a:t>
                </a:r>
                <a:r>
                  <a:rPr lang="de-CH" baseline="0"/>
                  <a:t> Electricity Generation MWh/Year </a:t>
                </a:r>
                <a:endParaRPr lang="de-C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07198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CH"/>
              <a:t>Boxplot SFOE</a:t>
            </a:r>
            <a:r>
              <a:rPr lang="de-CH" baseline="0"/>
              <a:t> - CEA Solar PV Generation MWh</a:t>
            </a:r>
            <a:endParaRPr lang="de-CH"/>
          </a:p>
        </c:rich>
      </c:tx>
      <c:overlay val="0"/>
      <c:spPr>
        <a:solidFill>
          <a:sysClr val="window" lastClr="FFFFFF"/>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433125392073319E-2"/>
          <c:y val="5.1380624933195569E-2"/>
          <c:w val="0.92160408081497092"/>
          <c:h val="0.93204239668378674"/>
        </c:manualLayout>
      </c:layout>
      <c:barChart>
        <c:barDir val="col"/>
        <c:grouping val="stacked"/>
        <c:varyColors val="0"/>
        <c:ser>
          <c:idx val="0"/>
          <c:order val="0"/>
          <c:spPr>
            <a:noFill/>
            <a:ln>
              <a:noFill/>
            </a:ln>
            <a:effectLst/>
          </c:spPr>
          <c:invertIfNegative val="0"/>
          <c:val>
            <c:numRef>
              <c:f>Charts!$X$2</c:f>
              <c:numCache>
                <c:formatCode>General</c:formatCode>
                <c:ptCount val="1"/>
                <c:pt idx="0">
                  <c:v>-682.13089500000012</c:v>
                </c:pt>
              </c:numCache>
            </c:numRef>
          </c:val>
          <c:extLst>
            <c:ext xmlns:c16="http://schemas.microsoft.com/office/drawing/2014/chart" uri="{C3380CC4-5D6E-409C-BE32-E72D297353CC}">
              <c16:uniqueId val="{00000000-7272-4243-A61C-F695E11093F5}"/>
            </c:ext>
          </c:extLst>
        </c:ser>
        <c:ser>
          <c:idx val="1"/>
          <c:order val="1"/>
          <c:spPr>
            <a:solidFill>
              <a:schemeClr val="accent2"/>
            </a:solidFill>
            <a:ln>
              <a:noFill/>
            </a:ln>
            <a:effectLst/>
          </c:spPr>
          <c:invertIfNegative val="0"/>
          <c:errBars>
            <c:errBarType val="minus"/>
            <c:errValType val="percentage"/>
            <c:noEndCap val="1"/>
            <c:val val="100"/>
            <c:spPr>
              <a:noFill/>
              <a:ln w="9525" cap="flat" cmpd="sng" algn="ctr">
                <a:solidFill>
                  <a:schemeClr val="tx1">
                    <a:lumMod val="65000"/>
                    <a:lumOff val="35000"/>
                  </a:schemeClr>
                </a:solidFill>
                <a:round/>
              </a:ln>
              <a:effectLst/>
            </c:spPr>
          </c:errBars>
          <c:val>
            <c:numRef>
              <c:f>Charts!$X$3</c:f>
              <c:numCache>
                <c:formatCode>General</c:formatCode>
                <c:ptCount val="1"/>
                <c:pt idx="0">
                  <c:v>6.9839900000000004</c:v>
                </c:pt>
              </c:numCache>
            </c:numRef>
          </c:val>
          <c:extLst>
            <c:ext xmlns:c16="http://schemas.microsoft.com/office/drawing/2014/chart" uri="{C3380CC4-5D6E-409C-BE32-E72D297353CC}">
              <c16:uniqueId val="{00000001-7272-4243-A61C-F695E11093F5}"/>
            </c:ext>
          </c:extLst>
        </c:ser>
        <c:ser>
          <c:idx val="2"/>
          <c:order val="2"/>
          <c:spPr>
            <a:solidFill>
              <a:schemeClr val="accent3"/>
            </a:solidFill>
            <a:ln>
              <a:noFill/>
            </a:ln>
            <a:effectLst/>
          </c:spPr>
          <c:invertIfNegative val="0"/>
          <c:val>
            <c:numRef>
              <c:f>Charts!$X$4</c:f>
              <c:numCache>
                <c:formatCode>General</c:formatCode>
                <c:ptCount val="1"/>
                <c:pt idx="0">
                  <c:v>7.9161874999999959</c:v>
                </c:pt>
              </c:numCache>
            </c:numRef>
          </c:val>
          <c:extLst>
            <c:ext xmlns:c16="http://schemas.microsoft.com/office/drawing/2014/chart" uri="{C3380CC4-5D6E-409C-BE32-E72D297353CC}">
              <c16:uniqueId val="{00000002-7272-4243-A61C-F695E11093F5}"/>
            </c:ext>
          </c:extLst>
        </c:ser>
        <c:ser>
          <c:idx val="3"/>
          <c:order val="3"/>
          <c:spPr>
            <a:noFill/>
            <a:ln>
              <a:noFill/>
            </a:ln>
            <a:effectLst/>
          </c:spPr>
          <c:invertIfNegative val="0"/>
          <c:errBars>
            <c:errBarType val="minus"/>
            <c:errValType val="percentage"/>
            <c:noEndCap val="0"/>
            <c:val val="517"/>
            <c:spPr>
              <a:noFill/>
              <a:ln w="9525" cap="flat" cmpd="sng" algn="ctr">
                <a:solidFill>
                  <a:schemeClr val="tx1">
                    <a:lumMod val="65000"/>
                    <a:lumOff val="35000"/>
                  </a:schemeClr>
                </a:solidFill>
                <a:round/>
              </a:ln>
              <a:effectLst/>
            </c:spPr>
          </c:errBars>
          <c:val>
            <c:numRef>
              <c:f>Charts!$X$5</c:f>
              <c:numCache>
                <c:formatCode>General</c:formatCode>
                <c:ptCount val="1"/>
                <c:pt idx="0">
                  <c:v>167.10424750000016</c:v>
                </c:pt>
              </c:numCache>
            </c:numRef>
          </c:val>
          <c:extLst>
            <c:ext xmlns:c16="http://schemas.microsoft.com/office/drawing/2014/chart" uri="{C3380CC4-5D6E-409C-BE32-E72D297353CC}">
              <c16:uniqueId val="{00000003-7272-4243-A61C-F695E11093F5}"/>
            </c:ext>
          </c:extLst>
        </c:ser>
        <c:dLbls>
          <c:showLegendKey val="0"/>
          <c:showVal val="0"/>
          <c:showCatName val="0"/>
          <c:showSerName val="0"/>
          <c:showPercent val="0"/>
          <c:showBubbleSize val="0"/>
        </c:dLbls>
        <c:gapWidth val="150"/>
        <c:overlap val="100"/>
        <c:axId val="626762448"/>
        <c:axId val="619347168"/>
      </c:barChart>
      <c:catAx>
        <c:axId val="626762448"/>
        <c:scaling>
          <c:orientation val="minMax"/>
        </c:scaling>
        <c:delete val="1"/>
        <c:axPos val="b"/>
        <c:majorTickMark val="none"/>
        <c:minorTickMark val="none"/>
        <c:tickLblPos val="nextTo"/>
        <c:crossAx val="619347168"/>
        <c:crosses val="autoZero"/>
        <c:auto val="1"/>
        <c:lblAlgn val="ctr"/>
        <c:lblOffset val="100"/>
        <c:noMultiLvlLbl val="0"/>
      </c:catAx>
      <c:valAx>
        <c:axId val="619347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CH"/>
                  <a:t>SFOE - CEA Solar</a:t>
                </a:r>
                <a:r>
                  <a:rPr lang="de-CH" baseline="0"/>
                  <a:t> PV Generation MWh</a:t>
                </a:r>
                <a:endParaRPr lang="de-CH"/>
              </a:p>
            </c:rich>
          </c:tx>
          <c:layout>
            <c:manualLayout>
              <c:xMode val="edge"/>
              <c:yMode val="edge"/>
              <c:x val="6.6040104812037315E-2"/>
              <c:y val="0.2011572424751036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6762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9-03-11T21:48:09.656" idx="40">
    <p:pos x="10" y="10"/>
    <p:text>Overall comments. I think the slides are a good first draft of the presentation. They would benefit from a clearer structure, ensuring the message(s) of each slide is clear and their strucutre and content helps in delivering it. Adjutsing the level of detail to what we need to explain in order to make it understandable to the audience, elicit excitement on our research and motivate interesting comments/questions after it.</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9-03-11T21:37:43.501" idx="30">
    <p:pos x="10" y="10"/>
    <p:text>I like this slide, I think it is overall ready. I would consider adding how the economic atractiveness is going to be modelled.</p:text>
    <p:extLst>
      <p:ext uri="{C676402C-5697-4E1C-873F-D02D1690AC5C}">
        <p15:threadingInfo xmlns:p15="http://schemas.microsoft.com/office/powerpoint/2012/main" timeZoneBias="-60"/>
      </p:ext>
    </p:extLst>
  </p:cm>
  <p:cm authorId="2" dt="2019-03-11T21:38:23.641" idx="31">
    <p:pos x="106" y="106"/>
    <p:text>It is important that at some point, ideally before this slide, you explain that the decision making process of the agents has two steps: (1) idea, (2) economic evaluation.</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9-03-11T21:40:49.533" idx="33">
    <p:pos x="10" y="10"/>
    <p:text>This slide and its content looks complicated. I suggest summarizing the rationale behind this part of the decision-making process (either explicitely on the slide or verbally) and making clear *why* we need this complicated approach.</p:text>
    <p:extLst>
      <p:ext uri="{C676402C-5697-4E1C-873F-D02D1690AC5C}">
        <p15:threadingInfo xmlns:p15="http://schemas.microsoft.com/office/powerpoint/2012/main" timeZoneBias="-60"/>
      </p:ext>
    </p:extLst>
  </p:cm>
  <p:cm authorId="2" dt="2019-03-11T21:41:52.873" idx="34">
    <p:pos x="106" y="106"/>
    <p:text>Make the names of the colunns in the table more self-explanatory (e.g., Ranking of agent A). Make sure to be clear about the meaning of the ranking and hte sum etc. (is the sum really needed?)</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2" dt="2019-03-11T21:44:34.278" idx="36">
    <p:pos x="10" y="10"/>
    <p:text>You will need to explain how things will change over time (this is, according to what? if an scenario, that's fine, but you will need to argue what scenario (from where) etc).</p:text>
    <p:extLst>
      <p:ext uri="{C676402C-5697-4E1C-873F-D02D1690AC5C}">
        <p15:threadingInfo xmlns:p15="http://schemas.microsoft.com/office/powerpoint/2012/main" timeZoneBias="-60"/>
      </p:ext>
    </p:extLst>
  </p:cm>
  <p:cm authorId="2" dt="2019-03-11T21:45:22.800" idx="37">
    <p:pos x="106" y="106"/>
    <p:text>It may help the audience to make explicit what we learn from each scenario to support their inclusion in your project. For example, "Base case - to learn the evolution of community and individual solar under current conditions" etc</p:text>
    <p:extLst>
      <p:ext uri="{C676402C-5697-4E1C-873F-D02D1690AC5C}">
        <p15:threadingInfo xmlns:p15="http://schemas.microsoft.com/office/powerpoint/2012/main" timeZoneBias="-60"/>
      </p:ext>
    </p:extLst>
  </p:cm>
  <p:cm authorId="2" dt="2019-03-11T21:47:42.411" idx="39">
    <p:pos x="202" y="202"/>
    <p:text>Here would be a good place to discuss expected results if time allos it.</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2" dt="2019-03-11T21:46:54.193" idx="38">
    <p:pos x="10" y="10"/>
    <p:text>Even if this is a core part of the feedback we want, I would consider reducing it to less than 4 slides :)</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9-03-11T21:43:24.291" idx="35">
    <p:pos x="10" y="10"/>
    <p:text>Move this to after the last slide since the input from the audience will come after the end of the presentation :)</p:text>
    <p:extLst>
      <p:ext uri="{C676402C-5697-4E1C-873F-D02D1690AC5C}">
        <p15:threadingInfo xmlns:p15="http://schemas.microsoft.com/office/powerpoint/2012/main" timeZoneBias="-6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19-03-11T21:33:59.380" idx="27">
    <p:pos x="10" y="10"/>
    <p:text>I strongly recommend leaving this slide out as it is likely to confuse the audience.</p:text>
    <p:extLst>
      <p:ext uri="{C676402C-5697-4E1C-873F-D02D1690AC5C}">
        <p15:threadingInfo xmlns:p15="http://schemas.microsoft.com/office/powerpoint/2012/main" timeZoneBias="-60"/>
      </p:ext>
    </p:extLst>
  </p:cm>
  <p:cm authorId="3" dt="2019-03-12T14:26:40.786" idx="10">
    <p:pos x="106" y="106"/>
    <p:text>Perhaps you can keep it as a back-up if they have additional questions about the next slide with the TPB diagram.</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3-11T20:46:26.835" idx="2">
    <p:pos x="10" y="10"/>
    <p:text>Given that you have a lot of slides, I would suggest leaving this out or, at max, keeping only the higher level headlines in it.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3-11T20:48:00.743" idx="3">
    <p:pos x="10" y="10"/>
    <p:text>If I understand the purpose of this slide, it is to motivate the study of community solar in Alt-Wiedikon.</p:text>
    <p:extLst>
      <p:ext uri="{C676402C-5697-4E1C-873F-D02D1690AC5C}">
        <p15:threadingInfo xmlns:p15="http://schemas.microsoft.com/office/powerpoint/2012/main" timeZoneBias="-60"/>
      </p:ext>
    </p:extLst>
  </p:cm>
  <p:cm authorId="2" dt="2019-03-11T20:49:25.811" idx="4">
    <p:pos x="10" y="106"/>
    <p:text>I like the main points in it but I think it could improve if you consider the following points:</p:text>
    <p:extLst>
      <p:ext uri="{C676402C-5697-4E1C-873F-D02D1690AC5C}">
        <p15:threadingInfo xmlns:p15="http://schemas.microsoft.com/office/powerpoint/2012/main" timeZoneBias="-60">
          <p15:parentCm authorId="2" idx="3"/>
        </p15:threadingInfo>
      </p:ext>
    </p:extLst>
  </p:cm>
  <p:cm authorId="2" dt="2019-03-11T20:51:05.984" idx="5">
    <p:pos x="10" y="202"/>
    <p:text>1. Provide a basis to compare the 11.4 TWh of solar electricity. Right now, one could not say if that is a lot or not. I suggest adding a graph with electricity production per technology in Switzerland for the past years and a projection to 2050. Or if that takes too much time/space/effort, maybe simply state what is the current electricity generation from solar. This will give the audience a better picture of how large the jump between today and 2035 needs to be.</p:text>
    <p:extLst>
      <p:ext uri="{C676402C-5697-4E1C-873F-D02D1690AC5C}">
        <p15:threadingInfo xmlns:p15="http://schemas.microsoft.com/office/powerpoint/2012/main" timeZoneBias="-60">
          <p15:parentCm authorId="2" idx="3"/>
        </p15:threadingInfo>
      </p:ext>
    </p:extLst>
  </p:cm>
  <p:cm authorId="2" dt="2019-03-11T20:52:19.004" idx="6">
    <p:pos x="10" y="298"/>
    <p:text>2. I like the enumeration of community solar benefits. I would suggest to also either include a one-sentence definition of what is community solar or explain it by words. I lean strongly towards having it one the screen as this is a core element of your project.</p:text>
    <p:extLst>
      <p:ext uri="{C676402C-5697-4E1C-873F-D02D1690AC5C}">
        <p15:threadingInfo xmlns:p15="http://schemas.microsoft.com/office/powerpoint/2012/main" timeZoneBias="-60">
          <p15:parentCm authorId="2" idx="3"/>
        </p15:threadingInfo>
      </p:ext>
    </p:extLst>
  </p:cm>
  <p:cm authorId="2" dt="2019-03-11T20:53:03.468" idx="7">
    <p:pos x="10" y="394"/>
    <p:text>3. I would leave out the point about regulation as this comes in the next slide. This way the message on this slide is clearer: Switzerland needs a lot of solar and community solar is a promising way to get it.</p:text>
    <p:extLst>
      <p:ext uri="{C676402C-5697-4E1C-873F-D02D1690AC5C}">
        <p15:threadingInfo xmlns:p15="http://schemas.microsoft.com/office/powerpoint/2012/main" timeZoneBias="-60">
          <p15:parentCm authorId="2" idx="3"/>
        </p15:threadingInfo>
      </p:ext>
    </p:extLst>
  </p:cm>
  <p:cm authorId="2" dt="2019-03-11T20:54:26.382" idx="8">
    <p:pos x="10" y="490"/>
    <p:text>4. I would consider motivating the selection of the research case later (after ZEV regulation slide). If you want to include it here, I would link it to the main motivation (e.g. Zurich is a major urban area in Switzerland and would have to contribute to solar diffusion, etc) and mention the availability of data as a secondary thing.</p:text>
    <p:extLst>
      <p:ext uri="{C676402C-5697-4E1C-873F-D02D1690AC5C}">
        <p15:threadingInfo xmlns:p15="http://schemas.microsoft.com/office/powerpoint/2012/main" timeZoneBias="-60">
          <p15:parentCm authorId="2"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03-11T20:57:13.403" idx="9">
    <p:pos x="10" y="10"/>
    <p:text>I think it would be good to provide a bit of context: When did the new regulation entered in force?</p:text>
    <p:extLst>
      <p:ext uri="{C676402C-5697-4E1C-873F-D02D1690AC5C}">
        <p15:threadingInfo xmlns:p15="http://schemas.microsoft.com/office/powerpoint/2012/main" timeZoneBias="-60"/>
      </p:ext>
    </p:extLst>
  </p:cm>
  <p:cm authorId="2" dt="2019-03-11T20:58:28.500" idx="10">
    <p:pos x="106" y="106"/>
    <p:text>The slide would benefit from a little bit more structure. For example, naming the main policy/regulation, (1) when it started, (2) goal, (3) who does it apply to? (4) details.</p:text>
    <p:extLst>
      <p:ext uri="{C676402C-5697-4E1C-873F-D02D1690AC5C}">
        <p15:threadingInfo xmlns:p15="http://schemas.microsoft.com/office/powerpoint/2012/main" timeZoneBias="-60"/>
      </p:ext>
    </p:extLst>
  </p:cm>
  <p:cm authorId="2" dt="2019-03-11T20:59:36.692" idx="11">
    <p:pos x="202" y="202"/>
    <p:text>I would leave out any mention of our model/focus as this is still, in my view, part of the motivation of your research. The focus on owners is a modelling choice/limitation that you can make clear later.</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03-11T21:01:16.421" idx="12">
    <p:pos x="10" y="10"/>
    <p:text>I like the hypothesis, I am not sure I would include it too strongly as it would create the expectation that you answer it. I think I would just consider rephrasing it. Linking to the previous slides, it could be somethign like:</p:text>
    <p:extLst>
      <p:ext uri="{C676402C-5697-4E1C-873F-D02D1690AC5C}">
        <p15:threadingInfo xmlns:p15="http://schemas.microsoft.com/office/powerpoint/2012/main" timeZoneBias="-60"/>
      </p:ext>
    </p:extLst>
  </p:cm>
  <p:cm authorId="2" dt="2019-03-11T21:05:10.792" idx="13">
    <p:pos x="10" y="106"/>
    <p:text>Research problem: (1) Switzerland needs to multiply by X the electricity generation in the comign Z years. (2) Community solar offers important advantages over individually owned solar systems. (3) Recently introduced regulation offers a new framework favoring community solar for self-consumption but its effectiveness remains unknown.</p:text>
    <p:extLst>
      <p:ext uri="{C676402C-5697-4E1C-873F-D02D1690AC5C}">
        <p15:threadingInfo xmlns:p15="http://schemas.microsoft.com/office/powerpoint/2012/main" timeZoneBias="-60">
          <p15:parentCm authorId="2" idx="12"/>
        </p15:threadingInfo>
      </p:ext>
    </p:extLst>
  </p:cm>
  <p:cm authorId="2" dt="2019-03-11T21:06:30.950" idx="16">
    <p:pos x="106" y="106"/>
    <p:text>I would consider refining the research questions to make them more precise. "How different" could be understood in many ways. For example, a more precise wording would be: Will the adoption of community solar outpace individually owned solar within urban contexts in Switzerland? And the second: What elements of the current regulation have a larger impact on the future evolution of community solar PV adoption? OR something like that. The idea is to make it clearer what you are looking at and facilitate the understanding of how it may be measured in order to answer the question.</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03-11T21:13:24.571" idx="17">
    <p:pos x="10" y="10"/>
    <p:text>I see the purpose of this slide as answering the question: Why do you use an agent-based model to study your research questions? Trying to narrow down the content to address that quesiton, I suggest:</p:text>
    <p:extLst>
      <p:ext uri="{C676402C-5697-4E1C-873F-D02D1690AC5C}">
        <p15:threadingInfo xmlns:p15="http://schemas.microsoft.com/office/powerpoint/2012/main" timeZoneBias="-60"/>
      </p:ext>
    </p:extLst>
  </p:cm>
  <p:cm authorId="2" dt="2019-03-11T21:15:41.932" idx="18">
    <p:pos x="10" y="106"/>
    <p:text>(1) avoid mentioning system dynamics. IF you want to start general, then, just say that modelling allows the exploration of the future evolution in complex socio-technical systems. Again, I would lean towards not using "predict" within this context.</p:text>
    <p:extLst>
      <p:ext uri="{C676402C-5697-4E1C-873F-D02D1690AC5C}">
        <p15:threadingInfo xmlns:p15="http://schemas.microsoft.com/office/powerpoint/2012/main" timeZoneBias="-60">
          <p15:parentCm authorId="2" idx="17"/>
        </p15:threadingInfo>
      </p:ext>
    </p:extLst>
  </p:cm>
  <p:cm authorId="2" dt="2019-03-11T21:19:00.351" idx="19">
    <p:pos x="10" y="202"/>
    <p:text>(2) I like that you focus on the characteristics of the behavior we model to argue why using an ABM makes sense. I suggest rephrasing it to make it clearer. For instance, having just a couple bullet points: (1) individual, heterogeneous agents taking decisions (2) irrational and social behaviors as important drivers of decisions,</p:text>
    <p:extLst>
      <p:ext uri="{C676402C-5697-4E1C-873F-D02D1690AC5C}">
        <p15:threadingInfo xmlns:p15="http://schemas.microsoft.com/office/powerpoint/2012/main" timeZoneBias="-60">
          <p15:parentCm authorId="2" idx="17"/>
        </p15:threadingInfo>
      </p:ext>
    </p:extLst>
  </p:cm>
  <p:cm authorId="2" dt="2019-03-11T21:20:40.778" idx="20">
    <p:pos x="10" y="298"/>
    <p:text>(3) consider having a unique point on previous literature or none at all. In case you want to keep it, I would avoid vague expressions ("some") and include specific references instead.</p:text>
    <p:extLst>
      <p:ext uri="{C676402C-5697-4E1C-873F-D02D1690AC5C}">
        <p15:threadingInfo xmlns:p15="http://schemas.microsoft.com/office/powerpoint/2012/main" timeZoneBias="-60">
          <p15:parentCm authorId="2" idx="17"/>
        </p15:threadingInfo>
      </p:ext>
    </p:extLst>
  </p:cm>
  <p:cm authorId="2" dt="2019-03-11T21:21:01.300" idx="21">
    <p:pos x="106" y="106"/>
    <p:text>(4) after having a look at the next slides, I think the audience would be prepared to understand your methodology better if you build a small process figure. For example, boxes and arrows to explain the steps you follow to build the model.</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03-11T21:22:44.931" idx="22">
    <p:pos x="10" y="10"/>
    <p:text>I like this slide a lot. My only comment is that there is a very high level of detail. I would consider reducing the limitation points and explain them by word. Here it is more important to explain that we have different types of buildings, etc..</p:text>
    <p:extLst>
      <p:ext uri="{C676402C-5697-4E1C-873F-D02D1690AC5C}">
        <p15:threadingInfo xmlns:p15="http://schemas.microsoft.com/office/powerpoint/2012/main" timeZoneBias="-60"/>
      </p:ext>
    </p:extLst>
  </p:cm>
  <p:cm authorId="2" dt="2019-03-11T21:24:05.911" idx="23">
    <p:pos x="106" y="106"/>
    <p:text>Before explaining the plots, it is important to explain *who* are the agents in our model and why we do it that way. Then we can explain that we need the plots to model how communities may come into being.</p:text>
    <p:extLst>
      <p:ext uri="{C676402C-5697-4E1C-873F-D02D1690AC5C}">
        <p15:threadingInfo xmlns:p15="http://schemas.microsoft.com/office/powerpoint/2012/main" timeZoneBias="-60"/>
      </p:ext>
    </p:extLst>
  </p:cm>
  <p:cm authorId="2" dt="2019-03-11T21:25:08.526" idx="24">
    <p:pos x="202" y="202"/>
    <p:text>I would choose whether to talk of "plots" or "communities", in my view, it is a bit confusing having two terms.</p:text>
    <p:extLst>
      <p:ext uri="{C676402C-5697-4E1C-873F-D02D1690AC5C}">
        <p15:threadingInfo xmlns:p15="http://schemas.microsoft.com/office/powerpoint/2012/main" timeZoneBias="-60"/>
      </p:ext>
    </p:extLst>
  </p:cm>
  <p:cm authorId="2" dt="2019-03-11T21:51:37.016" idx="41">
    <p:pos x="298" y="298"/>
    <p:text>Consider including an overview method slide where you explain key concepts of your methodology (which also help to explain why you have two supervisors). key elements: inputs/outputs of your model (explicitly mention the CEA model), basic elemnts of model (geographical scope, time scope, time unit, who are the agents)</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9-03-11T21:26:28.220" idx="26">
    <p:pos x="10" y="10"/>
    <p:text>You will have to argue why the 100 MWh limit makes sense and it is not likely to distort the insights we gain from the simulation. For instance, one could say that the remuneration communities could gain from the wholesale market would be so much lower than the fixed feed-in tariff that very few or none are to be expected to surpass 100 MWh. Since we have not really tested this, I would present it as a working hypothesis to avoid complicating too much the model!</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9-03-11T21:34:40.341" idx="28">
    <p:pos x="10" y="10"/>
    <p:text>I suggest putting this slide before the TPB explanation and focus on answering this question: What behavior does our model simulate? What are the decisions that agents can take within that behavior? What are the key variables we need for exploring that behavior?</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latin typeface="Arial" panose="020B0604020202020204" pitchFamily="34" charset="0"/>
            </a:endParaRPr>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986A4B46-F6A6-DA4E-8415-64807F0B23D2}" type="datetimeFigureOut">
              <a:rPr lang="de-DE" smtClean="0">
                <a:latin typeface="Arial" panose="020B0604020202020204" pitchFamily="34" charset="0"/>
              </a:rPr>
              <a:t>15.06.2019</a:t>
            </a:fld>
            <a:endParaRPr lang="de-DE">
              <a:latin typeface="Arial" panose="020B0604020202020204" pitchFamily="34" charset="0"/>
            </a:endParaRPr>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latin typeface="Arial" panose="020B0604020202020204" pitchFamily="34" charset="0"/>
            </a:endParaRPr>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2B048993-9816-0246-B1D2-4028350D98C2}" type="slidenum">
              <a:rPr lang="de-DE" smtClean="0">
                <a:latin typeface="Arial" panose="020B0604020202020204" pitchFamily="34" charset="0"/>
              </a:rPr>
              <a:t>‹#›</a:t>
            </a:fld>
            <a:endParaRPr lang="de-DE">
              <a:latin typeface="Arial" panose="020B0604020202020204" pitchFamily="34" charset="0"/>
            </a:endParaRPr>
          </a:p>
        </p:txBody>
      </p:sp>
    </p:spTree>
    <p:extLst>
      <p:ext uri="{BB962C8B-B14F-4D97-AF65-F5344CB8AC3E}">
        <p14:creationId xmlns:p14="http://schemas.microsoft.com/office/powerpoint/2010/main" val="21953024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3076363" cy="511731"/>
          </a:xfrm>
          <a:prstGeom prst="rect">
            <a:avLst/>
          </a:prstGeom>
        </p:spPr>
        <p:txBody>
          <a:bodyPr vert="horz" lIns="99040" tIns="49520" rIns="99040" bIns="49520" rtlCol="0"/>
          <a:lstStyle>
            <a:lvl1pPr algn="l">
              <a:defRPr sz="1300">
                <a:latin typeface="Arial" panose="020B0604020202020204" pitchFamily="34" charset="0"/>
              </a:defRPr>
            </a:lvl1pPr>
          </a:lstStyle>
          <a:p>
            <a:endParaRPr lang="de-CH"/>
          </a:p>
        </p:txBody>
      </p:sp>
      <p:sp>
        <p:nvSpPr>
          <p:cNvPr id="3" name="Datumsplatzhalter 2"/>
          <p:cNvSpPr>
            <a:spLocks noGrp="1"/>
          </p:cNvSpPr>
          <p:nvPr>
            <p:ph type="dt" idx="1"/>
          </p:nvPr>
        </p:nvSpPr>
        <p:spPr>
          <a:xfrm>
            <a:off x="4021295" y="1"/>
            <a:ext cx="3076363" cy="511731"/>
          </a:xfrm>
          <a:prstGeom prst="rect">
            <a:avLst/>
          </a:prstGeom>
        </p:spPr>
        <p:txBody>
          <a:bodyPr vert="horz" lIns="99040" tIns="49520" rIns="99040" bIns="49520" rtlCol="0"/>
          <a:lstStyle>
            <a:lvl1pPr algn="r">
              <a:defRPr sz="1300">
                <a:latin typeface="Arial" panose="020B0604020202020204" pitchFamily="34" charset="0"/>
              </a:defRPr>
            </a:lvl1pPr>
          </a:lstStyle>
          <a:p>
            <a:fld id="{BCDB334D-D17F-49C4-91DD-37BB7E818209}" type="datetimeFigureOut">
              <a:rPr lang="de-CH" smtClean="0"/>
              <a:pPr/>
              <a:t>15.06.2019</a:t>
            </a:fld>
            <a:endParaRPr lang="de-CH"/>
          </a:p>
        </p:txBody>
      </p:sp>
      <p:sp>
        <p:nvSpPr>
          <p:cNvPr id="4" name="Folienbildplatzhalter 3"/>
          <p:cNvSpPr>
            <a:spLocks noGrp="1" noRot="1" noChangeAspect="1"/>
          </p:cNvSpPr>
          <p:nvPr>
            <p:ph type="sldImg" idx="2"/>
          </p:nvPr>
        </p:nvSpPr>
        <p:spPr>
          <a:xfrm>
            <a:off x="141288" y="768350"/>
            <a:ext cx="6816725" cy="3836988"/>
          </a:xfrm>
          <a:prstGeom prst="rect">
            <a:avLst/>
          </a:prstGeom>
          <a:noFill/>
          <a:ln w="12700">
            <a:solidFill>
              <a:prstClr val="black"/>
            </a:solidFill>
          </a:ln>
        </p:spPr>
        <p:txBody>
          <a:bodyPr vert="horz" lIns="99040" tIns="49520" rIns="99040" bIns="49520" rtlCol="0" anchor="ctr"/>
          <a:lstStyle/>
          <a:p>
            <a:endParaRPr lang="de-CH"/>
          </a:p>
        </p:txBody>
      </p:sp>
      <p:sp>
        <p:nvSpPr>
          <p:cNvPr id="5" name="Notizenplatzhalter 4"/>
          <p:cNvSpPr>
            <a:spLocks noGrp="1"/>
          </p:cNvSpPr>
          <p:nvPr>
            <p:ph type="body" sz="quarter" idx="3"/>
          </p:nvPr>
        </p:nvSpPr>
        <p:spPr>
          <a:xfrm>
            <a:off x="709931" y="4861442"/>
            <a:ext cx="5679440" cy="4605576"/>
          </a:xfrm>
          <a:prstGeom prst="rect">
            <a:avLst/>
          </a:prstGeom>
        </p:spPr>
        <p:txBody>
          <a:bodyPr vert="horz" lIns="99040" tIns="49520" rIns="99040" bIns="495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1" y="9721107"/>
            <a:ext cx="3076363" cy="511731"/>
          </a:xfrm>
          <a:prstGeom prst="rect">
            <a:avLst/>
          </a:prstGeom>
        </p:spPr>
        <p:txBody>
          <a:bodyPr vert="horz" lIns="99040" tIns="49520" rIns="99040" bIns="49520" rtlCol="0" anchor="b"/>
          <a:lstStyle>
            <a:lvl1pPr algn="l">
              <a:defRPr sz="1300">
                <a:latin typeface="Arial" panose="020B0604020202020204" pitchFamily="34" charset="0"/>
              </a:defRPr>
            </a:lvl1pPr>
          </a:lstStyle>
          <a:p>
            <a:endParaRPr lang="de-CH"/>
          </a:p>
        </p:txBody>
      </p:sp>
      <p:sp>
        <p:nvSpPr>
          <p:cNvPr id="7" name="Foliennummernplatzhalter 6"/>
          <p:cNvSpPr>
            <a:spLocks noGrp="1"/>
          </p:cNvSpPr>
          <p:nvPr>
            <p:ph type="sldNum" sz="quarter" idx="5"/>
          </p:nvPr>
        </p:nvSpPr>
        <p:spPr>
          <a:xfrm>
            <a:off x="4021295" y="9721107"/>
            <a:ext cx="3076363" cy="511731"/>
          </a:xfrm>
          <a:prstGeom prst="rect">
            <a:avLst/>
          </a:prstGeom>
        </p:spPr>
        <p:txBody>
          <a:bodyPr vert="horz" lIns="99040" tIns="49520" rIns="99040" bIns="49520" rtlCol="0" anchor="b"/>
          <a:lstStyle>
            <a:lvl1pPr algn="r">
              <a:defRPr sz="1300">
                <a:latin typeface="Arial" panose="020B0604020202020204" pitchFamily="34" charset="0"/>
              </a:defRPr>
            </a:lvl1pPr>
          </a:lstStyle>
          <a:p>
            <a:fld id="{A51C0C35-A9A2-4EFD-9BAF-1E52E29E03D1}" type="slidenum">
              <a:rPr lang="de-CH" smtClean="0"/>
              <a:pPr/>
              <a:t>‹#›</a:t>
            </a:fld>
            <a:endParaRPr lang="de-CH"/>
          </a:p>
        </p:txBody>
      </p:sp>
    </p:spTree>
    <p:extLst>
      <p:ext uri="{BB962C8B-B14F-4D97-AF65-F5344CB8AC3E}">
        <p14:creationId xmlns:p14="http://schemas.microsoft.com/office/powerpoint/2010/main" val="2773599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A51C0C35-A9A2-4EFD-9BAF-1E52E29E03D1}" type="slidenum">
              <a:rPr lang="de-CH" smtClean="0"/>
              <a:pPr/>
              <a:t>1</a:t>
            </a:fld>
            <a:endParaRPr lang="de-CH"/>
          </a:p>
        </p:txBody>
      </p:sp>
    </p:spTree>
    <p:extLst>
      <p:ext uri="{BB962C8B-B14F-4D97-AF65-F5344CB8AC3E}">
        <p14:creationId xmlns:p14="http://schemas.microsoft.com/office/powerpoint/2010/main" val="180268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NPV</a:t>
            </a:r>
          </a:p>
          <a:p>
            <a:r>
              <a:rPr lang="en-GB" dirty="0"/>
              <a:t>Not used for intention but used as PBC for intention to behaviour</a:t>
            </a:r>
          </a:p>
          <a:p>
            <a:endParaRPr lang="en-GB" dirty="0"/>
          </a:p>
          <a:p>
            <a:r>
              <a:rPr lang="en-GB" dirty="0"/>
              <a:t>In intention there is the problem of multiple NPVs for different community sizing</a:t>
            </a:r>
            <a:endParaRPr lang="de-CH" dirty="0"/>
          </a:p>
        </p:txBody>
      </p:sp>
      <p:sp>
        <p:nvSpPr>
          <p:cNvPr id="4" name="Slide Number Placeholder 3"/>
          <p:cNvSpPr>
            <a:spLocks noGrp="1"/>
          </p:cNvSpPr>
          <p:nvPr>
            <p:ph type="sldNum" sz="quarter" idx="5"/>
          </p:nvPr>
        </p:nvSpPr>
        <p:spPr/>
        <p:txBody>
          <a:bodyPr/>
          <a:lstStyle/>
          <a:p>
            <a:fld id="{A51C0C35-A9A2-4EFD-9BAF-1E52E29E03D1}" type="slidenum">
              <a:rPr lang="de-CH" smtClean="0"/>
              <a:pPr/>
              <a:t>13</a:t>
            </a:fld>
            <a:endParaRPr lang="de-CH"/>
          </a:p>
        </p:txBody>
      </p:sp>
    </p:spTree>
    <p:extLst>
      <p:ext uri="{BB962C8B-B14F-4D97-AF65-F5344CB8AC3E}">
        <p14:creationId xmlns:p14="http://schemas.microsoft.com/office/powerpoint/2010/main" val="1636379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A51C0C35-A9A2-4EFD-9BAF-1E52E29E03D1}" type="slidenum">
              <a:rPr lang="de-CH" smtClean="0"/>
              <a:pPr/>
              <a:t>14</a:t>
            </a:fld>
            <a:endParaRPr lang="de-CH"/>
          </a:p>
        </p:txBody>
      </p:sp>
    </p:spTree>
    <p:extLst>
      <p:ext uri="{BB962C8B-B14F-4D97-AF65-F5344CB8AC3E}">
        <p14:creationId xmlns:p14="http://schemas.microsoft.com/office/powerpoint/2010/main" val="4066057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A51C0C35-A9A2-4EFD-9BAF-1E52E29E03D1}" type="slidenum">
              <a:rPr lang="de-CH" smtClean="0"/>
              <a:pPr/>
              <a:t>15</a:t>
            </a:fld>
            <a:endParaRPr lang="de-CH"/>
          </a:p>
        </p:txBody>
      </p:sp>
    </p:spTree>
    <p:extLst>
      <p:ext uri="{BB962C8B-B14F-4D97-AF65-F5344CB8AC3E}">
        <p14:creationId xmlns:p14="http://schemas.microsoft.com/office/powerpoint/2010/main" val="203885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Issues with comparison</a:t>
            </a:r>
          </a:p>
          <a:p>
            <a:pPr lvl="1"/>
            <a:r>
              <a:rPr lang="en-GB" dirty="0"/>
              <a:t>Different solar radiations per m2 – in general, CEA &gt; SFOE</a:t>
            </a:r>
          </a:p>
          <a:p>
            <a:pPr lvl="1"/>
            <a:r>
              <a:rPr lang="en-GB" dirty="0"/>
              <a:t>Different roof areas!</a:t>
            </a:r>
          </a:p>
          <a:p>
            <a:pPr lvl="2"/>
            <a:r>
              <a:rPr lang="en-GB" dirty="0"/>
              <a:t>Min difference = -3458 m2 </a:t>
            </a:r>
          </a:p>
          <a:p>
            <a:pPr lvl="2"/>
            <a:r>
              <a:rPr lang="en-GB" dirty="0"/>
              <a:t>Max difference = +1898 m2</a:t>
            </a:r>
          </a:p>
          <a:p>
            <a:pPr lvl="1"/>
            <a:r>
              <a:rPr lang="en-GB" dirty="0"/>
              <a:t>CEA has no inclination/tilt data</a:t>
            </a:r>
            <a:endParaRPr lang="de-CH" dirty="0"/>
          </a:p>
          <a:p>
            <a:endParaRPr lang="en-GB" dirty="0"/>
          </a:p>
          <a:p>
            <a:r>
              <a:rPr lang="en-GB" dirty="0"/>
              <a:t>C</a:t>
            </a:r>
            <a:r>
              <a:rPr lang="de-CH" dirty="0"/>
              <a:t>ombined buildings data together to compare</a:t>
            </a:r>
          </a:p>
        </p:txBody>
      </p:sp>
      <p:sp>
        <p:nvSpPr>
          <p:cNvPr id="4" name="Slide Number Placeholder 3"/>
          <p:cNvSpPr>
            <a:spLocks noGrp="1"/>
          </p:cNvSpPr>
          <p:nvPr>
            <p:ph type="sldNum" sz="quarter" idx="5"/>
          </p:nvPr>
        </p:nvSpPr>
        <p:spPr/>
        <p:txBody>
          <a:bodyPr/>
          <a:lstStyle/>
          <a:p>
            <a:fld id="{A51C0C35-A9A2-4EFD-9BAF-1E52E29E03D1}" type="slidenum">
              <a:rPr lang="de-CH" smtClean="0"/>
              <a:pPr/>
              <a:t>18</a:t>
            </a:fld>
            <a:endParaRPr lang="de-CH"/>
          </a:p>
        </p:txBody>
      </p:sp>
    </p:spTree>
    <p:extLst>
      <p:ext uri="{BB962C8B-B14F-4D97-AF65-F5344CB8AC3E}">
        <p14:creationId xmlns:p14="http://schemas.microsoft.com/office/powerpoint/2010/main" val="3556950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Possible reasons for underestimation:</a:t>
            </a:r>
          </a:p>
          <a:p>
            <a:r>
              <a:rPr lang="en-GB" dirty="0"/>
              <a:t>CEA areas are smaller due to projections</a:t>
            </a:r>
          </a:p>
          <a:p>
            <a:r>
              <a:rPr lang="en-GB" dirty="0"/>
              <a:t>Actual roofs with inclination and tilt simulation get more radiation </a:t>
            </a:r>
          </a:p>
          <a:p>
            <a:endParaRPr lang="en-GB" dirty="0"/>
          </a:p>
          <a:p>
            <a:r>
              <a:rPr lang="en-GB" dirty="0"/>
              <a:t>Possible errors in comparison: Buildings </a:t>
            </a:r>
            <a:r>
              <a:rPr lang="en-GB" dirty="0">
                <a:sym typeface="Wingdings" panose="05000000000000000000" pitchFamily="2" charset="2"/>
              </a:rPr>
              <a:t> Zones are biggest sources of error</a:t>
            </a:r>
          </a:p>
          <a:p>
            <a:r>
              <a:rPr lang="en-GB" dirty="0">
                <a:sym typeface="Wingdings" panose="05000000000000000000" pitchFamily="2" charset="2"/>
              </a:rPr>
              <a:t>Roof tilts etc not considered</a:t>
            </a:r>
          </a:p>
          <a:p>
            <a:endParaRPr lang="en-GB" dirty="0"/>
          </a:p>
          <a:p>
            <a:endParaRPr lang="de-CH" dirty="0"/>
          </a:p>
        </p:txBody>
      </p:sp>
      <p:sp>
        <p:nvSpPr>
          <p:cNvPr id="4" name="Slide Number Placeholder 3"/>
          <p:cNvSpPr>
            <a:spLocks noGrp="1"/>
          </p:cNvSpPr>
          <p:nvPr>
            <p:ph type="sldNum" sz="quarter" idx="5"/>
          </p:nvPr>
        </p:nvSpPr>
        <p:spPr/>
        <p:txBody>
          <a:bodyPr/>
          <a:lstStyle/>
          <a:p>
            <a:fld id="{A51C0C35-A9A2-4EFD-9BAF-1E52E29E03D1}" type="slidenum">
              <a:rPr lang="de-CH" smtClean="0"/>
              <a:pPr/>
              <a:t>19</a:t>
            </a:fld>
            <a:endParaRPr lang="de-CH"/>
          </a:p>
        </p:txBody>
      </p:sp>
    </p:spTree>
    <p:extLst>
      <p:ext uri="{BB962C8B-B14F-4D97-AF65-F5344CB8AC3E}">
        <p14:creationId xmlns:p14="http://schemas.microsoft.com/office/powerpoint/2010/main" val="3202849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100 MWh criteria</a:t>
            </a:r>
          </a:p>
          <a:p>
            <a:r>
              <a:rPr lang="en-GB" dirty="0"/>
              <a:t>Wholesale prices can be lower than what consumers pay or even higher – depends. </a:t>
            </a:r>
          </a:p>
          <a:p>
            <a:r>
              <a:rPr lang="en-GB" dirty="0"/>
              <a:t>Can have greater advantages if participate in the wholesale market because of low electricity prices so solar may not be needed at all – can compare base case with a scenario in which wholesale prices are considered and one in which the 100 MWh limit is disregarded and any size is allowed…</a:t>
            </a:r>
            <a:endParaRPr lang="de-CH" dirty="0"/>
          </a:p>
          <a:p>
            <a:r>
              <a:rPr lang="en-GB" dirty="0"/>
              <a:t> </a:t>
            </a:r>
          </a:p>
          <a:p>
            <a:endParaRPr lang="en-GB" dirty="0"/>
          </a:p>
          <a:p>
            <a:endParaRPr lang="en-GB" dirty="0"/>
          </a:p>
          <a:p>
            <a:pPr marL="285750" indent="-285750">
              <a:buFont typeface="Arial" panose="020B0604020202020204" pitchFamily="34" charset="0"/>
              <a:buChar char="•"/>
            </a:pPr>
            <a:r>
              <a:rPr lang="en-GB" dirty="0"/>
              <a:t>If a building does not want solar at all</a:t>
            </a:r>
            <a:r>
              <a:rPr lang="de-CH" dirty="0"/>
              <a:t>:</a:t>
            </a:r>
          </a:p>
          <a:p>
            <a:pPr marL="742950" lvl="1" indent="-285750">
              <a:buFont typeface="Arial" panose="020B0604020202020204" pitchFamily="34" charset="0"/>
              <a:buChar char="•"/>
            </a:pPr>
            <a:r>
              <a:rPr lang="en-GB" dirty="0"/>
              <a:t>I</a:t>
            </a:r>
            <a:r>
              <a:rPr lang="de-CH" dirty="0"/>
              <a:t>gnore it from all communities</a:t>
            </a:r>
          </a:p>
          <a:p>
            <a:pPr marL="742950" lvl="1" indent="-285750">
              <a:buFont typeface="Arial" panose="020B0604020202020204" pitchFamily="34" charset="0"/>
              <a:buChar char="•"/>
            </a:pPr>
            <a:r>
              <a:rPr lang="en-GB" dirty="0"/>
              <a:t>Feedback: G</a:t>
            </a:r>
            <a:r>
              <a:rPr lang="de-CH" dirty="0"/>
              <a:t>o back to Stage I (idea generation) with increased peer effects as others try to motivate it to buy solar?</a:t>
            </a:r>
          </a:p>
          <a:p>
            <a:endParaRPr lang="en-GB" dirty="0"/>
          </a:p>
          <a:p>
            <a:endParaRPr lang="de-CH" dirty="0"/>
          </a:p>
        </p:txBody>
      </p:sp>
      <p:sp>
        <p:nvSpPr>
          <p:cNvPr id="4" name="Slide Number Placeholder 3"/>
          <p:cNvSpPr>
            <a:spLocks noGrp="1"/>
          </p:cNvSpPr>
          <p:nvPr>
            <p:ph type="sldNum" sz="quarter" idx="5"/>
          </p:nvPr>
        </p:nvSpPr>
        <p:spPr/>
        <p:txBody>
          <a:bodyPr/>
          <a:lstStyle/>
          <a:p>
            <a:fld id="{A51C0C35-A9A2-4EFD-9BAF-1E52E29E03D1}" type="slidenum">
              <a:rPr lang="de-CH" smtClean="0"/>
              <a:pPr/>
              <a:t>22</a:t>
            </a:fld>
            <a:endParaRPr lang="de-CH"/>
          </a:p>
        </p:txBody>
      </p:sp>
    </p:spTree>
    <p:extLst>
      <p:ext uri="{BB962C8B-B14F-4D97-AF65-F5344CB8AC3E}">
        <p14:creationId xmlns:p14="http://schemas.microsoft.com/office/powerpoint/2010/main" val="154053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CH" dirty="0"/>
              <a:t>What can be included in attitude toward the behaviour</a:t>
            </a:r>
          </a:p>
          <a:p>
            <a:pPr marL="228600" indent="-228600">
              <a:buAutoNum type="arabicPeriod"/>
            </a:pPr>
            <a:r>
              <a:rPr lang="de-CH" dirty="0"/>
              <a:t>What forms subjective norms</a:t>
            </a:r>
          </a:p>
          <a:p>
            <a:pPr marL="228600" indent="-228600">
              <a:buAutoNum type="arabicPeriod"/>
            </a:pPr>
            <a:r>
              <a:rPr lang="de-CH" dirty="0"/>
              <a:t>What forms PBC</a:t>
            </a:r>
          </a:p>
        </p:txBody>
      </p:sp>
      <p:sp>
        <p:nvSpPr>
          <p:cNvPr id="4" name="Slide Number Placeholder 3"/>
          <p:cNvSpPr>
            <a:spLocks noGrp="1"/>
          </p:cNvSpPr>
          <p:nvPr>
            <p:ph type="sldNum" sz="quarter" idx="5"/>
          </p:nvPr>
        </p:nvSpPr>
        <p:spPr/>
        <p:txBody>
          <a:bodyPr/>
          <a:lstStyle/>
          <a:p>
            <a:fld id="{A51C0C35-A9A2-4EFD-9BAF-1E52E29E03D1}" type="slidenum">
              <a:rPr lang="de-CH" smtClean="0"/>
              <a:pPr/>
              <a:t>24</a:t>
            </a:fld>
            <a:endParaRPr lang="de-CH"/>
          </a:p>
        </p:txBody>
      </p:sp>
    </p:spTree>
    <p:extLst>
      <p:ext uri="{BB962C8B-B14F-4D97-AF65-F5344CB8AC3E}">
        <p14:creationId xmlns:p14="http://schemas.microsoft.com/office/powerpoint/2010/main" val="3764865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Swiss energy strategy</a:t>
            </a:r>
          </a:p>
          <a:p>
            <a:endParaRPr lang="en-GB" dirty="0"/>
          </a:p>
          <a:p>
            <a:r>
              <a:rPr lang="en-GB" dirty="0"/>
              <a:t>Community solar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Solar is a solar plant supplying more than one household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Advantages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ym typeface="Wingdings" panose="05000000000000000000" pitchFamily="2" charset="2"/>
              </a:rPr>
              <a:t> better than individual PV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Zurich</a:t>
            </a:r>
          </a:p>
          <a:p>
            <a:r>
              <a:rPr lang="en-GB" dirty="0"/>
              <a:t>Great case</a:t>
            </a:r>
          </a:p>
          <a:p>
            <a:r>
              <a:rPr lang="en-GB" dirty="0"/>
              <a:t>Also regulations…next slide</a:t>
            </a:r>
            <a:endParaRPr lang="de-CH" dirty="0"/>
          </a:p>
        </p:txBody>
      </p:sp>
      <p:sp>
        <p:nvSpPr>
          <p:cNvPr id="4" name="Slide Number Placeholder 3"/>
          <p:cNvSpPr>
            <a:spLocks noGrp="1"/>
          </p:cNvSpPr>
          <p:nvPr>
            <p:ph type="sldNum" sz="quarter" idx="5"/>
          </p:nvPr>
        </p:nvSpPr>
        <p:spPr/>
        <p:txBody>
          <a:bodyPr/>
          <a:lstStyle/>
          <a:p>
            <a:fld id="{A51C0C35-A9A2-4EFD-9BAF-1E52E29E03D1}" type="slidenum">
              <a:rPr lang="de-CH" smtClean="0"/>
              <a:pPr/>
              <a:t>3</a:t>
            </a:fld>
            <a:endParaRPr lang="de-CH"/>
          </a:p>
        </p:txBody>
      </p:sp>
    </p:spTree>
    <p:extLst>
      <p:ext uri="{BB962C8B-B14F-4D97-AF65-F5344CB8AC3E}">
        <p14:creationId xmlns:p14="http://schemas.microsoft.com/office/powerpoint/2010/main" val="1749490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 bldg. types and age</a:t>
            </a:r>
          </a:p>
        </p:txBody>
      </p:sp>
      <p:sp>
        <p:nvSpPr>
          <p:cNvPr id="4" name="Slide Number Placeholder 3"/>
          <p:cNvSpPr>
            <a:spLocks noGrp="1"/>
          </p:cNvSpPr>
          <p:nvPr>
            <p:ph type="sldNum" sz="quarter" idx="5"/>
          </p:nvPr>
        </p:nvSpPr>
        <p:spPr/>
        <p:txBody>
          <a:bodyPr/>
          <a:lstStyle/>
          <a:p>
            <a:fld id="{A51C0C35-A9A2-4EFD-9BAF-1E52E29E03D1}" type="slidenum">
              <a:rPr lang="de-CH" smtClean="0"/>
              <a:pPr/>
              <a:t>4</a:t>
            </a:fld>
            <a:endParaRPr lang="de-CH"/>
          </a:p>
        </p:txBody>
      </p:sp>
    </p:spTree>
    <p:extLst>
      <p:ext uri="{BB962C8B-B14F-4D97-AF65-F5344CB8AC3E}">
        <p14:creationId xmlns:p14="http://schemas.microsoft.com/office/powerpoint/2010/main" val="1079963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Energy 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Aims to contribute to a sufficient, diversified, secure, economical and environmentally sound energy supply.</a:t>
            </a:r>
            <a:endParaRPr lang="en-GB" dirty="0"/>
          </a:p>
          <a:p>
            <a:endParaRPr lang="en-GB" dirty="0"/>
          </a:p>
        </p:txBody>
      </p:sp>
      <p:sp>
        <p:nvSpPr>
          <p:cNvPr id="4" name="Slide Number Placeholder 3"/>
          <p:cNvSpPr>
            <a:spLocks noGrp="1"/>
          </p:cNvSpPr>
          <p:nvPr>
            <p:ph type="sldNum" sz="quarter" idx="5"/>
          </p:nvPr>
        </p:nvSpPr>
        <p:spPr/>
        <p:txBody>
          <a:bodyPr/>
          <a:lstStyle/>
          <a:p>
            <a:fld id="{A51C0C35-A9A2-4EFD-9BAF-1E52E29E03D1}" type="slidenum">
              <a:rPr lang="de-CH" smtClean="0"/>
              <a:pPr/>
              <a:t>5</a:t>
            </a:fld>
            <a:endParaRPr lang="de-CH"/>
          </a:p>
        </p:txBody>
      </p:sp>
    </p:spTree>
    <p:extLst>
      <p:ext uri="{BB962C8B-B14F-4D97-AF65-F5344CB8AC3E}">
        <p14:creationId xmlns:p14="http://schemas.microsoft.com/office/powerpoint/2010/main" val="706304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Peer effects – effects our peers have on our decisions – if Danielle thinks I should own PV then I value PV higher</a:t>
            </a:r>
          </a:p>
          <a:p>
            <a:endParaRPr lang="en-GB" dirty="0"/>
          </a:p>
          <a:p>
            <a:r>
              <a:rPr lang="en-GB" dirty="0"/>
              <a:t>Ex-ante</a:t>
            </a:r>
          </a:p>
          <a:p>
            <a:r>
              <a:rPr lang="en-GB" dirty="0"/>
              <a:t>Rai </a:t>
            </a:r>
            <a:r>
              <a:rPr lang="en-GB" dirty="0" err="1"/>
              <a:t>robinson</a:t>
            </a:r>
            <a:r>
              <a:rPr lang="en-GB" dirty="0"/>
              <a:t> empirical approach</a:t>
            </a:r>
          </a:p>
          <a:p>
            <a:r>
              <a:rPr lang="en-GB" dirty="0"/>
              <a:t>Solar data</a:t>
            </a:r>
          </a:p>
          <a:p>
            <a:r>
              <a:rPr lang="en-GB" dirty="0"/>
              <a:t>Household data</a:t>
            </a:r>
          </a:p>
          <a:p>
            <a:r>
              <a:rPr lang="en-GB" dirty="0"/>
              <a:t>survey of PV adopters  - why they decided PV </a:t>
            </a:r>
            <a:endParaRPr lang="en-US" sz="1200" b="0" i="0" u="none" strike="noStrike" kern="1200" baseline="0" dirty="0">
              <a:solidFill>
                <a:schemeClr val="tx1"/>
              </a:solidFill>
              <a:latin typeface="Arial" panose="020B0604020202020204" pitchFamily="34" charset="0"/>
              <a:ea typeface="+mn-ea"/>
              <a:cs typeface="+mn-cs"/>
            </a:endParaRPr>
          </a:p>
          <a:p>
            <a:r>
              <a:rPr lang="en-US" sz="1200" b="0" i="0" u="none" strike="noStrike" kern="1200" baseline="0" dirty="0">
                <a:solidFill>
                  <a:schemeClr val="tx1"/>
                </a:solidFill>
                <a:latin typeface="Arial" panose="020B0604020202020204" pitchFamily="34" charset="0"/>
                <a:ea typeface="+mn-ea"/>
                <a:cs typeface="+mn-cs"/>
              </a:rPr>
              <a:t>Relative agreement – opinion and uncertainty of each agent</a:t>
            </a:r>
          </a:p>
          <a:p>
            <a:r>
              <a:rPr lang="en-US" sz="1200" b="0" i="0" u="none" strike="noStrike" kern="1200" baseline="0" dirty="0">
                <a:solidFill>
                  <a:schemeClr val="tx1"/>
                </a:solidFill>
                <a:latin typeface="Arial" panose="020B0604020202020204" pitchFamily="34" charset="0"/>
                <a:ea typeface="+mn-ea"/>
                <a:cs typeface="+mn-cs"/>
              </a:rPr>
              <a:t>Interact with other agents based on a SWN model</a:t>
            </a:r>
          </a:p>
          <a:p>
            <a:endParaRPr lang="en-US" sz="1200" b="0" i="0" u="none" strike="noStrike" kern="1200" baseline="0" dirty="0">
              <a:solidFill>
                <a:schemeClr val="tx1"/>
              </a:solidFill>
              <a:latin typeface="Arial" panose="020B0604020202020204" pitchFamily="34" charset="0"/>
              <a:ea typeface="+mn-ea"/>
              <a:cs typeface="+mn-cs"/>
            </a:endParaRPr>
          </a:p>
          <a:p>
            <a:r>
              <a:rPr lang="en-US" sz="1200" b="0" i="0" u="none" strike="noStrike" kern="1200" baseline="0" dirty="0">
                <a:solidFill>
                  <a:schemeClr val="tx1"/>
                </a:solidFill>
                <a:latin typeface="Arial" panose="020B0604020202020204" pitchFamily="34" charset="0"/>
                <a:ea typeface="+mn-ea"/>
                <a:cs typeface="+mn-cs"/>
              </a:rPr>
              <a:t>My model is also somewhat empirically driven…</a:t>
            </a:r>
            <a:endParaRPr lang="de-CH" dirty="0"/>
          </a:p>
        </p:txBody>
      </p:sp>
      <p:sp>
        <p:nvSpPr>
          <p:cNvPr id="4" name="Slide Number Placeholder 3"/>
          <p:cNvSpPr>
            <a:spLocks noGrp="1"/>
          </p:cNvSpPr>
          <p:nvPr>
            <p:ph type="sldNum" sz="quarter" idx="5"/>
          </p:nvPr>
        </p:nvSpPr>
        <p:spPr/>
        <p:txBody>
          <a:bodyPr/>
          <a:lstStyle/>
          <a:p>
            <a:fld id="{A51C0C35-A9A2-4EFD-9BAF-1E52E29E03D1}" type="slidenum">
              <a:rPr lang="de-CH" smtClean="0"/>
              <a:pPr/>
              <a:t>7</a:t>
            </a:fld>
            <a:endParaRPr lang="de-CH"/>
          </a:p>
        </p:txBody>
      </p:sp>
    </p:spTree>
    <p:extLst>
      <p:ext uri="{BB962C8B-B14F-4D97-AF65-F5344CB8AC3E}">
        <p14:creationId xmlns:p14="http://schemas.microsoft.com/office/powerpoint/2010/main" val="2451084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to know which communities are possible</a:t>
            </a:r>
          </a:p>
          <a:p>
            <a:r>
              <a:rPr lang="en-GB" dirty="0"/>
              <a:t>Plots – name for possible communities</a:t>
            </a:r>
          </a:p>
          <a:p>
            <a:endParaRPr lang="en-GB" dirty="0"/>
          </a:p>
          <a:p>
            <a:r>
              <a:rPr lang="en-GB" dirty="0"/>
              <a:t>Make plots: </a:t>
            </a:r>
            <a:r>
              <a:rPr lang="en-GB" sz="1600" dirty="0"/>
              <a:t>adjacent ; Merger cannot extend over public land and private property</a:t>
            </a:r>
          </a:p>
          <a:p>
            <a:pPr lvl="1" fontAlgn="ctr"/>
            <a:r>
              <a:rPr lang="en-GB" sz="1600" dirty="0"/>
              <a:t>Can't use distribution network and all properties must be connected behind same grid connection point</a:t>
            </a:r>
          </a:p>
          <a:p>
            <a:endParaRPr lang="en-GB" dirty="0"/>
          </a:p>
          <a:p>
            <a:r>
              <a:rPr lang="en-GB" dirty="0"/>
              <a:t>P</a:t>
            </a:r>
            <a:r>
              <a:rPr lang="de-CH" dirty="0"/>
              <a:t>lots are not perfect: </a:t>
            </a:r>
            <a:r>
              <a:rPr lang="en-GB" sz="1600" dirty="0"/>
              <a:t>Removed and added some roads, paths, steps etc; </a:t>
            </a:r>
            <a:r>
              <a:rPr lang="en-GB" sz="1600" dirty="0">
                <a:sym typeface="Wingdings" panose="05000000000000000000" pitchFamily="2" charset="2"/>
              </a:rPr>
              <a:t>Consulted google maps, </a:t>
            </a:r>
            <a:r>
              <a:rPr lang="en-GB" sz="1600" dirty="0" err="1">
                <a:sym typeface="Wingdings" panose="05000000000000000000" pitchFamily="2" charset="2"/>
              </a:rPr>
              <a:t>openstreet</a:t>
            </a:r>
            <a:r>
              <a:rPr lang="en-GB" sz="1600" dirty="0">
                <a:sym typeface="Wingdings" panose="05000000000000000000" pitchFamily="2" charset="2"/>
              </a:rPr>
              <a:t> maps </a:t>
            </a:r>
          </a:p>
          <a:p>
            <a:pPr lvl="1"/>
            <a:r>
              <a:rPr lang="en-GB" sz="1600" dirty="0">
                <a:sym typeface="Wingdings" panose="05000000000000000000" pitchFamily="2" charset="2"/>
              </a:rPr>
              <a:t>No info about electrical grid points</a:t>
            </a:r>
          </a:p>
          <a:p>
            <a:pPr lvl="1"/>
            <a:r>
              <a:rPr lang="en-GB" sz="1600" dirty="0">
                <a:sym typeface="Wingdings" panose="05000000000000000000" pitchFamily="2" charset="2"/>
              </a:rPr>
              <a:t>These plots are still very close to actual plots – can be used for policy suggestions</a:t>
            </a:r>
          </a:p>
          <a:p>
            <a:endParaRPr lang="de-CH" dirty="0"/>
          </a:p>
        </p:txBody>
      </p:sp>
      <p:sp>
        <p:nvSpPr>
          <p:cNvPr id="4" name="Slide Number Placeholder 3"/>
          <p:cNvSpPr>
            <a:spLocks noGrp="1"/>
          </p:cNvSpPr>
          <p:nvPr>
            <p:ph type="sldNum" sz="quarter" idx="10"/>
          </p:nvPr>
        </p:nvSpPr>
        <p:spPr/>
        <p:txBody>
          <a:bodyPr/>
          <a:lstStyle/>
          <a:p>
            <a:fld id="{A51C0C35-A9A2-4EFD-9BAF-1E52E29E03D1}" type="slidenum">
              <a:rPr lang="de-CH" smtClean="0"/>
              <a:pPr/>
              <a:t>9</a:t>
            </a:fld>
            <a:endParaRPr lang="de-CH"/>
          </a:p>
        </p:txBody>
      </p:sp>
    </p:spTree>
    <p:extLst>
      <p:ext uri="{BB962C8B-B14F-4D97-AF65-F5344CB8AC3E}">
        <p14:creationId xmlns:p14="http://schemas.microsoft.com/office/powerpoint/2010/main" val="1831492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Still very big plots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Buildings can form sub plots – I will tell you why in the next slide</a:t>
            </a:r>
          </a:p>
          <a:p>
            <a:endParaRPr lang="en-GB" dirty="0"/>
          </a:p>
          <a:p>
            <a:r>
              <a:rPr lang="en-GB" dirty="0"/>
              <a:t>1</a:t>
            </a:r>
            <a:r>
              <a:rPr lang="de-CH" dirty="0"/>
              <a:t>00 MWh is self imposed as otherwise you compete with wholesale electricvity prices</a:t>
            </a:r>
          </a:p>
          <a:p>
            <a:endParaRPr lang="en-GB" dirty="0"/>
          </a:p>
          <a:p>
            <a:r>
              <a:rPr lang="en-GB" dirty="0"/>
              <a:t>100 MWh = 25-30 households = 3-4 typical Swiss residential buildings anyway</a:t>
            </a:r>
          </a:p>
          <a:p>
            <a:endParaRPr lang="en-GB" dirty="0"/>
          </a:p>
        </p:txBody>
      </p:sp>
      <p:sp>
        <p:nvSpPr>
          <p:cNvPr id="4" name="Slide Number Placeholder 3"/>
          <p:cNvSpPr>
            <a:spLocks noGrp="1"/>
          </p:cNvSpPr>
          <p:nvPr>
            <p:ph type="sldNum" sz="quarter" idx="5"/>
          </p:nvPr>
        </p:nvSpPr>
        <p:spPr/>
        <p:txBody>
          <a:bodyPr/>
          <a:lstStyle/>
          <a:p>
            <a:fld id="{A51C0C35-A9A2-4EFD-9BAF-1E52E29E03D1}" type="slidenum">
              <a:rPr lang="de-CH" smtClean="0"/>
              <a:pPr/>
              <a:t>10</a:t>
            </a:fld>
            <a:endParaRPr lang="de-CH"/>
          </a:p>
        </p:txBody>
      </p:sp>
    </p:spTree>
    <p:extLst>
      <p:ext uri="{BB962C8B-B14F-4D97-AF65-F5344CB8AC3E}">
        <p14:creationId xmlns:p14="http://schemas.microsoft.com/office/powerpoint/2010/main" val="3088679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Keep Community PV Size varying depending on how many join as the economics of the Community change with more/less than anticipated members</a:t>
            </a:r>
          </a:p>
          <a:p>
            <a:endParaRPr lang="en-GB" dirty="0"/>
          </a:p>
          <a:p>
            <a:r>
              <a:rPr lang="en-GB" dirty="0"/>
              <a:t>Avoids bias: If I fix community size and then use that NPV to run ABM it might always be beneficial and if some building says NO, then the whole NPV calculation is incorrect and needs to be re-evaluated</a:t>
            </a:r>
          </a:p>
          <a:p>
            <a:endParaRPr lang="en-GB" dirty="0"/>
          </a:p>
          <a:p>
            <a:r>
              <a:rPr lang="en-GB" dirty="0"/>
              <a:t>Avoids bias – not fixing the subplots to a particular size = max.</a:t>
            </a:r>
          </a:p>
          <a:p>
            <a:r>
              <a:rPr lang="en-GB" dirty="0"/>
              <a:t>Now it can be even smaller steps</a:t>
            </a:r>
          </a:p>
        </p:txBody>
      </p:sp>
      <p:sp>
        <p:nvSpPr>
          <p:cNvPr id="4" name="Slide Number Placeholder 3"/>
          <p:cNvSpPr>
            <a:spLocks noGrp="1"/>
          </p:cNvSpPr>
          <p:nvPr>
            <p:ph type="sldNum" sz="quarter" idx="5"/>
          </p:nvPr>
        </p:nvSpPr>
        <p:spPr/>
        <p:txBody>
          <a:bodyPr/>
          <a:lstStyle/>
          <a:p>
            <a:fld id="{A51C0C35-A9A2-4EFD-9BAF-1E52E29E03D1}" type="slidenum">
              <a:rPr lang="de-CH" smtClean="0"/>
              <a:pPr/>
              <a:t>11</a:t>
            </a:fld>
            <a:endParaRPr lang="de-CH"/>
          </a:p>
        </p:txBody>
      </p:sp>
    </p:spTree>
    <p:extLst>
      <p:ext uri="{BB962C8B-B14F-4D97-AF65-F5344CB8AC3E}">
        <p14:creationId xmlns:p14="http://schemas.microsoft.com/office/powerpoint/2010/main" val="241569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TPB has 2 stages – intention, and behaviour</a:t>
            </a:r>
            <a:endParaRPr lang="de-CH" dirty="0"/>
          </a:p>
          <a:p>
            <a:endParaRPr lang="en-US" sz="1200" dirty="0">
              <a:solidFill>
                <a:schemeClr val="bg1"/>
              </a:solidFill>
            </a:endParaRPr>
          </a:p>
          <a:p>
            <a:r>
              <a:rPr lang="en-US" sz="1200" dirty="0">
                <a:solidFill>
                  <a:schemeClr val="bg1"/>
                </a:solidFill>
              </a:rPr>
              <a:t>Subjective norms – what does society think</a:t>
            </a:r>
          </a:p>
          <a:p>
            <a:r>
              <a:rPr lang="en-IN" sz="1200" dirty="0">
                <a:solidFill>
                  <a:schemeClr val="bg1"/>
                </a:solidFill>
              </a:rPr>
              <a:t>PBC - Does agent feel confident enough to do it?</a:t>
            </a:r>
          </a:p>
          <a:p>
            <a:r>
              <a:rPr lang="en-IN" sz="1200" dirty="0">
                <a:solidFill>
                  <a:schemeClr val="bg1"/>
                </a:solidFill>
              </a:rPr>
              <a:t>PP = how quickly does the investment pay off compared to other investments</a:t>
            </a:r>
          </a:p>
          <a:p>
            <a:r>
              <a:rPr lang="de-CH" dirty="0"/>
              <a:t>Need to quantify these qualitative ideas</a:t>
            </a:r>
          </a:p>
          <a:p>
            <a:r>
              <a:rPr lang="de-CH" dirty="0"/>
              <a:t>First, let us try to quantify the intention, Forget about the behaviour for now</a:t>
            </a:r>
          </a:p>
          <a:p>
            <a:endParaRPr lang="en-GB" dirty="0"/>
          </a:p>
        </p:txBody>
      </p:sp>
      <p:sp>
        <p:nvSpPr>
          <p:cNvPr id="4" name="Slide Number Placeholder 3"/>
          <p:cNvSpPr>
            <a:spLocks noGrp="1"/>
          </p:cNvSpPr>
          <p:nvPr>
            <p:ph type="sldNum" sz="quarter" idx="5"/>
          </p:nvPr>
        </p:nvSpPr>
        <p:spPr/>
        <p:txBody>
          <a:bodyPr/>
          <a:lstStyle/>
          <a:p>
            <a:fld id="{A51C0C35-A9A2-4EFD-9BAF-1E52E29E03D1}" type="slidenum">
              <a:rPr lang="de-CH" smtClean="0"/>
              <a:pPr/>
              <a:t>12</a:t>
            </a:fld>
            <a:endParaRPr lang="de-CH"/>
          </a:p>
        </p:txBody>
      </p:sp>
    </p:spTree>
    <p:extLst>
      <p:ext uri="{BB962C8B-B14F-4D97-AF65-F5344CB8AC3E}">
        <p14:creationId xmlns:p14="http://schemas.microsoft.com/office/powerpoint/2010/main" val="3221212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a:t>Add title</a:t>
            </a:r>
          </a:p>
        </p:txBody>
      </p:sp>
      <p:sp>
        <p:nvSpPr>
          <p:cNvPr id="7" name="Fußzeilenplatzhalter 6"/>
          <p:cNvSpPr>
            <a:spLocks noGrp="1"/>
          </p:cNvSpPr>
          <p:nvPr>
            <p:ph type="ftr" sz="quarter" idx="13"/>
          </p:nvPr>
        </p:nvSpPr>
        <p:spPr/>
        <p:txBody>
          <a:bodyPr/>
          <a:lstStyle/>
          <a:p>
            <a:r>
              <a:rPr lang="en-GB"/>
              <a:t>Prakhar Mehta</a:t>
            </a:r>
          </a:p>
        </p:txBody>
      </p:sp>
      <p:sp>
        <p:nvSpPr>
          <p:cNvPr id="9" name="Bildplatzhalter 8"/>
          <p:cNvSpPr>
            <a:spLocks noGrp="1"/>
          </p:cNvSpPr>
          <p:nvPr>
            <p:ph type="pic" sz="quarter" idx="14"/>
          </p:nvPr>
        </p:nvSpPr>
        <p:spPr>
          <a:xfrm>
            <a:off x="323850" y="619200"/>
            <a:ext cx="11537950" cy="2809800"/>
          </a:xfrm>
        </p:spPr>
        <p:txBody>
          <a:bodyPr/>
          <a:lstStyle/>
          <a:p>
            <a:r>
              <a:rPr lang="en-US"/>
              <a:t>Click icon to add picture</a:t>
            </a:r>
            <a:endParaRPr lang="en-GB"/>
          </a:p>
        </p:txBody>
      </p:sp>
      <p:sp>
        <p:nvSpPr>
          <p:cNvPr id="8" name="Picture Placeholder 7">
            <a:extLst>
              <a:ext uri="{FF2B5EF4-FFF2-40B4-BE49-F238E27FC236}">
                <a16:creationId xmlns:a16="http://schemas.microsoft.com/office/drawing/2014/main" id="{92B996F7-9921-409E-AEE4-D2DF97B83C73}"/>
              </a:ext>
            </a:extLst>
          </p:cNvPr>
          <p:cNvSpPr>
            <a:spLocks noGrp="1"/>
          </p:cNvSpPr>
          <p:nvPr>
            <p:ph type="pic" sz="quarter" idx="15"/>
          </p:nvPr>
        </p:nvSpPr>
        <p:spPr>
          <a:xfrm>
            <a:off x="2919005" y="6300189"/>
            <a:ext cx="2312988" cy="468313"/>
          </a:xfrm>
        </p:spPr>
        <p:txBody>
          <a:bodyPr/>
          <a:lstStyle>
            <a:lvl1pPr marL="0" indent="0">
              <a:buNone/>
              <a:defRPr/>
            </a:lvl1pPr>
          </a:lstStyle>
          <a:p>
            <a:endParaRPr lang="de-CH"/>
          </a:p>
        </p:txBody>
      </p:sp>
    </p:spTree>
    <p:extLst>
      <p:ext uri="{BB962C8B-B14F-4D97-AF65-F5344CB8AC3E}">
        <p14:creationId xmlns:p14="http://schemas.microsoft.com/office/powerpoint/2010/main" val="8260099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a:t>Add title</a:t>
            </a:r>
          </a:p>
        </p:txBody>
      </p:sp>
      <p:sp>
        <p:nvSpPr>
          <p:cNvPr id="7" name="Fußzeilenplatzhalter 6"/>
          <p:cNvSpPr>
            <a:spLocks noGrp="1"/>
          </p:cNvSpPr>
          <p:nvPr>
            <p:ph type="ftr" sz="quarter" idx="13"/>
          </p:nvPr>
        </p:nvSpPr>
        <p:spPr/>
        <p:txBody>
          <a:bodyPr/>
          <a:lstStyle/>
          <a:p>
            <a:r>
              <a:rPr lang="en-GB"/>
              <a:t>Prakhar Mehta</a:t>
            </a:r>
          </a:p>
        </p:txBody>
      </p:sp>
      <p:sp>
        <p:nvSpPr>
          <p:cNvPr id="9" name="Bildplatzhalter 8"/>
          <p:cNvSpPr>
            <a:spLocks noGrp="1"/>
          </p:cNvSpPr>
          <p:nvPr>
            <p:ph type="pic" sz="quarter" idx="14"/>
          </p:nvPr>
        </p:nvSpPr>
        <p:spPr>
          <a:xfrm>
            <a:off x="323850" y="619200"/>
            <a:ext cx="11537950" cy="2809800"/>
          </a:xfrm>
        </p:spPr>
        <p:txBody>
          <a:bodyPr/>
          <a:lstStyle/>
          <a:p>
            <a:endParaRPr lang="en-GB"/>
          </a:p>
        </p:txBody>
      </p:sp>
    </p:spTree>
    <p:extLst>
      <p:ext uri="{BB962C8B-B14F-4D97-AF65-F5344CB8AC3E}">
        <p14:creationId xmlns:p14="http://schemas.microsoft.com/office/powerpoint/2010/main" val="236566613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311809981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322507007"/>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err="1"/>
              <a:t>Bild</a:t>
            </a:r>
            <a:r>
              <a:rPr lang="en-GB"/>
              <a:t> </a:t>
            </a:r>
            <a:r>
              <a:rPr lang="en-GB" err="1"/>
              <a:t>durch</a:t>
            </a:r>
            <a:r>
              <a:rPr lang="en-GB"/>
              <a:t> </a:t>
            </a:r>
            <a:r>
              <a:rPr lang="en-GB" err="1"/>
              <a:t>Klicken</a:t>
            </a:r>
            <a:r>
              <a:rPr lang="en-GB"/>
              <a:t> auf das Symbol </a:t>
            </a:r>
            <a:r>
              <a:rPr lang="en-GB" err="1"/>
              <a:t>hinzufügen</a:t>
            </a:r>
            <a:r>
              <a:rPr lang="en-GB"/>
              <a:t> und in den </a:t>
            </a:r>
            <a:r>
              <a:rPr lang="en-GB" err="1"/>
              <a:t>Hintergrund</a:t>
            </a:r>
            <a:r>
              <a:rPr lang="en-GB"/>
              <a:t> </a:t>
            </a:r>
            <a:r>
              <a:rPr lang="en-GB" err="1"/>
              <a:t>stellen</a:t>
            </a:r>
            <a:endParaRPr lang="en-GB"/>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126886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29028826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5" name="Datumsplatzhalter 4"/>
          <p:cNvSpPr>
            <a:spLocks noGrp="1"/>
          </p:cNvSpPr>
          <p:nvPr>
            <p:ph type="dt" sz="half" idx="10"/>
          </p:nvPr>
        </p:nvSpPr>
        <p:spPr/>
        <p:txBody>
          <a:bodyPr/>
          <a:lstStyle/>
          <a:p>
            <a:r>
              <a:rPr lang="en-GB"/>
              <a:t>14.03.2019</a:t>
            </a:r>
          </a:p>
        </p:txBody>
      </p:sp>
      <p:sp>
        <p:nvSpPr>
          <p:cNvPr id="6" name="Fußzeilenplatzhalter 5"/>
          <p:cNvSpPr>
            <a:spLocks noGrp="1"/>
          </p:cNvSpPr>
          <p:nvPr>
            <p:ph type="ftr" sz="quarter" idx="11"/>
          </p:nvPr>
        </p:nvSpPr>
        <p:spPr/>
        <p:txBody>
          <a:bodyPr/>
          <a:lstStyle/>
          <a:p>
            <a:r>
              <a:rPr lang="en-GB"/>
              <a:t>Prakhar Mehta</a:t>
            </a:r>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359772741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a:t>Add title</a:t>
            </a:r>
          </a:p>
        </p:txBody>
      </p:sp>
    </p:spTree>
    <p:extLst>
      <p:ext uri="{BB962C8B-B14F-4D97-AF65-F5344CB8AC3E}">
        <p14:creationId xmlns:p14="http://schemas.microsoft.com/office/powerpoint/2010/main" val="68345709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407150518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241947282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a:t>Add title</a:t>
            </a:r>
          </a:p>
        </p:txBody>
      </p:sp>
      <p:sp>
        <p:nvSpPr>
          <p:cNvPr id="7" name="Fußzeilenplatzhalter 6"/>
          <p:cNvSpPr>
            <a:spLocks noGrp="1"/>
          </p:cNvSpPr>
          <p:nvPr>
            <p:ph type="ftr" sz="quarter" idx="13"/>
          </p:nvPr>
        </p:nvSpPr>
        <p:spPr/>
        <p:txBody>
          <a:bodyPr/>
          <a:lstStyle/>
          <a:p>
            <a:r>
              <a:rPr lang="en-GB"/>
              <a:t>Prakhar Mehta</a:t>
            </a:r>
          </a:p>
        </p:txBody>
      </p:sp>
      <p:sp>
        <p:nvSpPr>
          <p:cNvPr id="9" name="Bildplatzhalter 8"/>
          <p:cNvSpPr>
            <a:spLocks noGrp="1"/>
          </p:cNvSpPr>
          <p:nvPr>
            <p:ph type="pic" sz="quarter" idx="14"/>
          </p:nvPr>
        </p:nvSpPr>
        <p:spPr>
          <a:xfrm>
            <a:off x="323850" y="619200"/>
            <a:ext cx="11537950" cy="2809800"/>
          </a:xfrm>
        </p:spPr>
        <p:txBody>
          <a:bodyPr/>
          <a:lstStyle/>
          <a:p>
            <a:endParaRPr lang="en-GB"/>
          </a:p>
        </p:txBody>
      </p:sp>
    </p:spTree>
    <p:extLst>
      <p:ext uri="{BB962C8B-B14F-4D97-AF65-F5344CB8AC3E}">
        <p14:creationId xmlns:p14="http://schemas.microsoft.com/office/powerpoint/2010/main" val="2297493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82600996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22508653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422879230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err="1"/>
              <a:t>Bild</a:t>
            </a:r>
            <a:r>
              <a:rPr lang="en-GB"/>
              <a:t> </a:t>
            </a:r>
            <a:r>
              <a:rPr lang="en-GB" err="1"/>
              <a:t>durch</a:t>
            </a:r>
            <a:r>
              <a:rPr lang="en-GB"/>
              <a:t> </a:t>
            </a:r>
            <a:r>
              <a:rPr lang="en-GB" err="1"/>
              <a:t>Klicken</a:t>
            </a:r>
            <a:r>
              <a:rPr lang="en-GB"/>
              <a:t> auf das Symbol </a:t>
            </a:r>
            <a:r>
              <a:rPr lang="en-GB" err="1"/>
              <a:t>hinzufügen</a:t>
            </a:r>
            <a:r>
              <a:rPr lang="en-GB"/>
              <a:t> und in den </a:t>
            </a:r>
            <a:r>
              <a:rPr lang="en-GB" err="1"/>
              <a:t>Hintergrund</a:t>
            </a:r>
            <a:r>
              <a:rPr lang="en-GB"/>
              <a:t> </a:t>
            </a:r>
            <a:r>
              <a:rPr lang="en-GB" err="1"/>
              <a:t>stellen</a:t>
            </a:r>
            <a:endParaRPr lang="en-GB"/>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4687079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268459606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5" name="Datumsplatzhalter 4"/>
          <p:cNvSpPr>
            <a:spLocks noGrp="1"/>
          </p:cNvSpPr>
          <p:nvPr>
            <p:ph type="dt" sz="half" idx="10"/>
          </p:nvPr>
        </p:nvSpPr>
        <p:spPr/>
        <p:txBody>
          <a:bodyPr/>
          <a:lstStyle/>
          <a:p>
            <a:r>
              <a:rPr lang="en-GB"/>
              <a:t>14.03.2019</a:t>
            </a:r>
          </a:p>
        </p:txBody>
      </p:sp>
      <p:sp>
        <p:nvSpPr>
          <p:cNvPr id="6" name="Fußzeilenplatzhalter 5"/>
          <p:cNvSpPr>
            <a:spLocks noGrp="1"/>
          </p:cNvSpPr>
          <p:nvPr>
            <p:ph type="ftr" sz="quarter" idx="11"/>
          </p:nvPr>
        </p:nvSpPr>
        <p:spPr/>
        <p:txBody>
          <a:bodyPr/>
          <a:lstStyle/>
          <a:p>
            <a:r>
              <a:rPr lang="en-GB"/>
              <a:t>Prakhar Mehta</a:t>
            </a:r>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189741533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a:t>Add title</a:t>
            </a:r>
          </a:p>
        </p:txBody>
      </p:sp>
    </p:spTree>
    <p:extLst>
      <p:ext uri="{BB962C8B-B14F-4D97-AF65-F5344CB8AC3E}">
        <p14:creationId xmlns:p14="http://schemas.microsoft.com/office/powerpoint/2010/main" val="41897078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415688739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287561258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a:t>Add title</a:t>
            </a:r>
          </a:p>
        </p:txBody>
      </p:sp>
      <p:sp>
        <p:nvSpPr>
          <p:cNvPr id="7" name="Fußzeilenplatzhalter 6"/>
          <p:cNvSpPr>
            <a:spLocks noGrp="1"/>
          </p:cNvSpPr>
          <p:nvPr>
            <p:ph type="ftr" sz="quarter" idx="13"/>
          </p:nvPr>
        </p:nvSpPr>
        <p:spPr/>
        <p:txBody>
          <a:bodyPr/>
          <a:lstStyle/>
          <a:p>
            <a:r>
              <a:rPr lang="en-GB"/>
              <a:t>Prakhar Mehta</a:t>
            </a:r>
          </a:p>
        </p:txBody>
      </p:sp>
      <p:sp>
        <p:nvSpPr>
          <p:cNvPr id="9" name="Bildplatzhalter 8"/>
          <p:cNvSpPr>
            <a:spLocks noGrp="1"/>
          </p:cNvSpPr>
          <p:nvPr>
            <p:ph type="pic" sz="quarter" idx="14"/>
          </p:nvPr>
        </p:nvSpPr>
        <p:spPr>
          <a:xfrm>
            <a:off x="323850" y="619200"/>
            <a:ext cx="11537950" cy="2809800"/>
          </a:xfrm>
        </p:spPr>
        <p:txBody>
          <a:bodyPr/>
          <a:lstStyle/>
          <a:p>
            <a:endParaRPr lang="en-GB"/>
          </a:p>
        </p:txBody>
      </p:sp>
    </p:spTree>
    <p:extLst>
      <p:ext uri="{BB962C8B-B14F-4D97-AF65-F5344CB8AC3E}">
        <p14:creationId xmlns:p14="http://schemas.microsoft.com/office/powerpoint/2010/main" val="26061081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25715966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149029171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79285593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err="1"/>
              <a:t>Bild</a:t>
            </a:r>
            <a:r>
              <a:rPr lang="en-GB"/>
              <a:t> </a:t>
            </a:r>
            <a:r>
              <a:rPr lang="en-GB" err="1"/>
              <a:t>durch</a:t>
            </a:r>
            <a:r>
              <a:rPr lang="en-GB"/>
              <a:t> </a:t>
            </a:r>
            <a:r>
              <a:rPr lang="en-GB" err="1"/>
              <a:t>Klicken</a:t>
            </a:r>
            <a:r>
              <a:rPr lang="en-GB"/>
              <a:t> auf das Symbol </a:t>
            </a:r>
            <a:r>
              <a:rPr lang="en-GB" err="1"/>
              <a:t>hinzufügen</a:t>
            </a:r>
            <a:r>
              <a:rPr lang="en-GB"/>
              <a:t> und in den </a:t>
            </a:r>
            <a:r>
              <a:rPr lang="en-GB" err="1"/>
              <a:t>Hintergrund</a:t>
            </a:r>
            <a:r>
              <a:rPr lang="en-GB"/>
              <a:t> </a:t>
            </a:r>
            <a:r>
              <a:rPr lang="en-GB" err="1"/>
              <a:t>stellen</a:t>
            </a:r>
            <a:endParaRPr lang="en-GB"/>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9384381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280784549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5" name="Datumsplatzhalter 4"/>
          <p:cNvSpPr>
            <a:spLocks noGrp="1"/>
          </p:cNvSpPr>
          <p:nvPr>
            <p:ph type="dt" sz="half" idx="10"/>
          </p:nvPr>
        </p:nvSpPr>
        <p:spPr/>
        <p:txBody>
          <a:bodyPr/>
          <a:lstStyle/>
          <a:p>
            <a:r>
              <a:rPr lang="en-GB"/>
              <a:t>14.03.2019</a:t>
            </a:r>
          </a:p>
        </p:txBody>
      </p:sp>
      <p:sp>
        <p:nvSpPr>
          <p:cNvPr id="6" name="Fußzeilenplatzhalter 5"/>
          <p:cNvSpPr>
            <a:spLocks noGrp="1"/>
          </p:cNvSpPr>
          <p:nvPr>
            <p:ph type="ftr" sz="quarter" idx="11"/>
          </p:nvPr>
        </p:nvSpPr>
        <p:spPr/>
        <p:txBody>
          <a:bodyPr/>
          <a:lstStyle/>
          <a:p>
            <a:r>
              <a:rPr lang="en-GB"/>
              <a:t>Prakhar Mehta</a:t>
            </a:r>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314787039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a:t>Add title</a:t>
            </a:r>
          </a:p>
        </p:txBody>
      </p:sp>
    </p:spTree>
    <p:extLst>
      <p:ext uri="{BB962C8B-B14F-4D97-AF65-F5344CB8AC3E}">
        <p14:creationId xmlns:p14="http://schemas.microsoft.com/office/powerpoint/2010/main" val="13551971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72646352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336856928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a:t>Add title</a:t>
            </a:r>
          </a:p>
        </p:txBody>
      </p:sp>
      <p:sp>
        <p:nvSpPr>
          <p:cNvPr id="7" name="Fußzeilenplatzhalter 6"/>
          <p:cNvSpPr>
            <a:spLocks noGrp="1"/>
          </p:cNvSpPr>
          <p:nvPr>
            <p:ph type="ftr" sz="quarter" idx="13"/>
          </p:nvPr>
        </p:nvSpPr>
        <p:spPr/>
        <p:txBody>
          <a:bodyPr/>
          <a:lstStyle/>
          <a:p>
            <a:r>
              <a:rPr lang="en-GB"/>
              <a:t>Prakhar Mehta</a:t>
            </a:r>
          </a:p>
        </p:txBody>
      </p:sp>
      <p:sp>
        <p:nvSpPr>
          <p:cNvPr id="9" name="Bildplatzhalter 8"/>
          <p:cNvSpPr>
            <a:spLocks noGrp="1"/>
          </p:cNvSpPr>
          <p:nvPr>
            <p:ph type="pic" sz="quarter" idx="14"/>
          </p:nvPr>
        </p:nvSpPr>
        <p:spPr>
          <a:xfrm>
            <a:off x="323850" y="619200"/>
            <a:ext cx="11537950" cy="2809800"/>
          </a:xfrm>
        </p:spPr>
        <p:txBody>
          <a:bodyPr/>
          <a:lstStyle/>
          <a:p>
            <a:endParaRPr lang="en-GB"/>
          </a:p>
        </p:txBody>
      </p:sp>
    </p:spTree>
    <p:extLst>
      <p:ext uri="{BB962C8B-B14F-4D97-AF65-F5344CB8AC3E}">
        <p14:creationId xmlns:p14="http://schemas.microsoft.com/office/powerpoint/2010/main" val="2823415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263800854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419692003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err="1"/>
              <a:t>Bild</a:t>
            </a:r>
            <a:r>
              <a:rPr lang="en-GB"/>
              <a:t> </a:t>
            </a:r>
            <a:r>
              <a:rPr lang="en-GB" err="1"/>
              <a:t>durch</a:t>
            </a:r>
            <a:r>
              <a:rPr lang="en-GB"/>
              <a:t> </a:t>
            </a:r>
            <a:r>
              <a:rPr lang="en-GB" err="1"/>
              <a:t>Klicken</a:t>
            </a:r>
            <a:r>
              <a:rPr lang="en-GB"/>
              <a:t> auf das Symbol </a:t>
            </a:r>
            <a:r>
              <a:rPr lang="en-GB" err="1"/>
              <a:t>hinzufügen</a:t>
            </a:r>
            <a:r>
              <a:rPr lang="en-GB"/>
              <a:t> und in den </a:t>
            </a:r>
            <a:r>
              <a:rPr lang="en-GB" err="1"/>
              <a:t>Hintergrund</a:t>
            </a:r>
            <a:r>
              <a:rPr lang="en-GB"/>
              <a:t> </a:t>
            </a:r>
            <a:r>
              <a:rPr lang="en-GB" err="1"/>
              <a:t>stellen</a:t>
            </a:r>
            <a:endParaRPr lang="en-GB"/>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807231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err="1"/>
              <a:t>Bild</a:t>
            </a:r>
            <a:r>
              <a:rPr lang="en-GB"/>
              <a:t> </a:t>
            </a:r>
            <a:r>
              <a:rPr lang="en-GB" err="1"/>
              <a:t>durch</a:t>
            </a:r>
            <a:r>
              <a:rPr lang="en-GB"/>
              <a:t> </a:t>
            </a:r>
            <a:r>
              <a:rPr lang="en-GB" err="1"/>
              <a:t>Klicken</a:t>
            </a:r>
            <a:r>
              <a:rPr lang="en-GB"/>
              <a:t> auf das Symbol </a:t>
            </a:r>
            <a:r>
              <a:rPr lang="en-GB" err="1"/>
              <a:t>hinzufügen</a:t>
            </a:r>
            <a:r>
              <a:rPr lang="en-GB"/>
              <a:t> und in den </a:t>
            </a:r>
            <a:r>
              <a:rPr lang="en-GB" err="1"/>
              <a:t>Hintergrund</a:t>
            </a:r>
            <a:r>
              <a:rPr lang="en-GB"/>
              <a:t> </a:t>
            </a:r>
            <a:r>
              <a:rPr lang="en-GB" err="1"/>
              <a:t>stellen</a:t>
            </a:r>
            <a:endParaRPr lang="en-GB"/>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614206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381801933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5" name="Datumsplatzhalter 4"/>
          <p:cNvSpPr>
            <a:spLocks noGrp="1"/>
          </p:cNvSpPr>
          <p:nvPr>
            <p:ph type="dt" sz="half" idx="10"/>
          </p:nvPr>
        </p:nvSpPr>
        <p:spPr/>
        <p:txBody>
          <a:bodyPr/>
          <a:lstStyle/>
          <a:p>
            <a:r>
              <a:rPr lang="en-GB"/>
              <a:t>14.03.2019</a:t>
            </a:r>
          </a:p>
        </p:txBody>
      </p:sp>
      <p:sp>
        <p:nvSpPr>
          <p:cNvPr id="6" name="Fußzeilenplatzhalter 5"/>
          <p:cNvSpPr>
            <a:spLocks noGrp="1"/>
          </p:cNvSpPr>
          <p:nvPr>
            <p:ph type="ftr" sz="quarter" idx="11"/>
          </p:nvPr>
        </p:nvSpPr>
        <p:spPr/>
        <p:txBody>
          <a:bodyPr/>
          <a:lstStyle/>
          <a:p>
            <a:r>
              <a:rPr lang="en-GB"/>
              <a:t>Prakhar Mehta</a:t>
            </a:r>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2983430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a:t>Add title</a:t>
            </a:r>
          </a:p>
        </p:txBody>
      </p:sp>
    </p:spTree>
    <p:extLst>
      <p:ext uri="{BB962C8B-B14F-4D97-AF65-F5344CB8AC3E}">
        <p14:creationId xmlns:p14="http://schemas.microsoft.com/office/powerpoint/2010/main" val="46217833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3942775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292845740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a:t>Add title</a:t>
            </a:r>
          </a:p>
        </p:txBody>
      </p:sp>
      <p:sp>
        <p:nvSpPr>
          <p:cNvPr id="7" name="Fußzeilenplatzhalter 6"/>
          <p:cNvSpPr>
            <a:spLocks noGrp="1"/>
          </p:cNvSpPr>
          <p:nvPr>
            <p:ph type="ftr" sz="quarter" idx="13"/>
          </p:nvPr>
        </p:nvSpPr>
        <p:spPr/>
        <p:txBody>
          <a:bodyPr/>
          <a:lstStyle/>
          <a:p>
            <a:r>
              <a:rPr lang="en-GB"/>
              <a:t>Prakhar Mehta</a:t>
            </a:r>
          </a:p>
        </p:txBody>
      </p:sp>
      <p:sp>
        <p:nvSpPr>
          <p:cNvPr id="9" name="Bildplatzhalter 8"/>
          <p:cNvSpPr>
            <a:spLocks noGrp="1"/>
          </p:cNvSpPr>
          <p:nvPr>
            <p:ph type="pic" sz="quarter" idx="14"/>
          </p:nvPr>
        </p:nvSpPr>
        <p:spPr>
          <a:xfrm>
            <a:off x="323850" y="619200"/>
            <a:ext cx="11537950" cy="2809800"/>
          </a:xfrm>
        </p:spPr>
        <p:txBody>
          <a:bodyPr/>
          <a:lstStyle/>
          <a:p>
            <a:endParaRPr lang="en-GB"/>
          </a:p>
        </p:txBody>
      </p:sp>
    </p:spTree>
    <p:extLst>
      <p:ext uri="{BB962C8B-B14F-4D97-AF65-F5344CB8AC3E}">
        <p14:creationId xmlns:p14="http://schemas.microsoft.com/office/powerpoint/2010/main" val="193924177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291545528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327299815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err="1"/>
              <a:t>Bild</a:t>
            </a:r>
            <a:r>
              <a:rPr lang="en-GB"/>
              <a:t> </a:t>
            </a:r>
            <a:r>
              <a:rPr lang="en-GB" err="1"/>
              <a:t>durch</a:t>
            </a:r>
            <a:r>
              <a:rPr lang="en-GB"/>
              <a:t> </a:t>
            </a:r>
            <a:r>
              <a:rPr lang="en-GB" err="1"/>
              <a:t>Klicken</a:t>
            </a:r>
            <a:r>
              <a:rPr lang="en-GB"/>
              <a:t> auf das Symbol </a:t>
            </a:r>
            <a:r>
              <a:rPr lang="en-GB" err="1"/>
              <a:t>hinzufügen</a:t>
            </a:r>
            <a:r>
              <a:rPr lang="en-GB"/>
              <a:t> und in den </a:t>
            </a:r>
            <a:r>
              <a:rPr lang="en-GB" err="1"/>
              <a:t>Hintergrund</a:t>
            </a:r>
            <a:r>
              <a:rPr lang="en-GB"/>
              <a:t> </a:t>
            </a:r>
            <a:r>
              <a:rPr lang="en-GB" err="1"/>
              <a:t>stellen</a:t>
            </a:r>
            <a:endParaRPr lang="en-GB"/>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130791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292851137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5" name="Datumsplatzhalter 4"/>
          <p:cNvSpPr>
            <a:spLocks noGrp="1"/>
          </p:cNvSpPr>
          <p:nvPr>
            <p:ph type="dt" sz="half" idx="10"/>
          </p:nvPr>
        </p:nvSpPr>
        <p:spPr/>
        <p:txBody>
          <a:bodyPr/>
          <a:lstStyle/>
          <a:p>
            <a:r>
              <a:rPr lang="en-GB"/>
              <a:t>14.03.2019</a:t>
            </a:r>
          </a:p>
        </p:txBody>
      </p:sp>
      <p:sp>
        <p:nvSpPr>
          <p:cNvPr id="6" name="Fußzeilenplatzhalter 5"/>
          <p:cNvSpPr>
            <a:spLocks noGrp="1"/>
          </p:cNvSpPr>
          <p:nvPr>
            <p:ph type="ftr" sz="quarter" idx="11"/>
          </p:nvPr>
        </p:nvSpPr>
        <p:spPr/>
        <p:txBody>
          <a:bodyPr/>
          <a:lstStyle/>
          <a:p>
            <a:r>
              <a:rPr lang="en-GB"/>
              <a:t>Prakhar Mehta</a:t>
            </a:r>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237869484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a:t>Add title</a:t>
            </a:r>
          </a:p>
        </p:txBody>
      </p:sp>
    </p:spTree>
    <p:extLst>
      <p:ext uri="{BB962C8B-B14F-4D97-AF65-F5344CB8AC3E}">
        <p14:creationId xmlns:p14="http://schemas.microsoft.com/office/powerpoint/2010/main" val="102413516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330382286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363357921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a:t>Add title</a:t>
            </a:r>
          </a:p>
        </p:txBody>
      </p:sp>
      <p:sp>
        <p:nvSpPr>
          <p:cNvPr id="7" name="Fußzeilenplatzhalter 6"/>
          <p:cNvSpPr>
            <a:spLocks noGrp="1"/>
          </p:cNvSpPr>
          <p:nvPr>
            <p:ph type="ftr" sz="quarter" idx="13"/>
          </p:nvPr>
        </p:nvSpPr>
        <p:spPr/>
        <p:txBody>
          <a:bodyPr/>
          <a:lstStyle/>
          <a:p>
            <a:r>
              <a:rPr lang="en-GB"/>
              <a:t>Prakhar Mehta</a:t>
            </a:r>
          </a:p>
        </p:txBody>
      </p:sp>
      <p:sp>
        <p:nvSpPr>
          <p:cNvPr id="9" name="Bildplatzhalter 8"/>
          <p:cNvSpPr>
            <a:spLocks noGrp="1"/>
          </p:cNvSpPr>
          <p:nvPr>
            <p:ph type="pic" sz="quarter" idx="14"/>
          </p:nvPr>
        </p:nvSpPr>
        <p:spPr>
          <a:xfrm>
            <a:off x="323850" y="619200"/>
            <a:ext cx="11537950" cy="2809800"/>
          </a:xfrm>
        </p:spPr>
        <p:txBody>
          <a:bodyPr/>
          <a:lstStyle/>
          <a:p>
            <a:endParaRPr lang="en-GB"/>
          </a:p>
        </p:txBody>
      </p:sp>
    </p:spTree>
    <p:extLst>
      <p:ext uri="{BB962C8B-B14F-4D97-AF65-F5344CB8AC3E}">
        <p14:creationId xmlns:p14="http://schemas.microsoft.com/office/powerpoint/2010/main" val="227927120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361201938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2987535939"/>
      </p:ext>
    </p:extLst>
  </p:cSld>
  <p:clrMapOvr>
    <a:masterClrMapping/>
  </p:clrMapOvr>
  <p:transition>
    <p:fade/>
  </p:transition>
  <p:extLst mod="1">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err="1"/>
              <a:t>Bild</a:t>
            </a:r>
            <a:r>
              <a:rPr lang="en-GB"/>
              <a:t> </a:t>
            </a:r>
            <a:r>
              <a:rPr lang="en-GB" err="1"/>
              <a:t>durch</a:t>
            </a:r>
            <a:r>
              <a:rPr lang="en-GB"/>
              <a:t> </a:t>
            </a:r>
            <a:r>
              <a:rPr lang="en-GB" err="1"/>
              <a:t>Klicken</a:t>
            </a:r>
            <a:r>
              <a:rPr lang="en-GB"/>
              <a:t> auf das Symbol </a:t>
            </a:r>
            <a:r>
              <a:rPr lang="en-GB" err="1"/>
              <a:t>hinzufügen</a:t>
            </a:r>
            <a:r>
              <a:rPr lang="en-GB"/>
              <a:t> und in den </a:t>
            </a:r>
            <a:r>
              <a:rPr lang="en-GB" err="1"/>
              <a:t>Hintergrund</a:t>
            </a:r>
            <a:r>
              <a:rPr lang="en-GB"/>
              <a:t> </a:t>
            </a:r>
            <a:r>
              <a:rPr lang="en-GB" err="1"/>
              <a:t>stellen</a:t>
            </a:r>
            <a:endParaRPr lang="en-GB"/>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4602382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70605164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5" name="Datumsplatzhalter 4"/>
          <p:cNvSpPr>
            <a:spLocks noGrp="1"/>
          </p:cNvSpPr>
          <p:nvPr>
            <p:ph type="dt" sz="half" idx="10"/>
          </p:nvPr>
        </p:nvSpPr>
        <p:spPr/>
        <p:txBody>
          <a:bodyPr/>
          <a:lstStyle/>
          <a:p>
            <a:r>
              <a:rPr lang="en-GB"/>
              <a:t>14.03.2019</a:t>
            </a:r>
          </a:p>
        </p:txBody>
      </p:sp>
      <p:sp>
        <p:nvSpPr>
          <p:cNvPr id="6" name="Fußzeilenplatzhalter 5"/>
          <p:cNvSpPr>
            <a:spLocks noGrp="1"/>
          </p:cNvSpPr>
          <p:nvPr>
            <p:ph type="ftr" sz="quarter" idx="11"/>
          </p:nvPr>
        </p:nvSpPr>
        <p:spPr/>
        <p:txBody>
          <a:bodyPr/>
          <a:lstStyle/>
          <a:p>
            <a:r>
              <a:rPr lang="en-GB"/>
              <a:t>Prakhar Mehta</a:t>
            </a:r>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5" name="Datumsplatzhalter 4"/>
          <p:cNvSpPr>
            <a:spLocks noGrp="1"/>
          </p:cNvSpPr>
          <p:nvPr>
            <p:ph type="dt" sz="half" idx="10"/>
          </p:nvPr>
        </p:nvSpPr>
        <p:spPr/>
        <p:txBody>
          <a:bodyPr/>
          <a:lstStyle/>
          <a:p>
            <a:r>
              <a:rPr lang="en-GB"/>
              <a:t>14.03.2019</a:t>
            </a:r>
          </a:p>
        </p:txBody>
      </p:sp>
      <p:sp>
        <p:nvSpPr>
          <p:cNvPr id="6" name="Fußzeilenplatzhalter 5"/>
          <p:cNvSpPr>
            <a:spLocks noGrp="1"/>
          </p:cNvSpPr>
          <p:nvPr>
            <p:ph type="ftr" sz="quarter" idx="11"/>
          </p:nvPr>
        </p:nvSpPr>
        <p:spPr/>
        <p:txBody>
          <a:bodyPr/>
          <a:lstStyle/>
          <a:p>
            <a:r>
              <a:rPr lang="en-GB"/>
              <a:t>Prakhar Mehta</a:t>
            </a:r>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115028168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a:t>Add title</a:t>
            </a:r>
          </a:p>
        </p:txBody>
      </p:sp>
    </p:spTree>
    <p:extLst>
      <p:ext uri="{BB962C8B-B14F-4D97-AF65-F5344CB8AC3E}">
        <p14:creationId xmlns:p14="http://schemas.microsoft.com/office/powerpoint/2010/main" val="195414164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53229146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307514662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a:t>Add title</a:t>
            </a:r>
          </a:p>
        </p:txBody>
      </p:sp>
      <p:sp>
        <p:nvSpPr>
          <p:cNvPr id="7" name="Fußzeilenplatzhalter 6"/>
          <p:cNvSpPr>
            <a:spLocks noGrp="1"/>
          </p:cNvSpPr>
          <p:nvPr>
            <p:ph type="ftr" sz="quarter" idx="13"/>
          </p:nvPr>
        </p:nvSpPr>
        <p:spPr/>
        <p:txBody>
          <a:bodyPr/>
          <a:lstStyle/>
          <a:p>
            <a:r>
              <a:rPr lang="en-GB"/>
              <a:t>Prakhar Mehta</a:t>
            </a:r>
          </a:p>
        </p:txBody>
      </p:sp>
      <p:sp>
        <p:nvSpPr>
          <p:cNvPr id="9" name="Bildplatzhalter 8"/>
          <p:cNvSpPr>
            <a:spLocks noGrp="1"/>
          </p:cNvSpPr>
          <p:nvPr>
            <p:ph type="pic" sz="quarter" idx="14"/>
          </p:nvPr>
        </p:nvSpPr>
        <p:spPr>
          <a:xfrm>
            <a:off x="323850" y="619200"/>
            <a:ext cx="11537950" cy="2809800"/>
          </a:xfrm>
        </p:spPr>
        <p:txBody>
          <a:bodyPr/>
          <a:lstStyle/>
          <a:p>
            <a:endParaRPr lang="en-GB"/>
          </a:p>
        </p:txBody>
      </p:sp>
    </p:spTree>
    <p:extLst>
      <p:ext uri="{BB962C8B-B14F-4D97-AF65-F5344CB8AC3E}">
        <p14:creationId xmlns:p14="http://schemas.microsoft.com/office/powerpoint/2010/main" val="373609004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329617826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4214668999"/>
      </p:ext>
    </p:extLst>
  </p:cSld>
  <p:clrMapOvr>
    <a:masterClrMapping/>
  </p:clrMapOvr>
  <p:transition>
    <p:fade/>
  </p:transition>
  <p:extLst mod="1">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err="1"/>
              <a:t>Bild</a:t>
            </a:r>
            <a:r>
              <a:rPr lang="en-GB"/>
              <a:t> </a:t>
            </a:r>
            <a:r>
              <a:rPr lang="en-GB" err="1"/>
              <a:t>durch</a:t>
            </a:r>
            <a:r>
              <a:rPr lang="en-GB"/>
              <a:t> </a:t>
            </a:r>
            <a:r>
              <a:rPr lang="en-GB" err="1"/>
              <a:t>Klicken</a:t>
            </a:r>
            <a:r>
              <a:rPr lang="en-GB"/>
              <a:t> auf das Symbol </a:t>
            </a:r>
            <a:r>
              <a:rPr lang="en-GB" err="1"/>
              <a:t>hinzufügen</a:t>
            </a:r>
            <a:r>
              <a:rPr lang="en-GB"/>
              <a:t> und in den </a:t>
            </a:r>
            <a:r>
              <a:rPr lang="en-GB" err="1"/>
              <a:t>Hintergrund</a:t>
            </a:r>
            <a:r>
              <a:rPr lang="en-GB"/>
              <a:t> </a:t>
            </a:r>
            <a:r>
              <a:rPr lang="en-GB" err="1"/>
              <a:t>stellen</a:t>
            </a:r>
            <a:endParaRPr lang="en-GB"/>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4492542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23548068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5" name="Datumsplatzhalter 4"/>
          <p:cNvSpPr>
            <a:spLocks noGrp="1"/>
          </p:cNvSpPr>
          <p:nvPr>
            <p:ph type="dt" sz="half" idx="10"/>
          </p:nvPr>
        </p:nvSpPr>
        <p:spPr/>
        <p:txBody>
          <a:bodyPr/>
          <a:lstStyle/>
          <a:p>
            <a:r>
              <a:rPr lang="en-GB"/>
              <a:t>14.03.2019</a:t>
            </a:r>
          </a:p>
        </p:txBody>
      </p:sp>
      <p:sp>
        <p:nvSpPr>
          <p:cNvPr id="6" name="Fußzeilenplatzhalter 5"/>
          <p:cNvSpPr>
            <a:spLocks noGrp="1"/>
          </p:cNvSpPr>
          <p:nvPr>
            <p:ph type="ftr" sz="quarter" idx="11"/>
          </p:nvPr>
        </p:nvSpPr>
        <p:spPr/>
        <p:txBody>
          <a:bodyPr/>
          <a:lstStyle/>
          <a:p>
            <a:r>
              <a:rPr lang="en-GB"/>
              <a:t>Prakhar Mehta</a:t>
            </a:r>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6522106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a:t>Add title</a:t>
            </a:r>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a:t>Add title</a:t>
            </a:r>
          </a:p>
        </p:txBody>
      </p:sp>
    </p:spTree>
    <p:extLst>
      <p:ext uri="{BB962C8B-B14F-4D97-AF65-F5344CB8AC3E}">
        <p14:creationId xmlns:p14="http://schemas.microsoft.com/office/powerpoint/2010/main" val="421300136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358747538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243000278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a:t>Add title</a:t>
            </a:r>
          </a:p>
        </p:txBody>
      </p:sp>
      <p:sp>
        <p:nvSpPr>
          <p:cNvPr id="7" name="Fußzeilenplatzhalter 6"/>
          <p:cNvSpPr>
            <a:spLocks noGrp="1"/>
          </p:cNvSpPr>
          <p:nvPr>
            <p:ph type="ftr" sz="quarter" idx="13"/>
          </p:nvPr>
        </p:nvSpPr>
        <p:spPr/>
        <p:txBody>
          <a:bodyPr/>
          <a:lstStyle/>
          <a:p>
            <a:r>
              <a:rPr lang="en-GB"/>
              <a:t>Prakhar Mehta</a:t>
            </a:r>
          </a:p>
        </p:txBody>
      </p:sp>
      <p:sp>
        <p:nvSpPr>
          <p:cNvPr id="9" name="Bildplatzhalter 8"/>
          <p:cNvSpPr>
            <a:spLocks noGrp="1"/>
          </p:cNvSpPr>
          <p:nvPr>
            <p:ph type="pic" sz="quarter" idx="14"/>
          </p:nvPr>
        </p:nvSpPr>
        <p:spPr>
          <a:xfrm>
            <a:off x="323850" y="619200"/>
            <a:ext cx="11537950" cy="2809800"/>
          </a:xfrm>
        </p:spPr>
        <p:txBody>
          <a:bodyPr/>
          <a:lstStyle/>
          <a:p>
            <a:endParaRPr lang="en-GB"/>
          </a:p>
        </p:txBody>
      </p:sp>
    </p:spTree>
    <p:extLst>
      <p:ext uri="{BB962C8B-B14F-4D97-AF65-F5344CB8AC3E}">
        <p14:creationId xmlns:p14="http://schemas.microsoft.com/office/powerpoint/2010/main" val="214298361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249158913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368060527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err="1"/>
              <a:t>Bild</a:t>
            </a:r>
            <a:r>
              <a:rPr lang="en-GB"/>
              <a:t> </a:t>
            </a:r>
            <a:r>
              <a:rPr lang="en-GB" err="1"/>
              <a:t>durch</a:t>
            </a:r>
            <a:r>
              <a:rPr lang="en-GB"/>
              <a:t> </a:t>
            </a:r>
            <a:r>
              <a:rPr lang="en-GB" err="1"/>
              <a:t>Klicken</a:t>
            </a:r>
            <a:r>
              <a:rPr lang="en-GB"/>
              <a:t> auf das Symbol </a:t>
            </a:r>
            <a:r>
              <a:rPr lang="en-GB" err="1"/>
              <a:t>hinzufügen</a:t>
            </a:r>
            <a:r>
              <a:rPr lang="en-GB"/>
              <a:t> und in den </a:t>
            </a:r>
            <a:r>
              <a:rPr lang="en-GB" err="1"/>
              <a:t>Hintergrund</a:t>
            </a:r>
            <a:r>
              <a:rPr lang="en-GB"/>
              <a:t> </a:t>
            </a:r>
            <a:r>
              <a:rPr lang="en-GB" err="1"/>
              <a:t>stellen</a:t>
            </a:r>
            <a:endParaRPr lang="en-GB"/>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0791819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102938037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p:txBody>
      </p:sp>
      <p:sp>
        <p:nvSpPr>
          <p:cNvPr id="5" name="Datumsplatzhalter 4"/>
          <p:cNvSpPr>
            <a:spLocks noGrp="1"/>
          </p:cNvSpPr>
          <p:nvPr>
            <p:ph type="dt" sz="half" idx="10"/>
          </p:nvPr>
        </p:nvSpPr>
        <p:spPr/>
        <p:txBody>
          <a:bodyPr/>
          <a:lstStyle/>
          <a:p>
            <a:r>
              <a:rPr lang="en-GB"/>
              <a:t>14.03.2019</a:t>
            </a:r>
          </a:p>
        </p:txBody>
      </p:sp>
      <p:sp>
        <p:nvSpPr>
          <p:cNvPr id="6" name="Fußzeilenplatzhalter 5"/>
          <p:cNvSpPr>
            <a:spLocks noGrp="1"/>
          </p:cNvSpPr>
          <p:nvPr>
            <p:ph type="ftr" sz="quarter" idx="11"/>
          </p:nvPr>
        </p:nvSpPr>
        <p:spPr/>
        <p:txBody>
          <a:bodyPr/>
          <a:lstStyle/>
          <a:p>
            <a:r>
              <a:rPr lang="en-GB"/>
              <a:t>Prakhar Mehta</a:t>
            </a:r>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a:t>Add title</a:t>
            </a:r>
          </a:p>
        </p:txBody>
      </p:sp>
    </p:spTree>
    <p:extLst>
      <p:ext uri="{BB962C8B-B14F-4D97-AF65-F5344CB8AC3E}">
        <p14:creationId xmlns:p14="http://schemas.microsoft.com/office/powerpoint/2010/main" val="405744646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a:t>Add title</a:t>
            </a:r>
          </a:p>
        </p:txBody>
      </p:sp>
    </p:spTree>
    <p:extLst>
      <p:ext uri="{BB962C8B-B14F-4D97-AF65-F5344CB8AC3E}">
        <p14:creationId xmlns:p14="http://schemas.microsoft.com/office/powerpoint/2010/main" val="1442680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135389624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a:t>Add a picture by dragging it onto the icon or by clicking on the icon</a:t>
            </a:r>
          </a:p>
        </p:txBody>
      </p:sp>
    </p:spTree>
    <p:extLst>
      <p:ext uri="{BB962C8B-B14F-4D97-AF65-F5344CB8AC3E}">
        <p14:creationId xmlns:p14="http://schemas.microsoft.com/office/powerpoint/2010/main" val="97254576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32587271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umsplatzhalter 1"/>
          <p:cNvSpPr>
            <a:spLocks noGrp="1"/>
          </p:cNvSpPr>
          <p:nvPr>
            <p:ph type="dt" sz="half" idx="10"/>
          </p:nvPr>
        </p:nvSpPr>
        <p:spPr/>
        <p:txBody>
          <a:bodyPr/>
          <a:lstStyle/>
          <a:p>
            <a:r>
              <a:rPr lang="en-GB"/>
              <a:t>14.03.2019</a:t>
            </a:r>
          </a:p>
        </p:txBody>
      </p:sp>
      <p:sp>
        <p:nvSpPr>
          <p:cNvPr id="3" name="Fußzeilenplatzhalter 2"/>
          <p:cNvSpPr>
            <a:spLocks noGrp="1"/>
          </p:cNvSpPr>
          <p:nvPr>
            <p:ph type="ftr" sz="quarter" idx="11"/>
          </p:nvPr>
        </p:nvSpPr>
        <p:spPr/>
        <p:txBody>
          <a:bodyPr/>
          <a:lstStyle/>
          <a:p>
            <a:r>
              <a:rPr lang="en-GB"/>
              <a:t>Prakhar Mehta</a:t>
            </a:r>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15063859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emf"/><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1.emf"/><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image" Target="../media/image1.emf"/><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e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image" Target="../media/image1.emf"/><Relationship Id="rId5" Type="http://schemas.openxmlformats.org/officeDocument/2006/relationships/slideLayout" Target="../slideLayouts/slideLayout50.xml"/><Relationship Id="rId10" Type="http://schemas.openxmlformats.org/officeDocument/2006/relationships/theme" Target="../theme/theme6.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image" Target="../media/image1.emf"/><Relationship Id="rId5" Type="http://schemas.openxmlformats.org/officeDocument/2006/relationships/slideLayout" Target="../slideLayouts/slideLayout59.xml"/><Relationship Id="rId10" Type="http://schemas.openxmlformats.org/officeDocument/2006/relationships/theme" Target="../theme/theme7.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image" Target="../media/image1.emf"/><Relationship Id="rId5" Type="http://schemas.openxmlformats.org/officeDocument/2006/relationships/slideLayout" Target="../slideLayouts/slideLayout68.xml"/><Relationship Id="rId10" Type="http://schemas.openxmlformats.org/officeDocument/2006/relationships/theme" Target="../theme/theme8.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image" Target="../media/image1.emf"/><Relationship Id="rId5" Type="http://schemas.openxmlformats.org/officeDocument/2006/relationships/slideLayout" Target="../slideLayouts/slideLayout77.xml"/><Relationship Id="rId10" Type="http://schemas.openxmlformats.org/officeDocument/2006/relationships/theme" Target="../theme/theme9.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GB"/>
              <a:t>14.03.2019</a:t>
            </a:r>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en-GB"/>
              <a:t>Prakhar Mehta</a:t>
            </a:r>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pic>
        <p:nvPicPr>
          <p:cNvPr id="9" name="Picture 8">
            <a:extLst>
              <a:ext uri="{FF2B5EF4-FFF2-40B4-BE49-F238E27FC236}">
                <a16:creationId xmlns:a16="http://schemas.microsoft.com/office/drawing/2014/main" id="{E1FC6D16-16D6-4C6A-9230-A2960B23ADBC}"/>
              </a:ext>
            </a:extLst>
          </p:cNvPr>
          <p:cNvPicPr>
            <a:picLocks noChangeAspect="1"/>
          </p:cNvPicPr>
          <p:nvPr userDrawn="1"/>
        </p:nvPicPr>
        <p:blipFill>
          <a:blip r:embed="rId12"/>
          <a:stretch>
            <a:fillRect/>
          </a:stretch>
        </p:blipFill>
        <p:spPr>
          <a:xfrm>
            <a:off x="288521" y="6273772"/>
            <a:ext cx="1307104" cy="538219"/>
          </a:xfrm>
          <a:prstGeom prst="rect">
            <a:avLst/>
          </a:prstGeom>
        </p:spPr>
      </p:pic>
      <p:pic>
        <p:nvPicPr>
          <p:cNvPr id="4098" name="Picture 2" descr="Image result for sustec logo">
            <a:extLst>
              <a:ext uri="{FF2B5EF4-FFF2-40B4-BE49-F238E27FC236}">
                <a16:creationId xmlns:a16="http://schemas.microsoft.com/office/drawing/2014/main" id="{5799EFFB-9CFC-4797-85AC-DCD44C3AEE0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648406" y="6243495"/>
            <a:ext cx="1295716" cy="61700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6" r:id="rId4"/>
    <p:sldLayoutId id="2147483650" r:id="rId5"/>
    <p:sldLayoutId id="2147483652" r:id="rId6"/>
    <p:sldLayoutId id="2147483655" r:id="rId7"/>
    <p:sldLayoutId id="2147483665" r:id="rId8"/>
    <p:sldLayoutId id="2147483668"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GB"/>
              <a:t>14.03.2019</a:t>
            </a:r>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en-GB"/>
              <a:t>Prakhar Mehta</a:t>
            </a:r>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a:t>Placeholder for organisational unit name / logo</a:t>
            </a:r>
            <a:br>
              <a:rPr lang="en-GB" sz="800" baseline="0"/>
            </a:br>
            <a:r>
              <a:rPr lang="en-GB" sz="800" baseline="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40495043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6"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GB"/>
              <a:t>14.03.2019</a:t>
            </a:r>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en-GB"/>
              <a:t>Prakhar Mehta</a:t>
            </a:r>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a:t>Placeholder for organisational unit name / logo</a:t>
            </a:r>
            <a:br>
              <a:rPr lang="en-GB" sz="800" baseline="0"/>
            </a:br>
            <a:r>
              <a:rPr lang="en-GB" sz="800" baseline="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427652887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8"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GB"/>
              <a:t>14.03.2019</a:t>
            </a:r>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en-GB"/>
              <a:t>Prakhar Mehta</a:t>
            </a:r>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a:t>Placeholder for organisational unit name / logo</a:t>
            </a:r>
            <a:br>
              <a:rPr lang="en-GB" sz="800" baseline="0"/>
            </a:br>
            <a:r>
              <a:rPr lang="en-GB" sz="800" baseline="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151447769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800"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GB"/>
              <a:t>14.03.2019</a:t>
            </a:r>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en-GB"/>
              <a:t>Prakhar Mehta</a:t>
            </a:r>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a:t>Placeholder for organisational unit name / logo</a:t>
            </a:r>
            <a:br>
              <a:rPr lang="en-GB" sz="800" baseline="0"/>
            </a:br>
            <a:r>
              <a:rPr lang="en-GB" sz="800" baseline="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401492542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2"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GB"/>
              <a:t>14.03.2019</a:t>
            </a:r>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en-GB"/>
              <a:t>Prakhar Mehta</a:t>
            </a:r>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a:t>Placeholder for organisational unit name / logo</a:t>
            </a:r>
            <a:br>
              <a:rPr lang="en-GB" sz="800" baseline="0"/>
            </a:br>
            <a:r>
              <a:rPr lang="en-GB" sz="800" baseline="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3168872595"/>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4"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GB"/>
              <a:t>14.03.2019</a:t>
            </a:r>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en-GB"/>
              <a:t>Prakhar Mehta</a:t>
            </a:r>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a:t>Placeholder for organisational unit name / logo</a:t>
            </a:r>
            <a:br>
              <a:rPr lang="en-GB" sz="800" baseline="0"/>
            </a:br>
            <a:r>
              <a:rPr lang="en-GB" sz="800" baseline="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4100797268"/>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6"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GB"/>
              <a:t>14.03.2019</a:t>
            </a:r>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en-GB"/>
              <a:t>Prakhar Mehta</a:t>
            </a:r>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a:t>Placeholder for organisational unit name / logo</a:t>
            </a:r>
            <a:br>
              <a:rPr lang="en-GB" sz="800" baseline="0"/>
            </a:br>
            <a:r>
              <a:rPr lang="en-GB" sz="800" baseline="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2656459872"/>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8"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GB"/>
              <a:t>14.03.2019</a:t>
            </a:r>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en-GB"/>
              <a:t>Prakhar Mehta</a:t>
            </a:r>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err="1"/>
              <a:t>Erste</a:t>
            </a:r>
            <a:r>
              <a:rPr lang="en-GB"/>
              <a:t> </a:t>
            </a:r>
            <a:r>
              <a:rPr lang="en-GB" err="1"/>
              <a:t>Ebene</a:t>
            </a:r>
            <a:endParaRPr lang="en-GB"/>
          </a:p>
          <a:p>
            <a:pPr lvl="1"/>
            <a:r>
              <a:rPr lang="en-GB" err="1"/>
              <a:t>Zweite</a:t>
            </a:r>
            <a:r>
              <a:rPr lang="en-GB"/>
              <a:t> </a:t>
            </a:r>
            <a:r>
              <a:rPr lang="en-GB" err="1"/>
              <a:t>Ebene</a:t>
            </a:r>
            <a:endParaRPr lang="en-GB"/>
          </a:p>
          <a:p>
            <a:pPr lvl="2"/>
            <a:r>
              <a:rPr lang="en-GB" err="1"/>
              <a:t>Dritte</a:t>
            </a:r>
            <a:r>
              <a:rPr lang="en-GB"/>
              <a:t> </a:t>
            </a:r>
            <a:r>
              <a:rPr lang="en-GB" err="1"/>
              <a:t>Ebene</a:t>
            </a:r>
            <a:endParaRPr lang="en-GB"/>
          </a:p>
          <a:p>
            <a:pPr lvl="3"/>
            <a:r>
              <a:rPr lang="en-GB" err="1"/>
              <a:t>Vierte</a:t>
            </a:r>
            <a:r>
              <a:rPr lang="en-GB"/>
              <a:t> </a:t>
            </a:r>
            <a:r>
              <a:rPr lang="en-GB" err="1"/>
              <a:t>Ebene</a:t>
            </a:r>
            <a:endParaRPr lang="en-GB"/>
          </a:p>
          <a:p>
            <a:pPr lvl="4"/>
            <a:r>
              <a:rPr lang="en-GB" err="1"/>
              <a:t>Fünfte</a:t>
            </a:r>
            <a:r>
              <a:rPr lang="en-GB"/>
              <a:t> </a:t>
            </a:r>
            <a:r>
              <a:rPr lang="en-GB" err="1"/>
              <a:t>Ebene</a:t>
            </a:r>
            <a:endParaRPr lang="en-GB"/>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a:t>Placeholder for organisational unit name / logo</a:t>
            </a:r>
            <a:br>
              <a:rPr lang="en-GB" sz="800" baseline="0"/>
            </a:br>
            <a:r>
              <a:rPr lang="en-GB" sz="800" baseline="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2300507993"/>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60"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comments" Target="../comments/commen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comments" Target="../comments/comment9.xml"/><Relationship Id="rId5" Type="http://schemas.openxmlformats.org/officeDocument/2006/relationships/image" Target="../media/image19.sv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10.xml"/><Relationship Id="rId3" Type="http://schemas.openxmlformats.org/officeDocument/2006/relationships/image" Target="../media/image20.png"/><Relationship Id="rId7" Type="http://schemas.openxmlformats.org/officeDocument/2006/relationships/image" Target="../media/image20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6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00.png"/><Relationship Id="rId4" Type="http://schemas.openxmlformats.org/officeDocument/2006/relationships/image" Target="../media/image180.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comments" Target="../comments/commen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comments" Target="../comments/commen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comments" Target="../comments/commen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comments" Target="../comments/comment15.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comments" Target="../comments/commen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Untertitel 18"/>
          <p:cNvSpPr>
            <a:spLocks noGrp="1"/>
          </p:cNvSpPr>
          <p:nvPr>
            <p:ph type="subTitle" idx="1"/>
          </p:nvPr>
        </p:nvSpPr>
        <p:spPr/>
        <p:txBody>
          <a:bodyPr/>
          <a:lstStyle/>
          <a:p>
            <a:r>
              <a:rPr lang="en-GB" b="1" dirty="0"/>
              <a:t>Master Thesis Mid-term Presentation</a:t>
            </a:r>
          </a:p>
          <a:p>
            <a:r>
              <a:rPr lang="en-GB" dirty="0"/>
              <a:t>Prakhar Mehta, MEST </a:t>
            </a:r>
          </a:p>
          <a:p>
            <a:r>
              <a:rPr lang="en-GB" u="sng" dirty="0"/>
              <a:t>Supervisors:</a:t>
            </a:r>
            <a:r>
              <a:rPr lang="en-GB" dirty="0"/>
              <a:t> Danielle Griego, Alejandro </a:t>
            </a:r>
            <a:r>
              <a:rPr lang="en-GB" dirty="0" err="1"/>
              <a:t>Nuñez</a:t>
            </a:r>
            <a:r>
              <a:rPr lang="en-GB" dirty="0"/>
              <a:t>-Jimenez</a:t>
            </a:r>
          </a:p>
          <a:p>
            <a:r>
              <a:rPr lang="en-GB" u="sng" dirty="0"/>
              <a:t>Professor:</a:t>
            </a:r>
            <a:r>
              <a:rPr lang="en-GB" dirty="0"/>
              <a:t> </a:t>
            </a:r>
            <a:r>
              <a:rPr lang="en-GB" dirty="0" err="1"/>
              <a:t>Dr.</a:t>
            </a:r>
            <a:r>
              <a:rPr lang="en-GB" dirty="0"/>
              <a:t> Arno Schlüter</a:t>
            </a:r>
          </a:p>
        </p:txBody>
      </p:sp>
      <p:sp>
        <p:nvSpPr>
          <p:cNvPr id="3" name="Datumsplatzhalter 2"/>
          <p:cNvSpPr>
            <a:spLocks noGrp="1"/>
          </p:cNvSpPr>
          <p:nvPr>
            <p:ph type="dt" sz="half" idx="10"/>
          </p:nvPr>
        </p:nvSpPr>
        <p:spPr/>
        <p:txBody>
          <a:bodyPr/>
          <a:lstStyle/>
          <a:p>
            <a:r>
              <a:rPr lang="en-GB"/>
              <a:t>14.03.2019</a:t>
            </a:r>
          </a:p>
        </p:txBody>
      </p:sp>
      <p:sp>
        <p:nvSpPr>
          <p:cNvPr id="5" name="Foliennummernplatzhalter 4"/>
          <p:cNvSpPr>
            <a:spLocks noGrp="1"/>
          </p:cNvSpPr>
          <p:nvPr>
            <p:ph type="sldNum" sz="quarter" idx="12"/>
          </p:nvPr>
        </p:nvSpPr>
        <p:spPr/>
        <p:txBody>
          <a:bodyPr/>
          <a:lstStyle/>
          <a:p>
            <a:fld id="{6C6AE60A-B69C-4790-82F7-3882EDF23186}" type="slidenum">
              <a:rPr lang="en-GB" smtClean="0"/>
              <a:pPr/>
              <a:t>1</a:t>
            </a:fld>
            <a:endParaRPr lang="en-GB"/>
          </a:p>
        </p:txBody>
      </p:sp>
      <p:sp>
        <p:nvSpPr>
          <p:cNvPr id="18" name="Titel 17"/>
          <p:cNvSpPr>
            <a:spLocks noGrp="1"/>
          </p:cNvSpPr>
          <p:nvPr>
            <p:ph type="ctrTitle"/>
          </p:nvPr>
        </p:nvSpPr>
        <p:spPr/>
        <p:txBody>
          <a:bodyPr/>
          <a:lstStyle/>
          <a:p>
            <a:r>
              <a:rPr lang="en-GB" sz="2800"/>
              <a:t>An Analysis Of Individual And Community Solar PV Adoption Levels Under Current Regulations Using Agent-based Modelling</a:t>
            </a:r>
          </a:p>
        </p:txBody>
      </p:sp>
      <p:pic>
        <p:nvPicPr>
          <p:cNvPr id="15" name="Bildplatzhalter 14"/>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30" r="30"/>
          <a:stretch>
            <a:fillRect/>
          </a:stretch>
        </p:blipFill>
        <p:spPr/>
      </p:pic>
      <p:sp>
        <p:nvSpPr>
          <p:cNvPr id="2" name="Footer Placeholder 1">
            <a:extLst>
              <a:ext uri="{FF2B5EF4-FFF2-40B4-BE49-F238E27FC236}">
                <a16:creationId xmlns:a16="http://schemas.microsoft.com/office/drawing/2014/main" id="{80ECAE19-42FE-49A0-A605-A09312A96827}"/>
              </a:ext>
            </a:extLst>
          </p:cNvPr>
          <p:cNvSpPr>
            <a:spLocks noGrp="1"/>
          </p:cNvSpPr>
          <p:nvPr>
            <p:ph type="ftr" sz="quarter" idx="13"/>
          </p:nvPr>
        </p:nvSpPr>
        <p:spPr/>
        <p:txBody>
          <a:bodyPr/>
          <a:lstStyle/>
          <a:p>
            <a:r>
              <a:rPr lang="en-GB"/>
              <a:t>Prakhar Mehta</a:t>
            </a:r>
          </a:p>
        </p:txBody>
      </p:sp>
    </p:spTree>
    <p:extLst>
      <p:ext uri="{BB962C8B-B14F-4D97-AF65-F5344CB8AC3E}">
        <p14:creationId xmlns:p14="http://schemas.microsoft.com/office/powerpoint/2010/main" val="403890633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D6DD86-993A-40D7-BFEE-D6E8FB510DC2}"/>
              </a:ext>
            </a:extLst>
          </p:cNvPr>
          <p:cNvSpPr>
            <a:spLocks noGrp="1"/>
          </p:cNvSpPr>
          <p:nvPr>
            <p:ph idx="1"/>
          </p:nvPr>
        </p:nvSpPr>
        <p:spPr>
          <a:xfrm>
            <a:off x="323850" y="2024064"/>
            <a:ext cx="7389935" cy="4210046"/>
          </a:xfrm>
        </p:spPr>
        <p:txBody>
          <a:bodyPr/>
          <a:lstStyle/>
          <a:p>
            <a:r>
              <a:rPr lang="en-GB" dirty="0"/>
              <a:t>All could potentially form a SINGLE community</a:t>
            </a:r>
          </a:p>
          <a:p>
            <a:r>
              <a:rPr lang="en-GB" dirty="0"/>
              <a:t>Or can form multiple SUB-communities</a:t>
            </a:r>
          </a:p>
          <a:p>
            <a:r>
              <a:rPr lang="en-GB" dirty="0"/>
              <a:t>100 MWh Demand self-imposed limit – threshold for wholesale electricity market participation – </a:t>
            </a:r>
            <a:r>
              <a:rPr lang="en-GB" i="1" dirty="0"/>
              <a:t>discussion later</a:t>
            </a:r>
          </a:p>
          <a:p>
            <a:r>
              <a:rPr lang="en-GB" dirty="0">
                <a:sym typeface="Wingdings" panose="05000000000000000000" pitchFamily="2" charset="2"/>
              </a:rPr>
              <a:t> Buildings which can actually form a ZEV are further classified into sub-plots</a:t>
            </a:r>
          </a:p>
          <a:p>
            <a:pPr lvl="1"/>
            <a:endParaRPr lang="en-GB" dirty="0"/>
          </a:p>
          <a:p>
            <a:endParaRPr lang="en-GB" dirty="0"/>
          </a:p>
        </p:txBody>
      </p:sp>
      <p:sp>
        <p:nvSpPr>
          <p:cNvPr id="3" name="Date Placeholder 2">
            <a:extLst>
              <a:ext uri="{FF2B5EF4-FFF2-40B4-BE49-F238E27FC236}">
                <a16:creationId xmlns:a16="http://schemas.microsoft.com/office/drawing/2014/main" id="{40A6431C-B837-4FA6-A322-894EC38D8DB4}"/>
              </a:ext>
            </a:extLst>
          </p:cNvPr>
          <p:cNvSpPr>
            <a:spLocks noGrp="1"/>
          </p:cNvSpPr>
          <p:nvPr>
            <p:ph type="dt" sz="half" idx="10"/>
          </p:nvPr>
        </p:nvSpPr>
        <p:spPr/>
        <p:txBody>
          <a:bodyPr/>
          <a:lstStyle/>
          <a:p>
            <a:r>
              <a:rPr lang="en-GB"/>
              <a:t>14.03.2019</a:t>
            </a:r>
          </a:p>
        </p:txBody>
      </p:sp>
      <p:sp>
        <p:nvSpPr>
          <p:cNvPr id="4" name="Footer Placeholder 3">
            <a:extLst>
              <a:ext uri="{FF2B5EF4-FFF2-40B4-BE49-F238E27FC236}">
                <a16:creationId xmlns:a16="http://schemas.microsoft.com/office/drawing/2014/main" id="{B1813B7C-4D21-4D7F-A702-E767E342CB76}"/>
              </a:ext>
            </a:extLst>
          </p:cNvPr>
          <p:cNvSpPr>
            <a:spLocks noGrp="1"/>
          </p:cNvSpPr>
          <p:nvPr>
            <p:ph type="ftr" sz="quarter" idx="11"/>
          </p:nvPr>
        </p:nvSpPr>
        <p:spPr/>
        <p:txBody>
          <a:bodyPr/>
          <a:lstStyle/>
          <a:p>
            <a:r>
              <a:rPr lang="en-GB"/>
              <a:t>Prakhar Mehta</a:t>
            </a:r>
          </a:p>
        </p:txBody>
      </p:sp>
      <p:sp>
        <p:nvSpPr>
          <p:cNvPr id="5" name="Slide Number Placeholder 4">
            <a:extLst>
              <a:ext uri="{FF2B5EF4-FFF2-40B4-BE49-F238E27FC236}">
                <a16:creationId xmlns:a16="http://schemas.microsoft.com/office/drawing/2014/main" id="{122F8669-F258-4FB2-A3F1-0AC0CD50F14A}"/>
              </a:ext>
            </a:extLst>
          </p:cNvPr>
          <p:cNvSpPr>
            <a:spLocks noGrp="1"/>
          </p:cNvSpPr>
          <p:nvPr>
            <p:ph type="sldNum" sz="quarter" idx="12"/>
          </p:nvPr>
        </p:nvSpPr>
        <p:spPr/>
        <p:txBody>
          <a:bodyPr/>
          <a:lstStyle/>
          <a:p>
            <a:fld id="{6C6AE60A-B69C-4790-82F7-3882EDF23186}" type="slidenum">
              <a:rPr lang="en-GB" smtClean="0"/>
              <a:t>10</a:t>
            </a:fld>
            <a:endParaRPr lang="en-GB"/>
          </a:p>
        </p:txBody>
      </p:sp>
      <p:sp>
        <p:nvSpPr>
          <p:cNvPr id="6" name="Title 5">
            <a:extLst>
              <a:ext uri="{FF2B5EF4-FFF2-40B4-BE49-F238E27FC236}">
                <a16:creationId xmlns:a16="http://schemas.microsoft.com/office/drawing/2014/main" id="{84533592-B262-4D43-9419-F6869B421643}"/>
              </a:ext>
            </a:extLst>
          </p:cNvPr>
          <p:cNvSpPr>
            <a:spLocks noGrp="1"/>
          </p:cNvSpPr>
          <p:nvPr>
            <p:ph type="title"/>
          </p:nvPr>
        </p:nvSpPr>
        <p:spPr>
          <a:xfrm>
            <a:off x="323850" y="620714"/>
            <a:ext cx="11537950" cy="486000"/>
          </a:xfrm>
        </p:spPr>
        <p:txBody>
          <a:bodyPr/>
          <a:lstStyle/>
          <a:p>
            <a:r>
              <a:rPr lang="en-GB" dirty="0"/>
              <a:t>Zooming into a Plot</a:t>
            </a:r>
            <a:br>
              <a:rPr lang="en-GB" dirty="0"/>
            </a:br>
            <a:endParaRPr lang="en-GB" dirty="0"/>
          </a:p>
        </p:txBody>
      </p:sp>
      <p:pic>
        <p:nvPicPr>
          <p:cNvPr id="7" name="Content Placeholder 6">
            <a:extLst>
              <a:ext uri="{FF2B5EF4-FFF2-40B4-BE49-F238E27FC236}">
                <a16:creationId xmlns:a16="http://schemas.microsoft.com/office/drawing/2014/main" id="{75B5A097-83A2-47A4-B23C-0A6EB430C6BA}"/>
              </a:ext>
            </a:extLst>
          </p:cNvPr>
          <p:cNvPicPr>
            <a:picLocks noChangeAspect="1"/>
          </p:cNvPicPr>
          <p:nvPr/>
        </p:nvPicPr>
        <p:blipFill rotWithShape="1">
          <a:blip r:embed="rId3"/>
          <a:srcRect l="47970" t="39928" r="35375" b="26732"/>
          <a:stretch/>
        </p:blipFill>
        <p:spPr>
          <a:xfrm>
            <a:off x="8073291" y="1106714"/>
            <a:ext cx="2532185" cy="5001592"/>
          </a:xfrm>
          <a:prstGeom prst="rect">
            <a:avLst/>
          </a:prstGeom>
        </p:spPr>
      </p:pic>
      <p:sp>
        <p:nvSpPr>
          <p:cNvPr id="8" name="Rectangle 7">
            <a:extLst>
              <a:ext uri="{FF2B5EF4-FFF2-40B4-BE49-F238E27FC236}">
                <a16:creationId xmlns:a16="http://schemas.microsoft.com/office/drawing/2014/main" id="{00C5B984-A545-474D-8923-C3A6B46D1840}"/>
              </a:ext>
            </a:extLst>
          </p:cNvPr>
          <p:cNvSpPr/>
          <p:nvPr/>
        </p:nvSpPr>
        <p:spPr>
          <a:xfrm>
            <a:off x="9308123" y="3657600"/>
            <a:ext cx="601785" cy="63304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3481AE3A-0F8F-4E39-B5D1-8562E019205B}"/>
              </a:ext>
            </a:extLst>
          </p:cNvPr>
          <p:cNvSpPr/>
          <p:nvPr/>
        </p:nvSpPr>
        <p:spPr>
          <a:xfrm>
            <a:off x="9249507" y="2308633"/>
            <a:ext cx="601785" cy="70028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39ADD77F-5E34-43E3-BDBB-0B59745EFDBB}"/>
              </a:ext>
            </a:extLst>
          </p:cNvPr>
          <p:cNvSpPr txBox="1"/>
          <p:nvPr/>
        </p:nvSpPr>
        <p:spPr>
          <a:xfrm>
            <a:off x="8495323" y="1975251"/>
            <a:ext cx="1254070" cy="369332"/>
          </a:xfrm>
          <a:prstGeom prst="rect">
            <a:avLst/>
          </a:prstGeom>
          <a:noFill/>
        </p:spPr>
        <p:txBody>
          <a:bodyPr wrap="square" rtlCol="0">
            <a:spAutoFit/>
          </a:bodyPr>
          <a:lstStyle/>
          <a:p>
            <a:r>
              <a:rPr lang="en-GB" b="1" dirty="0"/>
              <a:t>100 MWh</a:t>
            </a:r>
            <a:endParaRPr lang="de-CH" b="1" dirty="0"/>
          </a:p>
        </p:txBody>
      </p:sp>
    </p:spTree>
    <p:extLst>
      <p:ext uri="{BB962C8B-B14F-4D97-AF65-F5344CB8AC3E}">
        <p14:creationId xmlns:p14="http://schemas.microsoft.com/office/powerpoint/2010/main" val="13653437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81474E-836A-45E4-97EC-7327568B9C1F}"/>
              </a:ext>
            </a:extLst>
          </p:cNvPr>
          <p:cNvSpPr>
            <a:spLocks noGrp="1"/>
          </p:cNvSpPr>
          <p:nvPr>
            <p:ph idx="1"/>
          </p:nvPr>
        </p:nvSpPr>
        <p:spPr>
          <a:xfrm>
            <a:off x="323850" y="1514475"/>
            <a:ext cx="10163175" cy="4719635"/>
          </a:xfrm>
        </p:spPr>
        <p:txBody>
          <a:bodyPr numCol="2"/>
          <a:lstStyle/>
          <a:p>
            <a:r>
              <a:rPr lang="en-GB" dirty="0"/>
              <a:t>Building owners of different types </a:t>
            </a:r>
          </a:p>
          <a:p>
            <a:r>
              <a:rPr lang="en-GB" dirty="0"/>
              <a:t>DECISIONS:</a:t>
            </a:r>
          </a:p>
          <a:p>
            <a:pPr lvl="1"/>
            <a:r>
              <a:rPr lang="en-GB" dirty="0"/>
              <a:t>Solar NO</a:t>
            </a:r>
          </a:p>
          <a:p>
            <a:pPr lvl="1"/>
            <a:r>
              <a:rPr lang="en-GB" dirty="0"/>
              <a:t>Solar YES</a:t>
            </a:r>
          </a:p>
          <a:p>
            <a:pPr lvl="2"/>
            <a:r>
              <a:rPr lang="en-GB" dirty="0"/>
              <a:t>Individual</a:t>
            </a:r>
          </a:p>
          <a:p>
            <a:pPr lvl="2"/>
            <a:r>
              <a:rPr lang="en-GB" dirty="0"/>
              <a:t>Community</a:t>
            </a:r>
          </a:p>
          <a:p>
            <a:pPr lvl="3"/>
            <a:r>
              <a:rPr lang="en-GB" dirty="0"/>
              <a:t>What size of community? With who?</a:t>
            </a:r>
          </a:p>
          <a:p>
            <a:r>
              <a:rPr lang="en-GB" dirty="0"/>
              <a:t>Individual PV on building – no problems</a:t>
            </a:r>
          </a:p>
          <a:p>
            <a:pPr lvl="1"/>
            <a:r>
              <a:rPr lang="en-GB" dirty="0"/>
              <a:t>Size of system known – prices known</a:t>
            </a:r>
          </a:p>
          <a:p>
            <a:pPr lvl="1"/>
            <a:r>
              <a:rPr lang="en-GB" dirty="0"/>
              <a:t>2 choices only – “</a:t>
            </a:r>
            <a:r>
              <a:rPr lang="en-GB" dirty="0" err="1"/>
              <a:t>Ja</a:t>
            </a:r>
            <a:r>
              <a:rPr lang="en-GB" dirty="0"/>
              <a:t>” </a:t>
            </a:r>
            <a:r>
              <a:rPr lang="en-GB" dirty="0" err="1"/>
              <a:t>oder</a:t>
            </a:r>
            <a:r>
              <a:rPr lang="en-GB" dirty="0"/>
              <a:t> “</a:t>
            </a:r>
            <a:r>
              <a:rPr lang="en-GB" dirty="0" err="1"/>
              <a:t>Nein</a:t>
            </a:r>
            <a:r>
              <a:rPr lang="en-GB" dirty="0"/>
              <a:t>”</a:t>
            </a:r>
          </a:p>
          <a:p>
            <a:pPr lvl="1"/>
            <a:endParaRPr lang="en-GB" dirty="0"/>
          </a:p>
          <a:p>
            <a:r>
              <a:rPr lang="en-GB" dirty="0"/>
              <a:t>Community PV in a plot – lots of problems!</a:t>
            </a:r>
          </a:p>
          <a:p>
            <a:pPr lvl="1"/>
            <a:r>
              <a:rPr lang="en-GB" dirty="0"/>
              <a:t>PV System Size </a:t>
            </a:r>
            <a:r>
              <a:rPr lang="en-GB" dirty="0">
                <a:sym typeface="Wingdings" panose="05000000000000000000" pitchFamily="2" charset="2"/>
              </a:rPr>
              <a:t> Costs  Members of ZEV</a:t>
            </a:r>
          </a:p>
          <a:p>
            <a:pPr lvl="1"/>
            <a:r>
              <a:rPr lang="en-GB" dirty="0">
                <a:sym typeface="Wingdings" panose="05000000000000000000" pitchFamily="2" charset="2"/>
              </a:rPr>
              <a:t>Keep Community PV Size varying</a:t>
            </a:r>
          </a:p>
          <a:p>
            <a:pPr lvl="2"/>
            <a:r>
              <a:rPr lang="en-GB" dirty="0">
                <a:sym typeface="Wingdings" panose="05000000000000000000" pitchFamily="2" charset="2"/>
              </a:rPr>
              <a:t>Avoids Bias</a:t>
            </a:r>
          </a:p>
          <a:p>
            <a:pPr lvl="1"/>
            <a:r>
              <a:rPr lang="en-GB" dirty="0">
                <a:sym typeface="Wingdings" panose="05000000000000000000" pitchFamily="2" charset="2"/>
              </a:rPr>
              <a:t>Hence use combinatorics – each subplot (100 MWh) will decide out of many options after buildings get an idea to adopt/not adopt solar</a:t>
            </a:r>
            <a:endParaRPr lang="de-CH" dirty="0"/>
          </a:p>
        </p:txBody>
      </p:sp>
      <p:sp>
        <p:nvSpPr>
          <p:cNvPr id="3" name="Date Placeholder 2">
            <a:extLst>
              <a:ext uri="{FF2B5EF4-FFF2-40B4-BE49-F238E27FC236}">
                <a16:creationId xmlns:a16="http://schemas.microsoft.com/office/drawing/2014/main" id="{A94C5007-9551-4CB6-87C4-850A725D0D5E}"/>
              </a:ext>
            </a:extLst>
          </p:cNvPr>
          <p:cNvSpPr>
            <a:spLocks noGrp="1"/>
          </p:cNvSpPr>
          <p:nvPr>
            <p:ph type="dt" sz="half" idx="10"/>
          </p:nvPr>
        </p:nvSpPr>
        <p:spPr/>
        <p:txBody>
          <a:bodyPr/>
          <a:lstStyle/>
          <a:p>
            <a:r>
              <a:rPr lang="en-GB"/>
              <a:t>14.03.2019</a:t>
            </a:r>
          </a:p>
        </p:txBody>
      </p:sp>
      <p:sp>
        <p:nvSpPr>
          <p:cNvPr id="4" name="Footer Placeholder 3">
            <a:extLst>
              <a:ext uri="{FF2B5EF4-FFF2-40B4-BE49-F238E27FC236}">
                <a16:creationId xmlns:a16="http://schemas.microsoft.com/office/drawing/2014/main" id="{A199A2BB-A00A-4452-B40B-578524B1DB97}"/>
              </a:ext>
            </a:extLst>
          </p:cNvPr>
          <p:cNvSpPr>
            <a:spLocks noGrp="1"/>
          </p:cNvSpPr>
          <p:nvPr>
            <p:ph type="ftr" sz="quarter" idx="11"/>
          </p:nvPr>
        </p:nvSpPr>
        <p:spPr/>
        <p:txBody>
          <a:bodyPr/>
          <a:lstStyle/>
          <a:p>
            <a:r>
              <a:rPr lang="en-GB"/>
              <a:t>Prakhar Mehta</a:t>
            </a:r>
          </a:p>
        </p:txBody>
      </p:sp>
      <p:sp>
        <p:nvSpPr>
          <p:cNvPr id="5" name="Slide Number Placeholder 4">
            <a:extLst>
              <a:ext uri="{FF2B5EF4-FFF2-40B4-BE49-F238E27FC236}">
                <a16:creationId xmlns:a16="http://schemas.microsoft.com/office/drawing/2014/main" id="{7995EF0A-1E01-4CC4-916C-A2AC306FBA5D}"/>
              </a:ext>
            </a:extLst>
          </p:cNvPr>
          <p:cNvSpPr>
            <a:spLocks noGrp="1"/>
          </p:cNvSpPr>
          <p:nvPr>
            <p:ph type="sldNum" sz="quarter" idx="12"/>
          </p:nvPr>
        </p:nvSpPr>
        <p:spPr/>
        <p:txBody>
          <a:bodyPr/>
          <a:lstStyle/>
          <a:p>
            <a:fld id="{6C6AE60A-B69C-4790-82F7-3882EDF23186}" type="slidenum">
              <a:rPr lang="en-GB" smtClean="0"/>
              <a:t>11</a:t>
            </a:fld>
            <a:endParaRPr lang="en-GB"/>
          </a:p>
        </p:txBody>
      </p:sp>
      <p:sp>
        <p:nvSpPr>
          <p:cNvPr id="6" name="Title 5">
            <a:extLst>
              <a:ext uri="{FF2B5EF4-FFF2-40B4-BE49-F238E27FC236}">
                <a16:creationId xmlns:a16="http://schemas.microsoft.com/office/drawing/2014/main" id="{5FA3B577-9851-4DCF-8D4F-0ED06609894A}"/>
              </a:ext>
            </a:extLst>
          </p:cNvPr>
          <p:cNvSpPr>
            <a:spLocks noGrp="1"/>
          </p:cNvSpPr>
          <p:nvPr>
            <p:ph type="title"/>
          </p:nvPr>
        </p:nvSpPr>
        <p:spPr>
          <a:xfrm>
            <a:off x="323850" y="623890"/>
            <a:ext cx="11537950" cy="734857"/>
          </a:xfrm>
        </p:spPr>
        <p:txBody>
          <a:bodyPr/>
          <a:lstStyle/>
          <a:p>
            <a:r>
              <a:rPr lang="en-GB" dirty="0"/>
              <a:t>What does our ABM do?</a:t>
            </a:r>
            <a:endParaRPr lang="de-CH" dirty="0"/>
          </a:p>
        </p:txBody>
      </p:sp>
      <p:pic>
        <p:nvPicPr>
          <p:cNvPr id="7" name="Content Placeholder 6">
            <a:extLst>
              <a:ext uri="{FF2B5EF4-FFF2-40B4-BE49-F238E27FC236}">
                <a16:creationId xmlns:a16="http://schemas.microsoft.com/office/drawing/2014/main" id="{D093AC8B-2F0E-4BD7-99B8-1766194DBB67}"/>
              </a:ext>
            </a:extLst>
          </p:cNvPr>
          <p:cNvPicPr>
            <a:picLocks noChangeAspect="1"/>
          </p:cNvPicPr>
          <p:nvPr/>
        </p:nvPicPr>
        <p:blipFill rotWithShape="1">
          <a:blip r:embed="rId3"/>
          <a:srcRect l="47970" t="39928" r="35375" b="26732"/>
          <a:stretch/>
        </p:blipFill>
        <p:spPr>
          <a:xfrm>
            <a:off x="10425263" y="2110094"/>
            <a:ext cx="1555103" cy="3071652"/>
          </a:xfrm>
          <a:prstGeom prst="rect">
            <a:avLst/>
          </a:prstGeom>
        </p:spPr>
      </p:pic>
      <p:sp>
        <p:nvSpPr>
          <p:cNvPr id="9" name="Rectangle 8">
            <a:extLst>
              <a:ext uri="{FF2B5EF4-FFF2-40B4-BE49-F238E27FC236}">
                <a16:creationId xmlns:a16="http://schemas.microsoft.com/office/drawing/2014/main" id="{BE10E3F9-FC9B-4905-A0A9-160B1D0239D2}"/>
              </a:ext>
            </a:extLst>
          </p:cNvPr>
          <p:cNvSpPr/>
          <p:nvPr/>
        </p:nvSpPr>
        <p:spPr>
          <a:xfrm>
            <a:off x="11184200" y="2768594"/>
            <a:ext cx="300397" cy="4318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Graphic 9" descr="Chicken">
            <a:extLst>
              <a:ext uri="{FF2B5EF4-FFF2-40B4-BE49-F238E27FC236}">
                <a16:creationId xmlns:a16="http://schemas.microsoft.com/office/drawing/2014/main" id="{CE502CE2-E479-44E1-BD3C-59E12F01314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7101" y="1738435"/>
            <a:ext cx="527036" cy="527036"/>
          </a:xfrm>
          <a:prstGeom prst="rect">
            <a:avLst/>
          </a:prstGeom>
        </p:spPr>
      </p:pic>
      <p:sp>
        <p:nvSpPr>
          <p:cNvPr id="11" name="Oval 10">
            <a:extLst>
              <a:ext uri="{FF2B5EF4-FFF2-40B4-BE49-F238E27FC236}">
                <a16:creationId xmlns:a16="http://schemas.microsoft.com/office/drawing/2014/main" id="{226F3251-0E4E-43EE-BE00-3769DB9FB3BB}"/>
              </a:ext>
            </a:extLst>
          </p:cNvPr>
          <p:cNvSpPr/>
          <p:nvPr/>
        </p:nvSpPr>
        <p:spPr>
          <a:xfrm>
            <a:off x="7653872" y="2081212"/>
            <a:ext cx="85177" cy="1318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088281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par>
                                <p:cTn id="10" presetID="10" presetClass="entr" presetSubtype="0" fill="hold" nodeType="withEffect">
                                  <p:stCondLst>
                                    <p:cond delay="0"/>
                                  </p:stCondLst>
                                  <p:childTnLst>
                                    <p:set>
                                      <p:cBhvr>
                                        <p:cTn id="11" dur="1" fill="hold">
                                          <p:stCondLst>
                                            <p:cond delay="0"/>
                                          </p:stCondLst>
                                        </p:cTn>
                                        <p:tgtEl>
                                          <p:spTgt spid="2">
                                            <p:txEl>
                                              <p:pRg st="11" end="11"/>
                                            </p:txEl>
                                          </p:spTgt>
                                        </p:tgtEl>
                                        <p:attrNameLst>
                                          <p:attrName>style.visibility</p:attrName>
                                        </p:attrNameLst>
                                      </p:cBhvr>
                                      <p:to>
                                        <p:strVal val="visible"/>
                                      </p:to>
                                    </p:set>
                                    <p:animEffect transition="in" filter="fade">
                                      <p:cBhvr>
                                        <p:cTn id="12" dur="500"/>
                                        <p:tgtEl>
                                          <p:spTgt spid="2">
                                            <p:txEl>
                                              <p:pRg st="11" end="1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12" end="12"/>
                                            </p:txEl>
                                          </p:spTgt>
                                        </p:tgtEl>
                                        <p:attrNameLst>
                                          <p:attrName>style.visibility</p:attrName>
                                        </p:attrNameLst>
                                      </p:cBhvr>
                                      <p:to>
                                        <p:strVal val="visible"/>
                                      </p:to>
                                    </p:set>
                                    <p:animEffect transition="in" filter="fade">
                                      <p:cBhvr>
                                        <p:cTn id="15" dur="500"/>
                                        <p:tgtEl>
                                          <p:spTgt spid="2">
                                            <p:txEl>
                                              <p:pRg st="12" end="1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13" end="13"/>
                                            </p:txEl>
                                          </p:spTgt>
                                        </p:tgtEl>
                                        <p:attrNameLst>
                                          <p:attrName>style.visibility</p:attrName>
                                        </p:attrNameLst>
                                      </p:cBhvr>
                                      <p:to>
                                        <p:strVal val="visible"/>
                                      </p:to>
                                    </p:set>
                                    <p:animEffect transition="in" filter="fade">
                                      <p:cBhvr>
                                        <p:cTn id="18" dur="500"/>
                                        <p:tgtEl>
                                          <p:spTgt spid="2">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4" end="14"/>
                                            </p:txEl>
                                          </p:spTgt>
                                        </p:tgtEl>
                                        <p:attrNameLst>
                                          <p:attrName>style.visibility</p:attrName>
                                        </p:attrNameLst>
                                      </p:cBhvr>
                                      <p:to>
                                        <p:strVal val="visible"/>
                                      </p:to>
                                    </p:set>
                                    <p:animEffect transition="in" filter="fade">
                                      <p:cBhvr>
                                        <p:cTn id="21" dur="500"/>
                                        <p:tgtEl>
                                          <p:spTgt spid="2">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5" end="15"/>
                                            </p:txEl>
                                          </p:spTgt>
                                        </p:tgtEl>
                                        <p:attrNameLst>
                                          <p:attrName>style.visibility</p:attrName>
                                        </p:attrNameLst>
                                      </p:cBhvr>
                                      <p:to>
                                        <p:strVal val="visible"/>
                                      </p:to>
                                    </p:set>
                                    <p:animEffect transition="in" filter="fade">
                                      <p:cBhvr>
                                        <p:cTn id="24" dur="500"/>
                                        <p:tgtEl>
                                          <p:spTgt spid="2">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a:xfrm>
            <a:off x="6092825" y="6317262"/>
            <a:ext cx="4631883" cy="459776"/>
          </a:xfrm>
        </p:spPr>
        <p:txBody>
          <a:bodyPr/>
          <a:lstStyle/>
          <a:p>
            <a:r>
              <a:rPr lang="en-GB" dirty="0"/>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pPr/>
              <a:t>12</a:t>
            </a:fld>
            <a:endParaRPr lang="en-GB"/>
          </a:p>
        </p:txBody>
      </p:sp>
      <p:sp>
        <p:nvSpPr>
          <p:cNvPr id="11" name="Titel 10"/>
          <p:cNvSpPr>
            <a:spLocks noGrp="1"/>
          </p:cNvSpPr>
          <p:nvPr>
            <p:ph type="title"/>
          </p:nvPr>
        </p:nvSpPr>
        <p:spPr/>
        <p:txBody>
          <a:bodyPr/>
          <a:lstStyle/>
          <a:p>
            <a:r>
              <a:rPr lang="en-GB" dirty="0"/>
              <a:t>Use of Theory of Planned Behaviour for decision making</a:t>
            </a:r>
            <a:br>
              <a:rPr lang="en-GB" dirty="0"/>
            </a:br>
            <a:r>
              <a:rPr lang="en-GB" dirty="0"/>
              <a:t>Stage I – Idea Generation</a:t>
            </a:r>
            <a:br>
              <a:rPr lang="en-GB" dirty="0"/>
            </a:br>
            <a:endParaRPr lang="en-GB" dirty="0"/>
          </a:p>
        </p:txBody>
      </p:sp>
      <p:pic>
        <p:nvPicPr>
          <p:cNvPr id="1026" name="Picture 2" descr="Image result for theory of planned behavior">
            <a:extLst>
              <a:ext uri="{FF2B5EF4-FFF2-40B4-BE49-F238E27FC236}">
                <a16:creationId xmlns:a16="http://schemas.microsoft.com/office/drawing/2014/main" id="{CFF344E4-0C29-4787-AC2C-C0E67D22A39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19451" y="1945568"/>
            <a:ext cx="7809060" cy="380710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B6232DC-2B8C-457C-81D8-7CED13730702}"/>
              </a:ext>
            </a:extLst>
          </p:cNvPr>
          <p:cNvSpPr txBox="1"/>
          <p:nvPr/>
        </p:nvSpPr>
        <p:spPr>
          <a:xfrm>
            <a:off x="9787437" y="2962202"/>
            <a:ext cx="1877291" cy="3416320"/>
          </a:xfrm>
          <a:prstGeom prst="rect">
            <a:avLst/>
          </a:prstGeom>
          <a:solidFill>
            <a:schemeClr val="bg1"/>
          </a:solidFill>
        </p:spPr>
        <p:txBody>
          <a:bodyPr wrap="square" rtlCol="0">
            <a:spAutoFit/>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17" name="TextBox 16">
            <a:extLst>
              <a:ext uri="{FF2B5EF4-FFF2-40B4-BE49-F238E27FC236}">
                <a16:creationId xmlns:a16="http://schemas.microsoft.com/office/drawing/2014/main" id="{6A4533B6-C81A-4ABB-98F1-AA3E61F02B54}"/>
              </a:ext>
            </a:extLst>
          </p:cNvPr>
          <p:cNvSpPr txBox="1"/>
          <p:nvPr/>
        </p:nvSpPr>
        <p:spPr>
          <a:xfrm>
            <a:off x="9889018" y="2766812"/>
            <a:ext cx="1972781" cy="923330"/>
          </a:xfrm>
          <a:prstGeom prst="rect">
            <a:avLst/>
          </a:prstGeom>
          <a:noFill/>
        </p:spPr>
        <p:txBody>
          <a:bodyPr wrap="square" rtlCol="0">
            <a:spAutoFit/>
          </a:bodyPr>
          <a:lstStyle/>
          <a:p>
            <a:r>
              <a:rPr lang="en-GB" dirty="0"/>
              <a:t>IDEA Generation</a:t>
            </a:r>
          </a:p>
          <a:p>
            <a:r>
              <a:rPr lang="en-GB" dirty="0"/>
              <a:t>Do I want solar?</a:t>
            </a:r>
          </a:p>
          <a:p>
            <a:r>
              <a:rPr lang="en-GB" dirty="0"/>
              <a:t>Yes/No</a:t>
            </a:r>
            <a:endParaRPr lang="de-CH"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5EC0AB3-610A-4A8E-8693-774468A8D9D8}"/>
                  </a:ext>
                </a:extLst>
              </p:cNvPr>
              <p:cNvSpPr txBox="1"/>
              <p:nvPr/>
            </p:nvSpPr>
            <p:spPr>
              <a:xfrm>
                <a:off x="7712690" y="2133707"/>
                <a:ext cx="4425987" cy="369332"/>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𝐼𝑛𝑡𝑒𝑛𝑡𝑖𝑜𝑛</m:t>
                      </m:r>
                      <m:r>
                        <a:rPr lang="en-IN" b="0" i="1"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Σ</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𝑤𝑒𝑖𝑔h𝑡</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𝑣𝑎𝑟</m:t>
                      </m:r>
                      <m:r>
                        <a:rPr lang="en-IN" b="0" i="1" smtClean="0">
                          <a:latin typeface="Cambria Math" panose="02040503050406030204" pitchFamily="18" charset="0"/>
                          <a:ea typeface="Cambria Math" panose="02040503050406030204" pitchFamily="18" charset="0"/>
                        </a:rPr>
                        <m:t>&gt;</m:t>
                      </m:r>
                      <m:r>
                        <a:rPr lang="en-IN" b="0" i="1" smtClean="0">
                          <a:latin typeface="Cambria Math" panose="02040503050406030204" pitchFamily="18" charset="0"/>
                          <a:ea typeface="Cambria Math" panose="02040503050406030204" pitchFamily="18" charset="0"/>
                        </a:rPr>
                        <m:t>𝑡h𝑟𝑒𝑠h𝑜𝑙𝑑</m:t>
                      </m:r>
                    </m:oMath>
                  </m:oMathPara>
                </a14:m>
                <a:endParaRPr lang="en-GB" dirty="0"/>
              </a:p>
            </p:txBody>
          </p:sp>
        </mc:Choice>
        <mc:Fallback xmlns="">
          <p:sp>
            <p:nvSpPr>
              <p:cNvPr id="8" name="TextBox 7">
                <a:extLst>
                  <a:ext uri="{FF2B5EF4-FFF2-40B4-BE49-F238E27FC236}">
                    <a16:creationId xmlns:a16="http://schemas.microsoft.com/office/drawing/2014/main" id="{F5EC0AB3-610A-4A8E-8693-774468A8D9D8}"/>
                  </a:ext>
                </a:extLst>
              </p:cNvPr>
              <p:cNvSpPr txBox="1">
                <a:spLocks noRot="1" noChangeAspect="1" noMove="1" noResize="1" noEditPoints="1" noAdjustHandles="1" noChangeArrowheads="1" noChangeShapeType="1" noTextEdit="1"/>
              </p:cNvSpPr>
              <p:nvPr/>
            </p:nvSpPr>
            <p:spPr>
              <a:xfrm>
                <a:off x="7712690" y="2133707"/>
                <a:ext cx="4425987" cy="369332"/>
              </a:xfrm>
              <a:prstGeom prst="rect">
                <a:avLst/>
              </a:prstGeom>
              <a:blipFill>
                <a:blip r:embed="rId5"/>
                <a:stretch>
                  <a:fillRect b="-14754"/>
                </a:stretch>
              </a:blipFill>
            </p:spPr>
            <p:txBody>
              <a:bodyPr/>
              <a:lstStyle/>
              <a:p>
                <a:r>
                  <a:rPr lang="de-CH">
                    <a:noFill/>
                  </a:rPr>
                  <a:t> </a:t>
                </a:r>
              </a:p>
            </p:txBody>
          </p:sp>
        </mc:Fallback>
      </mc:AlternateContent>
      <p:sp>
        <p:nvSpPr>
          <p:cNvPr id="12" name="Left Brace 11">
            <a:extLst>
              <a:ext uri="{FF2B5EF4-FFF2-40B4-BE49-F238E27FC236}">
                <a16:creationId xmlns:a16="http://schemas.microsoft.com/office/drawing/2014/main" id="{6BADD9A9-2050-4976-8EBA-A1C063A5B186}"/>
              </a:ext>
            </a:extLst>
          </p:cNvPr>
          <p:cNvSpPr/>
          <p:nvPr/>
        </p:nvSpPr>
        <p:spPr>
          <a:xfrm>
            <a:off x="177738" y="1781372"/>
            <a:ext cx="253111" cy="4135495"/>
          </a:xfrm>
          <a:prstGeom prst="leftBrace">
            <a:avLst/>
          </a:prstGeom>
          <a:ln w="12700" cap="sq">
            <a:solidFill>
              <a:schemeClr val="tx1"/>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DC3A03FA-4E38-4CEF-A913-2B8BD7F0DF8B}"/>
              </a:ext>
            </a:extLst>
          </p:cNvPr>
          <p:cNvSpPr txBox="1"/>
          <p:nvPr/>
        </p:nvSpPr>
        <p:spPr>
          <a:xfrm>
            <a:off x="-103736" y="3264831"/>
            <a:ext cx="461665" cy="1113311"/>
          </a:xfrm>
          <a:prstGeom prst="rect">
            <a:avLst/>
          </a:prstGeom>
          <a:noFill/>
        </p:spPr>
        <p:txBody>
          <a:bodyPr vert="vert270" wrap="square" rtlCol="0">
            <a:spAutoFit/>
          </a:bodyPr>
          <a:lstStyle/>
          <a:p>
            <a:r>
              <a:rPr lang="en-GB" b="1" dirty="0"/>
              <a:t>Variables</a:t>
            </a:r>
          </a:p>
        </p:txBody>
      </p:sp>
      <p:sp>
        <p:nvSpPr>
          <p:cNvPr id="2" name="Oval 1">
            <a:extLst>
              <a:ext uri="{FF2B5EF4-FFF2-40B4-BE49-F238E27FC236}">
                <a16:creationId xmlns:a16="http://schemas.microsoft.com/office/drawing/2014/main" id="{25B56801-6C5E-4322-AC22-0EDF6B056096}"/>
              </a:ext>
            </a:extLst>
          </p:cNvPr>
          <p:cNvSpPr/>
          <p:nvPr/>
        </p:nvSpPr>
        <p:spPr>
          <a:xfrm rot="458484">
            <a:off x="7776634" y="4933649"/>
            <a:ext cx="2130937" cy="41473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18" name="Oval 17">
            <a:extLst>
              <a:ext uri="{FF2B5EF4-FFF2-40B4-BE49-F238E27FC236}">
                <a16:creationId xmlns:a16="http://schemas.microsoft.com/office/drawing/2014/main" id="{CB0262BC-F5B4-418E-8EAA-D0930BA84C99}"/>
              </a:ext>
            </a:extLst>
          </p:cNvPr>
          <p:cNvSpPr/>
          <p:nvPr/>
        </p:nvSpPr>
        <p:spPr>
          <a:xfrm rot="20482624">
            <a:off x="7699832" y="4415485"/>
            <a:ext cx="2275772" cy="41473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16" name="Oval 15">
            <a:extLst>
              <a:ext uri="{FF2B5EF4-FFF2-40B4-BE49-F238E27FC236}">
                <a16:creationId xmlns:a16="http://schemas.microsoft.com/office/drawing/2014/main" id="{64C997A1-899F-4FD0-B1E7-A6BE1E2911C1}"/>
              </a:ext>
            </a:extLst>
          </p:cNvPr>
          <p:cNvSpPr/>
          <p:nvPr/>
        </p:nvSpPr>
        <p:spPr>
          <a:xfrm>
            <a:off x="8196314" y="2785334"/>
            <a:ext cx="1653309" cy="19009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Oval 9">
            <a:extLst>
              <a:ext uri="{FF2B5EF4-FFF2-40B4-BE49-F238E27FC236}">
                <a16:creationId xmlns:a16="http://schemas.microsoft.com/office/drawing/2014/main" id="{AC4D2653-2DFF-4459-A11B-19BA21B87B49}"/>
              </a:ext>
            </a:extLst>
          </p:cNvPr>
          <p:cNvSpPr/>
          <p:nvPr/>
        </p:nvSpPr>
        <p:spPr>
          <a:xfrm>
            <a:off x="7849520" y="2500978"/>
            <a:ext cx="288032" cy="23762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AF207952-A79D-4A80-9152-1B1A0CD4C9F0}"/>
              </a:ext>
            </a:extLst>
          </p:cNvPr>
          <p:cNvSpPr txBox="1"/>
          <p:nvPr/>
        </p:nvSpPr>
        <p:spPr>
          <a:xfrm>
            <a:off x="5185580" y="6435160"/>
            <a:ext cx="4876801" cy="215444"/>
          </a:xfrm>
          <a:prstGeom prst="rect">
            <a:avLst/>
          </a:prstGeom>
          <a:noFill/>
        </p:spPr>
        <p:txBody>
          <a:bodyPr wrap="square" rtlCol="0">
            <a:spAutoFit/>
          </a:bodyPr>
          <a:lstStyle/>
          <a:p>
            <a:r>
              <a:rPr lang="en-GB" sz="800" dirty="0" err="1"/>
              <a:t>Icek</a:t>
            </a:r>
            <a:r>
              <a:rPr lang="en-GB" sz="800" dirty="0"/>
              <a:t> </a:t>
            </a:r>
            <a:r>
              <a:rPr lang="en-GB" sz="800" dirty="0" err="1"/>
              <a:t>Ajzen</a:t>
            </a:r>
            <a:r>
              <a:rPr lang="en-GB" sz="800" dirty="0"/>
              <a:t>, ‘</a:t>
            </a:r>
            <a:r>
              <a:rPr lang="de-CH" sz="800" dirty="0"/>
              <a:t>Constructing a TPB Questionnaire: Conceptual and Methodological Considerations’, </a:t>
            </a:r>
            <a:r>
              <a:rPr lang="en-GB" sz="800" dirty="0"/>
              <a:t>2002</a:t>
            </a:r>
            <a:endParaRPr lang="de-CH" sz="800" dirty="0"/>
          </a:p>
        </p:txBody>
      </p:sp>
      <p:sp>
        <p:nvSpPr>
          <p:cNvPr id="22" name="TextBox 21">
            <a:extLst>
              <a:ext uri="{FF2B5EF4-FFF2-40B4-BE49-F238E27FC236}">
                <a16:creationId xmlns:a16="http://schemas.microsoft.com/office/drawing/2014/main" id="{15C116FF-0EC9-48C5-85A4-FBD2D11F1EB5}"/>
              </a:ext>
            </a:extLst>
          </p:cNvPr>
          <p:cNvSpPr txBox="1"/>
          <p:nvPr/>
        </p:nvSpPr>
        <p:spPr>
          <a:xfrm>
            <a:off x="430849" y="1760940"/>
            <a:ext cx="3142490" cy="1077218"/>
          </a:xfrm>
          <a:prstGeom prst="rect">
            <a:avLst/>
          </a:prstGeom>
          <a:solidFill>
            <a:srgbClr val="91056A"/>
          </a:solidFill>
        </p:spPr>
        <p:txBody>
          <a:bodyPr wrap="square" rtlCol="0">
            <a:spAutoFit/>
          </a:bodyPr>
          <a:lstStyle/>
          <a:p>
            <a:r>
              <a:rPr lang="en-IN" sz="1600" dirty="0">
                <a:solidFill>
                  <a:schemeClr val="bg1"/>
                </a:solidFill>
              </a:rPr>
              <a:t>Environmental attitudes/beliefs Range = [0,1]</a:t>
            </a:r>
            <a:endParaRPr lang="en-US" sz="1600" dirty="0">
              <a:solidFill>
                <a:schemeClr val="bg1"/>
              </a:solidFill>
            </a:endParaRPr>
          </a:p>
          <a:p>
            <a:r>
              <a:rPr lang="en-US" sz="1600" dirty="0">
                <a:solidFill>
                  <a:schemeClr val="bg1"/>
                </a:solidFill>
              </a:rPr>
              <a:t>w/ MINERGIE   = high EA ~1</a:t>
            </a:r>
          </a:p>
          <a:p>
            <a:r>
              <a:rPr lang="en-US" sz="1600" dirty="0">
                <a:solidFill>
                  <a:schemeClr val="bg1"/>
                </a:solidFill>
              </a:rPr>
              <a:t>w/o MINERGIE = low EA ~0</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BCDB6D8-8CCC-44D2-AFEC-7320296C33AE}"/>
                  </a:ext>
                </a:extLst>
              </p:cNvPr>
              <p:cNvSpPr txBox="1"/>
              <p:nvPr/>
            </p:nvSpPr>
            <p:spPr>
              <a:xfrm>
                <a:off x="430849" y="3293262"/>
                <a:ext cx="3142490" cy="1291187"/>
              </a:xfrm>
              <a:prstGeom prst="rect">
                <a:avLst/>
              </a:prstGeom>
              <a:solidFill>
                <a:srgbClr val="00B050"/>
              </a:solidFill>
            </p:spPr>
            <p:txBody>
              <a:bodyPr wrap="square" rtlCol="0">
                <a:spAutoFit/>
              </a:bodyPr>
              <a:lstStyle/>
              <a:p>
                <a:r>
                  <a:rPr lang="en-IN" sz="1400" dirty="0">
                    <a:solidFill>
                      <a:schemeClr val="bg1"/>
                    </a:solidFill>
                  </a:rPr>
                  <a:t>Small-world Network (Closest people – Friends, Family): in-plot/out-plot</a:t>
                </a:r>
              </a:p>
              <a:p>
                <a:r>
                  <a:rPr lang="en-IN" sz="1400" dirty="0">
                    <a:solidFill>
                      <a:schemeClr val="bg1"/>
                    </a:solidFill>
                  </a:rPr>
                  <a:t>Range = [0,1]</a:t>
                </a:r>
              </a:p>
              <a:p>
                <a:r>
                  <a:rPr lang="en-IN" sz="1400" dirty="0">
                    <a:solidFill>
                      <a:schemeClr val="bg1"/>
                    </a:solidFill>
                  </a:rPr>
                  <a:t>Ratio: </a:t>
                </a:r>
                <a14:m>
                  <m:oMath xmlns:m="http://schemas.openxmlformats.org/officeDocument/2006/math">
                    <m:f>
                      <m:fPr>
                        <m:ctrlPr>
                          <a:rPr lang="en-GB" sz="1400" b="0" i="1" smtClean="0">
                            <a:solidFill>
                              <a:schemeClr val="bg1"/>
                            </a:solidFill>
                            <a:latin typeface="Cambria Math" panose="02040503050406030204" pitchFamily="18" charset="0"/>
                          </a:rPr>
                        </m:ctrlPr>
                      </m:fPr>
                      <m:num>
                        <m:r>
                          <a:rPr lang="en-GB" sz="1400" i="1">
                            <a:solidFill>
                              <a:schemeClr val="bg1"/>
                            </a:solidFill>
                            <a:latin typeface="Cambria Math" panose="02040503050406030204" pitchFamily="18" charset="0"/>
                          </a:rPr>
                          <m:t>#</m:t>
                        </m:r>
                        <m:r>
                          <a:rPr lang="en-GB" sz="1400" i="1">
                            <a:solidFill>
                              <a:schemeClr val="bg1"/>
                            </a:solidFill>
                            <a:latin typeface="Cambria Math" panose="02040503050406030204" pitchFamily="18" charset="0"/>
                          </a:rPr>
                          <m:t>𝑝𝑒𝑜𝑝𝑙𝑒</m:t>
                        </m:r>
                        <m:r>
                          <a:rPr lang="en-GB" sz="1400" i="1">
                            <a:solidFill>
                              <a:schemeClr val="bg1"/>
                            </a:solidFill>
                            <a:latin typeface="Cambria Math" panose="02040503050406030204" pitchFamily="18" charset="0"/>
                          </a:rPr>
                          <m:t> </m:t>
                        </m:r>
                        <m:r>
                          <a:rPr lang="en-GB" sz="1400" i="1">
                            <a:solidFill>
                              <a:schemeClr val="bg1"/>
                            </a:solidFill>
                            <a:latin typeface="Cambria Math" panose="02040503050406030204" pitchFamily="18" charset="0"/>
                          </a:rPr>
                          <m:t>𝑖𝑛</m:t>
                        </m:r>
                        <m:r>
                          <a:rPr lang="en-GB" sz="1400" i="1">
                            <a:solidFill>
                              <a:schemeClr val="bg1"/>
                            </a:solidFill>
                            <a:latin typeface="Cambria Math" panose="02040503050406030204" pitchFamily="18" charset="0"/>
                          </a:rPr>
                          <m:t> </m:t>
                        </m:r>
                        <m:r>
                          <a:rPr lang="en-GB" sz="1400" i="1">
                            <a:solidFill>
                              <a:schemeClr val="bg1"/>
                            </a:solidFill>
                            <a:latin typeface="Cambria Math" panose="02040503050406030204" pitchFamily="18" charset="0"/>
                          </a:rPr>
                          <m:t>𝑆𝑊𝑁</m:t>
                        </m:r>
                        <m:r>
                          <a:rPr lang="en-GB" sz="1400" i="1">
                            <a:solidFill>
                              <a:schemeClr val="bg1"/>
                            </a:solidFill>
                            <a:latin typeface="Cambria Math" panose="02040503050406030204" pitchFamily="18" charset="0"/>
                          </a:rPr>
                          <m:t> </m:t>
                        </m:r>
                        <m:r>
                          <a:rPr lang="en-GB" sz="1400" i="1">
                            <a:solidFill>
                              <a:schemeClr val="bg1"/>
                            </a:solidFill>
                            <a:latin typeface="Cambria Math" panose="02040503050406030204" pitchFamily="18" charset="0"/>
                          </a:rPr>
                          <m:t>𝑤𝑖𝑡h</m:t>
                        </m:r>
                        <m:r>
                          <a:rPr lang="en-GB" sz="1400" b="0" i="1" smtClean="0">
                            <a:solidFill>
                              <a:schemeClr val="bg1"/>
                            </a:solidFill>
                            <a:latin typeface="Cambria Math" panose="02040503050406030204" pitchFamily="18" charset="0"/>
                          </a:rPr>
                          <m:t> </m:t>
                        </m:r>
                        <m:r>
                          <a:rPr lang="en-GB" sz="1400" b="0" i="1" smtClean="0">
                            <a:solidFill>
                              <a:schemeClr val="bg1"/>
                            </a:solidFill>
                            <a:latin typeface="Cambria Math" panose="02040503050406030204" pitchFamily="18" charset="0"/>
                          </a:rPr>
                          <m:t>𝑆𝑜𝑙𝑎𝑟</m:t>
                        </m:r>
                      </m:num>
                      <m:den>
                        <m:r>
                          <a:rPr lang="en-GB" sz="1400" b="0" i="1" smtClean="0">
                            <a:solidFill>
                              <a:schemeClr val="bg1"/>
                            </a:solidFill>
                            <a:latin typeface="Cambria Math" panose="02040503050406030204" pitchFamily="18" charset="0"/>
                          </a:rPr>
                          <m:t>𝑇𝑜𝑡𝑎𝑙</m:t>
                        </m:r>
                        <m:r>
                          <a:rPr lang="en-GB" sz="1400" b="0" i="1" smtClean="0">
                            <a:solidFill>
                              <a:schemeClr val="bg1"/>
                            </a:solidFill>
                            <a:latin typeface="Cambria Math" panose="02040503050406030204" pitchFamily="18" charset="0"/>
                          </a:rPr>
                          <m:t> #</m:t>
                        </m:r>
                        <m:r>
                          <a:rPr lang="en-GB" sz="1400" i="1">
                            <a:solidFill>
                              <a:schemeClr val="bg1"/>
                            </a:solidFill>
                            <a:latin typeface="Cambria Math" panose="02040503050406030204" pitchFamily="18" charset="0"/>
                          </a:rPr>
                          <m:t>𝑝𝑒𝑜𝑝𝑙𝑒</m:t>
                        </m:r>
                        <m:r>
                          <a:rPr lang="en-GB" sz="1400" i="1">
                            <a:solidFill>
                              <a:schemeClr val="bg1"/>
                            </a:solidFill>
                            <a:latin typeface="Cambria Math" panose="02040503050406030204" pitchFamily="18" charset="0"/>
                          </a:rPr>
                          <m:t> </m:t>
                        </m:r>
                        <m:r>
                          <a:rPr lang="en-GB" sz="1400" i="1">
                            <a:solidFill>
                              <a:schemeClr val="bg1"/>
                            </a:solidFill>
                            <a:latin typeface="Cambria Math" panose="02040503050406030204" pitchFamily="18" charset="0"/>
                          </a:rPr>
                          <m:t>𝑖𝑛</m:t>
                        </m:r>
                        <m:r>
                          <a:rPr lang="en-GB" sz="1400" i="1">
                            <a:solidFill>
                              <a:schemeClr val="bg1"/>
                            </a:solidFill>
                            <a:latin typeface="Cambria Math" panose="02040503050406030204" pitchFamily="18" charset="0"/>
                          </a:rPr>
                          <m:t> </m:t>
                        </m:r>
                        <m:r>
                          <a:rPr lang="en-GB" sz="1400" b="0" i="1" smtClean="0">
                            <a:solidFill>
                              <a:schemeClr val="bg1"/>
                            </a:solidFill>
                            <a:latin typeface="Cambria Math" panose="02040503050406030204" pitchFamily="18" charset="0"/>
                          </a:rPr>
                          <m:t>𝑆𝑊𝑁</m:t>
                        </m:r>
                      </m:den>
                    </m:f>
                  </m:oMath>
                </a14:m>
                <a:endParaRPr lang="en-GB" sz="1400" b="0" dirty="0">
                  <a:solidFill>
                    <a:schemeClr val="bg1"/>
                  </a:solidFill>
                </a:endParaRPr>
              </a:p>
              <a:p>
                <a:endParaRPr lang="en-IN" sz="1400" dirty="0">
                  <a:solidFill>
                    <a:schemeClr val="bg1"/>
                  </a:solidFill>
                </a:endParaRPr>
              </a:p>
            </p:txBody>
          </p:sp>
        </mc:Choice>
        <mc:Fallback xmlns="">
          <p:sp>
            <p:nvSpPr>
              <p:cNvPr id="23" name="TextBox 22">
                <a:extLst>
                  <a:ext uri="{FF2B5EF4-FFF2-40B4-BE49-F238E27FC236}">
                    <a16:creationId xmlns:a16="http://schemas.microsoft.com/office/drawing/2014/main" id="{BBCDB6D8-8CCC-44D2-AFEC-7320296C33AE}"/>
                  </a:ext>
                </a:extLst>
              </p:cNvPr>
              <p:cNvSpPr txBox="1">
                <a:spLocks noRot="1" noChangeAspect="1" noMove="1" noResize="1" noEditPoints="1" noAdjustHandles="1" noChangeArrowheads="1" noChangeShapeType="1" noTextEdit="1"/>
              </p:cNvSpPr>
              <p:nvPr/>
            </p:nvSpPr>
            <p:spPr>
              <a:xfrm>
                <a:off x="430849" y="3293262"/>
                <a:ext cx="3142490" cy="1291187"/>
              </a:xfrm>
              <a:prstGeom prst="rect">
                <a:avLst/>
              </a:prstGeom>
              <a:blipFill>
                <a:blip r:embed="rId6"/>
                <a:stretch>
                  <a:fillRect l="-583" t="-943" r="-583"/>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9D8037-DABB-4B35-A6B5-EF4EDD00523F}"/>
                  </a:ext>
                </a:extLst>
              </p:cNvPr>
              <p:cNvSpPr txBox="1"/>
              <p:nvPr/>
            </p:nvSpPr>
            <p:spPr>
              <a:xfrm>
                <a:off x="430849" y="4895572"/>
                <a:ext cx="3142490" cy="1341714"/>
              </a:xfrm>
              <a:prstGeom prst="rect">
                <a:avLst/>
              </a:prstGeom>
              <a:solidFill>
                <a:srgbClr val="C00000"/>
              </a:solidFill>
            </p:spPr>
            <p:txBody>
              <a:bodyPr wrap="square" rtlCol="0">
                <a:spAutoFit/>
              </a:bodyPr>
              <a:lstStyle/>
              <a:p>
                <a:r>
                  <a:rPr lang="en-IN" sz="1600" dirty="0">
                    <a:solidFill>
                      <a:schemeClr val="bg1"/>
                    </a:solidFill>
                  </a:rPr>
                  <a:t>Economic Attractiveness: </a:t>
                </a:r>
              </a:p>
              <a:p>
                <a:r>
                  <a:rPr lang="en-IN" sz="1600" dirty="0">
                    <a:solidFill>
                      <a:schemeClr val="bg1"/>
                    </a:solidFill>
                  </a:rPr>
                  <a:t>Range = [0,1]</a:t>
                </a:r>
              </a:p>
              <a:p>
                <a:r>
                  <a:rPr lang="en-IN" sz="1600" dirty="0">
                    <a:solidFill>
                      <a:schemeClr val="bg1"/>
                    </a:solidFill>
                  </a:rPr>
                  <a:t>Payback Period Ratio = </a:t>
                </a:r>
              </a:p>
              <a:p>
                <a:pPr/>
                <a14:m>
                  <m:oMathPara xmlns:m="http://schemas.openxmlformats.org/officeDocument/2006/math">
                    <m:oMathParaPr>
                      <m:jc m:val="centerGroup"/>
                    </m:oMathParaPr>
                    <m:oMath xmlns:m="http://schemas.openxmlformats.org/officeDocument/2006/math">
                      <m:f>
                        <m:fPr>
                          <m:ctrlPr>
                            <a:rPr lang="en-IN" sz="1600" i="1">
                              <a:solidFill>
                                <a:schemeClr val="bg1"/>
                              </a:solidFill>
                              <a:latin typeface="Cambria Math" panose="02040503050406030204" pitchFamily="18" charset="0"/>
                            </a:rPr>
                          </m:ctrlPr>
                        </m:fPr>
                        <m:num>
                          <m:r>
                            <a:rPr lang="nb-NO" sz="1600" i="1">
                              <a:solidFill>
                                <a:schemeClr val="bg1"/>
                              </a:solidFill>
                              <a:latin typeface="Cambria Math" panose="02040503050406030204" pitchFamily="18" charset="0"/>
                            </a:rPr>
                            <m:t>𝑃𝑃</m:t>
                          </m:r>
                          <m:r>
                            <a:rPr lang="nb-NO" sz="1600" i="1">
                              <a:solidFill>
                                <a:schemeClr val="bg1"/>
                              </a:solidFill>
                              <a:latin typeface="Cambria Math" panose="02040503050406030204" pitchFamily="18" charset="0"/>
                            </a:rPr>
                            <m:t>_</m:t>
                          </m:r>
                          <m:r>
                            <a:rPr lang="nb-NO" sz="1600" i="1">
                              <a:solidFill>
                                <a:schemeClr val="bg1"/>
                              </a:solidFill>
                              <a:latin typeface="Cambria Math" panose="02040503050406030204" pitchFamily="18" charset="0"/>
                            </a:rPr>
                            <m:t>𝑏𝑙𝑑𝑔𝑡𝑦𝑝𝑒</m:t>
                          </m:r>
                          <m:r>
                            <a:rPr lang="nb-NO" sz="1600" i="1">
                              <a:solidFill>
                                <a:schemeClr val="bg1"/>
                              </a:solidFill>
                              <a:latin typeface="Cambria Math" panose="02040503050406030204" pitchFamily="18" charset="0"/>
                            </a:rPr>
                            <m:t>–</m:t>
                          </m:r>
                          <m:r>
                            <a:rPr lang="nb-NO" sz="1600" i="1">
                              <a:solidFill>
                                <a:schemeClr val="bg1"/>
                              </a:solidFill>
                              <a:latin typeface="Cambria Math" panose="02040503050406030204" pitchFamily="18" charset="0"/>
                            </a:rPr>
                            <m:t>𝑃𝑃</m:t>
                          </m:r>
                          <m:r>
                            <a:rPr lang="nb-NO" sz="1600" i="1">
                              <a:solidFill>
                                <a:schemeClr val="bg1"/>
                              </a:solidFill>
                              <a:latin typeface="Cambria Math" panose="02040503050406030204" pitchFamily="18" charset="0"/>
                            </a:rPr>
                            <m:t>_</m:t>
                          </m:r>
                          <m:r>
                            <a:rPr lang="nb-NO" sz="1600" i="1">
                              <a:solidFill>
                                <a:schemeClr val="bg1"/>
                              </a:solidFill>
                              <a:latin typeface="Cambria Math" panose="02040503050406030204" pitchFamily="18" charset="0"/>
                            </a:rPr>
                            <m:t>𝑏𝑙𝑑𝑔𝑡𝑦𝑝𝑒</m:t>
                          </m:r>
                          <m:r>
                            <a:rPr lang="en-IN" sz="1600" i="1">
                              <a:solidFill>
                                <a:schemeClr val="bg1"/>
                              </a:solidFill>
                              <a:latin typeface="Cambria Math" panose="02040503050406030204" pitchFamily="18" charset="0"/>
                            </a:rPr>
                            <m:t>_</m:t>
                          </m:r>
                          <m:r>
                            <a:rPr lang="en-IN" sz="1600" i="1">
                              <a:solidFill>
                                <a:schemeClr val="bg1"/>
                              </a:solidFill>
                              <a:latin typeface="Cambria Math" panose="02040503050406030204" pitchFamily="18" charset="0"/>
                            </a:rPr>
                            <m:t>𝑃𝑉</m:t>
                          </m:r>
                        </m:num>
                        <m:den>
                          <m:r>
                            <a:rPr lang="nb-NO" sz="1600" i="1">
                              <a:solidFill>
                                <a:schemeClr val="bg1"/>
                              </a:solidFill>
                              <a:latin typeface="Cambria Math" panose="02040503050406030204" pitchFamily="18" charset="0"/>
                            </a:rPr>
                            <m:t>𝑃𝑃</m:t>
                          </m:r>
                          <m:r>
                            <a:rPr lang="nb-NO" sz="1600" i="1">
                              <a:solidFill>
                                <a:schemeClr val="bg1"/>
                              </a:solidFill>
                              <a:latin typeface="Cambria Math" panose="02040503050406030204" pitchFamily="18" charset="0"/>
                            </a:rPr>
                            <m:t>_</m:t>
                          </m:r>
                          <m:r>
                            <a:rPr lang="nb-NO" sz="1600" i="1">
                              <a:solidFill>
                                <a:schemeClr val="bg1"/>
                              </a:solidFill>
                              <a:latin typeface="Cambria Math" panose="02040503050406030204" pitchFamily="18" charset="0"/>
                            </a:rPr>
                            <m:t>𝑏𝑙𝑑𝑔𝑡𝑦𝑝𝑒</m:t>
                          </m:r>
                        </m:den>
                      </m:f>
                    </m:oMath>
                  </m:oMathPara>
                </a14:m>
                <a:endParaRPr lang="en-IN" sz="1600" dirty="0">
                  <a:solidFill>
                    <a:schemeClr val="bg1"/>
                  </a:solidFill>
                </a:endParaRPr>
              </a:p>
            </p:txBody>
          </p:sp>
        </mc:Choice>
        <mc:Fallback xmlns="">
          <p:sp>
            <p:nvSpPr>
              <p:cNvPr id="24" name="TextBox 23">
                <a:extLst>
                  <a:ext uri="{FF2B5EF4-FFF2-40B4-BE49-F238E27FC236}">
                    <a16:creationId xmlns:a16="http://schemas.microsoft.com/office/drawing/2014/main" id="{DB9D8037-DABB-4B35-A6B5-EF4EDD00523F}"/>
                  </a:ext>
                </a:extLst>
              </p:cNvPr>
              <p:cNvSpPr txBox="1">
                <a:spLocks noRot="1" noChangeAspect="1" noMove="1" noResize="1" noEditPoints="1" noAdjustHandles="1" noChangeArrowheads="1" noChangeShapeType="1" noTextEdit="1"/>
              </p:cNvSpPr>
              <p:nvPr/>
            </p:nvSpPr>
            <p:spPr>
              <a:xfrm>
                <a:off x="430849" y="4895572"/>
                <a:ext cx="3142490" cy="1341714"/>
              </a:xfrm>
              <a:prstGeom prst="rect">
                <a:avLst/>
              </a:prstGeom>
              <a:blipFill>
                <a:blip r:embed="rId7"/>
                <a:stretch>
                  <a:fillRect l="-1165" t="-1364"/>
                </a:stretch>
              </a:blipFill>
            </p:spPr>
            <p:txBody>
              <a:bodyPr/>
              <a:lstStyle/>
              <a:p>
                <a:r>
                  <a:rPr lang="de-CH">
                    <a:noFill/>
                  </a:rPr>
                  <a:t> </a:t>
                </a:r>
              </a:p>
            </p:txBody>
          </p:sp>
        </mc:Fallback>
      </mc:AlternateContent>
    </p:spTree>
    <p:extLst>
      <p:ext uri="{BB962C8B-B14F-4D97-AF65-F5344CB8AC3E}">
        <p14:creationId xmlns:p14="http://schemas.microsoft.com/office/powerpoint/2010/main" val="2680263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8" grpId="0" animBg="1"/>
      <p:bldP spid="12" grpId="0" animBg="1"/>
      <p:bldP spid="13" grpId="0"/>
      <p:bldP spid="2" grpId="0" animBg="1"/>
      <p:bldP spid="18" grpId="0" animBg="1"/>
      <p:bldP spid="16" grpId="0" animBg="1"/>
      <p:bldP spid="10" grpId="0" animBg="1"/>
      <p:bldP spid="22"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eory of planned behavior">
            <a:extLst>
              <a:ext uri="{FF2B5EF4-FFF2-40B4-BE49-F238E27FC236}">
                <a16:creationId xmlns:a16="http://schemas.microsoft.com/office/drawing/2014/main" id="{CFF344E4-0C29-4787-AC2C-C0E67D22A39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19451" y="1945568"/>
            <a:ext cx="7809060" cy="3807104"/>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a:xfrm>
            <a:off x="6092825" y="6317262"/>
            <a:ext cx="4631883" cy="459776"/>
          </a:xfrm>
        </p:spPr>
        <p:txBody>
          <a:bodyPr/>
          <a:lstStyle/>
          <a:p>
            <a:r>
              <a:rPr lang="en-GB"/>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pPr/>
              <a:t>13</a:t>
            </a:fld>
            <a:endParaRPr lang="en-GB"/>
          </a:p>
        </p:txBody>
      </p:sp>
      <p:sp>
        <p:nvSpPr>
          <p:cNvPr id="11" name="Titel 10"/>
          <p:cNvSpPr>
            <a:spLocks noGrp="1"/>
          </p:cNvSpPr>
          <p:nvPr>
            <p:ph type="title"/>
          </p:nvPr>
        </p:nvSpPr>
        <p:spPr>
          <a:xfrm>
            <a:off x="323850" y="620714"/>
            <a:ext cx="11537950" cy="972000"/>
          </a:xfrm>
        </p:spPr>
        <p:txBody>
          <a:bodyPr/>
          <a:lstStyle/>
          <a:p>
            <a:r>
              <a:rPr lang="en-GB" dirty="0"/>
              <a:t>Use of Theory of Planned Behaviour for decision making</a:t>
            </a:r>
            <a:br>
              <a:rPr lang="en-GB" dirty="0"/>
            </a:br>
            <a:r>
              <a:rPr lang="en-GB" dirty="0"/>
              <a:t>Stage II – Choice </a:t>
            </a:r>
            <a:br>
              <a:rPr lang="en-GB" dirty="0"/>
            </a:br>
            <a:endParaRPr lang="en-GB" dirty="0"/>
          </a:p>
        </p:txBody>
      </p:sp>
      <p:sp>
        <p:nvSpPr>
          <p:cNvPr id="3" name="TextBox 2">
            <a:extLst>
              <a:ext uri="{FF2B5EF4-FFF2-40B4-BE49-F238E27FC236}">
                <a16:creationId xmlns:a16="http://schemas.microsoft.com/office/drawing/2014/main" id="{292B8991-172E-46FF-8F9F-E5996FDD0146}"/>
              </a:ext>
            </a:extLst>
          </p:cNvPr>
          <p:cNvSpPr txBox="1"/>
          <p:nvPr/>
        </p:nvSpPr>
        <p:spPr>
          <a:xfrm>
            <a:off x="430849" y="1760940"/>
            <a:ext cx="3142490" cy="1077218"/>
          </a:xfrm>
          <a:prstGeom prst="rect">
            <a:avLst/>
          </a:prstGeom>
          <a:solidFill>
            <a:srgbClr val="91056A"/>
          </a:solidFill>
        </p:spPr>
        <p:txBody>
          <a:bodyPr wrap="square" rtlCol="0">
            <a:spAutoFit/>
          </a:bodyPr>
          <a:lstStyle/>
          <a:p>
            <a:r>
              <a:rPr lang="en-IN" sz="1600" dirty="0">
                <a:solidFill>
                  <a:schemeClr val="bg1"/>
                </a:solidFill>
              </a:rPr>
              <a:t>Environmental attitudes/beliefs Range = [0,1]</a:t>
            </a:r>
            <a:endParaRPr lang="en-US" sz="1600" dirty="0">
              <a:solidFill>
                <a:schemeClr val="bg1"/>
              </a:solidFill>
            </a:endParaRPr>
          </a:p>
          <a:p>
            <a:r>
              <a:rPr lang="en-US" sz="1600" dirty="0">
                <a:solidFill>
                  <a:schemeClr val="bg1"/>
                </a:solidFill>
              </a:rPr>
              <a:t>w/ MINERGIE   = high EA ~1</a:t>
            </a:r>
          </a:p>
          <a:p>
            <a:r>
              <a:rPr lang="en-US" sz="1600" dirty="0">
                <a:solidFill>
                  <a:schemeClr val="bg1"/>
                </a:solidFill>
              </a:rPr>
              <a:t>w/o MINERGIE = low EA ~0</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F370187-B27F-4BF4-9910-1D6272751169}"/>
                  </a:ext>
                </a:extLst>
              </p:cNvPr>
              <p:cNvSpPr txBox="1"/>
              <p:nvPr/>
            </p:nvSpPr>
            <p:spPr>
              <a:xfrm>
                <a:off x="430849" y="3293262"/>
                <a:ext cx="3142490" cy="1291187"/>
              </a:xfrm>
              <a:prstGeom prst="rect">
                <a:avLst/>
              </a:prstGeom>
              <a:solidFill>
                <a:srgbClr val="00B050"/>
              </a:solidFill>
            </p:spPr>
            <p:txBody>
              <a:bodyPr wrap="square" rtlCol="0">
                <a:spAutoFit/>
              </a:bodyPr>
              <a:lstStyle/>
              <a:p>
                <a:r>
                  <a:rPr lang="en-IN" sz="1400" dirty="0">
                    <a:solidFill>
                      <a:schemeClr val="bg1"/>
                    </a:solidFill>
                  </a:rPr>
                  <a:t>Small-world Network (Closest people – Friends, Family): in-plot/out-plot</a:t>
                </a:r>
              </a:p>
              <a:p>
                <a:r>
                  <a:rPr lang="en-IN" sz="1400" dirty="0">
                    <a:solidFill>
                      <a:schemeClr val="bg1"/>
                    </a:solidFill>
                  </a:rPr>
                  <a:t>Range = [0,1]</a:t>
                </a:r>
              </a:p>
              <a:p>
                <a:r>
                  <a:rPr lang="en-IN" sz="1400" dirty="0">
                    <a:solidFill>
                      <a:schemeClr val="bg1"/>
                    </a:solidFill>
                  </a:rPr>
                  <a:t>Ratio: </a:t>
                </a:r>
                <a14:m>
                  <m:oMath xmlns:m="http://schemas.openxmlformats.org/officeDocument/2006/math">
                    <m:f>
                      <m:fPr>
                        <m:ctrlPr>
                          <a:rPr lang="en-GB" sz="1400" b="0" i="1" smtClean="0">
                            <a:solidFill>
                              <a:schemeClr val="bg1"/>
                            </a:solidFill>
                            <a:latin typeface="Cambria Math" panose="02040503050406030204" pitchFamily="18" charset="0"/>
                          </a:rPr>
                        </m:ctrlPr>
                      </m:fPr>
                      <m:num>
                        <m:r>
                          <a:rPr lang="en-GB" sz="1400" i="1">
                            <a:solidFill>
                              <a:schemeClr val="bg1"/>
                            </a:solidFill>
                            <a:latin typeface="Cambria Math" panose="02040503050406030204" pitchFamily="18" charset="0"/>
                          </a:rPr>
                          <m:t>#</m:t>
                        </m:r>
                        <m:r>
                          <a:rPr lang="en-GB" sz="1400" i="1">
                            <a:solidFill>
                              <a:schemeClr val="bg1"/>
                            </a:solidFill>
                            <a:latin typeface="Cambria Math" panose="02040503050406030204" pitchFamily="18" charset="0"/>
                          </a:rPr>
                          <m:t>𝑝𝑒𝑜𝑝𝑙𝑒</m:t>
                        </m:r>
                        <m:r>
                          <a:rPr lang="en-GB" sz="1400" i="1">
                            <a:solidFill>
                              <a:schemeClr val="bg1"/>
                            </a:solidFill>
                            <a:latin typeface="Cambria Math" panose="02040503050406030204" pitchFamily="18" charset="0"/>
                          </a:rPr>
                          <m:t> </m:t>
                        </m:r>
                        <m:r>
                          <a:rPr lang="en-GB" sz="1400" i="1">
                            <a:solidFill>
                              <a:schemeClr val="bg1"/>
                            </a:solidFill>
                            <a:latin typeface="Cambria Math" panose="02040503050406030204" pitchFamily="18" charset="0"/>
                          </a:rPr>
                          <m:t>𝑖𝑛</m:t>
                        </m:r>
                        <m:r>
                          <a:rPr lang="en-GB" sz="1400" i="1">
                            <a:solidFill>
                              <a:schemeClr val="bg1"/>
                            </a:solidFill>
                            <a:latin typeface="Cambria Math" panose="02040503050406030204" pitchFamily="18" charset="0"/>
                          </a:rPr>
                          <m:t> </m:t>
                        </m:r>
                        <m:r>
                          <a:rPr lang="en-GB" sz="1400" i="1">
                            <a:solidFill>
                              <a:schemeClr val="bg1"/>
                            </a:solidFill>
                            <a:latin typeface="Cambria Math" panose="02040503050406030204" pitchFamily="18" charset="0"/>
                          </a:rPr>
                          <m:t>𝑆𝑊𝑁</m:t>
                        </m:r>
                        <m:r>
                          <a:rPr lang="en-GB" sz="1400" i="1">
                            <a:solidFill>
                              <a:schemeClr val="bg1"/>
                            </a:solidFill>
                            <a:latin typeface="Cambria Math" panose="02040503050406030204" pitchFamily="18" charset="0"/>
                          </a:rPr>
                          <m:t> </m:t>
                        </m:r>
                        <m:r>
                          <a:rPr lang="en-GB" sz="1400" i="1">
                            <a:solidFill>
                              <a:schemeClr val="bg1"/>
                            </a:solidFill>
                            <a:latin typeface="Cambria Math" panose="02040503050406030204" pitchFamily="18" charset="0"/>
                          </a:rPr>
                          <m:t>𝑤𝑖𝑡h</m:t>
                        </m:r>
                        <m:r>
                          <a:rPr lang="en-GB" sz="1400" b="0" i="1" smtClean="0">
                            <a:solidFill>
                              <a:schemeClr val="bg1"/>
                            </a:solidFill>
                            <a:latin typeface="Cambria Math" panose="02040503050406030204" pitchFamily="18" charset="0"/>
                          </a:rPr>
                          <m:t> </m:t>
                        </m:r>
                        <m:r>
                          <a:rPr lang="en-GB" sz="1400" b="0" i="1" smtClean="0">
                            <a:solidFill>
                              <a:schemeClr val="bg1"/>
                            </a:solidFill>
                            <a:latin typeface="Cambria Math" panose="02040503050406030204" pitchFamily="18" charset="0"/>
                          </a:rPr>
                          <m:t>𝑆𝑜𝑙𝑎𝑟</m:t>
                        </m:r>
                      </m:num>
                      <m:den>
                        <m:r>
                          <a:rPr lang="en-GB" sz="1400" b="0" i="1" smtClean="0">
                            <a:solidFill>
                              <a:schemeClr val="bg1"/>
                            </a:solidFill>
                            <a:latin typeface="Cambria Math" panose="02040503050406030204" pitchFamily="18" charset="0"/>
                          </a:rPr>
                          <m:t>𝑇𝑜𝑡𝑎𝑙</m:t>
                        </m:r>
                        <m:r>
                          <a:rPr lang="en-GB" sz="1400" b="0" i="1" smtClean="0">
                            <a:solidFill>
                              <a:schemeClr val="bg1"/>
                            </a:solidFill>
                            <a:latin typeface="Cambria Math" panose="02040503050406030204" pitchFamily="18" charset="0"/>
                          </a:rPr>
                          <m:t> #</m:t>
                        </m:r>
                        <m:r>
                          <a:rPr lang="en-GB" sz="1400" i="1">
                            <a:solidFill>
                              <a:schemeClr val="bg1"/>
                            </a:solidFill>
                            <a:latin typeface="Cambria Math" panose="02040503050406030204" pitchFamily="18" charset="0"/>
                          </a:rPr>
                          <m:t>𝑝𝑒𝑜𝑝𝑙𝑒</m:t>
                        </m:r>
                        <m:r>
                          <a:rPr lang="en-GB" sz="1400" i="1">
                            <a:solidFill>
                              <a:schemeClr val="bg1"/>
                            </a:solidFill>
                            <a:latin typeface="Cambria Math" panose="02040503050406030204" pitchFamily="18" charset="0"/>
                          </a:rPr>
                          <m:t> </m:t>
                        </m:r>
                        <m:r>
                          <a:rPr lang="en-GB" sz="1400" i="1">
                            <a:solidFill>
                              <a:schemeClr val="bg1"/>
                            </a:solidFill>
                            <a:latin typeface="Cambria Math" panose="02040503050406030204" pitchFamily="18" charset="0"/>
                          </a:rPr>
                          <m:t>𝑖𝑛</m:t>
                        </m:r>
                        <m:r>
                          <a:rPr lang="en-GB" sz="1400" i="1">
                            <a:solidFill>
                              <a:schemeClr val="bg1"/>
                            </a:solidFill>
                            <a:latin typeface="Cambria Math" panose="02040503050406030204" pitchFamily="18" charset="0"/>
                          </a:rPr>
                          <m:t> </m:t>
                        </m:r>
                        <m:r>
                          <a:rPr lang="en-GB" sz="1400" b="0" i="1" smtClean="0">
                            <a:solidFill>
                              <a:schemeClr val="bg1"/>
                            </a:solidFill>
                            <a:latin typeface="Cambria Math" panose="02040503050406030204" pitchFamily="18" charset="0"/>
                          </a:rPr>
                          <m:t>𝑆𝑊𝑁</m:t>
                        </m:r>
                      </m:den>
                    </m:f>
                  </m:oMath>
                </a14:m>
                <a:endParaRPr lang="en-GB" sz="1400" b="0" dirty="0">
                  <a:solidFill>
                    <a:schemeClr val="bg1"/>
                  </a:solidFill>
                </a:endParaRPr>
              </a:p>
              <a:p>
                <a:endParaRPr lang="en-IN" sz="1400" dirty="0">
                  <a:solidFill>
                    <a:schemeClr val="bg1"/>
                  </a:solidFill>
                </a:endParaRPr>
              </a:p>
            </p:txBody>
          </p:sp>
        </mc:Choice>
        <mc:Fallback xmlns="">
          <p:sp>
            <p:nvSpPr>
              <p:cNvPr id="7" name="TextBox 6">
                <a:extLst>
                  <a:ext uri="{FF2B5EF4-FFF2-40B4-BE49-F238E27FC236}">
                    <a16:creationId xmlns:a16="http://schemas.microsoft.com/office/drawing/2014/main" id="{DF370187-B27F-4BF4-9910-1D6272751169}"/>
                  </a:ext>
                </a:extLst>
              </p:cNvPr>
              <p:cNvSpPr txBox="1">
                <a:spLocks noRot="1" noChangeAspect="1" noMove="1" noResize="1" noEditPoints="1" noAdjustHandles="1" noChangeArrowheads="1" noChangeShapeType="1" noTextEdit="1"/>
              </p:cNvSpPr>
              <p:nvPr/>
            </p:nvSpPr>
            <p:spPr>
              <a:xfrm>
                <a:off x="430849" y="3293262"/>
                <a:ext cx="3142490" cy="1291187"/>
              </a:xfrm>
              <a:prstGeom prst="rect">
                <a:avLst/>
              </a:prstGeom>
              <a:blipFill>
                <a:blip r:embed="rId4"/>
                <a:stretch>
                  <a:fillRect l="-583" t="-943" r="-583"/>
                </a:stretch>
              </a:blipFill>
            </p:spPr>
            <p:txBody>
              <a:bodyPr/>
              <a:lstStyle/>
              <a:p>
                <a:r>
                  <a:rPr lang="de-CH">
                    <a:noFill/>
                  </a:rPr>
                  <a:t> </a:t>
                </a:r>
              </a:p>
            </p:txBody>
          </p:sp>
        </mc:Fallback>
      </mc:AlternateContent>
      <p:sp>
        <p:nvSpPr>
          <p:cNvPr id="12" name="Oval 11">
            <a:extLst>
              <a:ext uri="{FF2B5EF4-FFF2-40B4-BE49-F238E27FC236}">
                <a16:creationId xmlns:a16="http://schemas.microsoft.com/office/drawing/2014/main" id="{6FC2DC09-5115-463E-8FE9-6EAAE1313FAA}"/>
              </a:ext>
            </a:extLst>
          </p:cNvPr>
          <p:cNvSpPr/>
          <p:nvPr/>
        </p:nvSpPr>
        <p:spPr>
          <a:xfrm>
            <a:off x="9728853" y="3536834"/>
            <a:ext cx="185976" cy="8277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EEE12E0-A632-44E6-B52A-E0BED81B4AD1}"/>
              </a:ext>
            </a:extLst>
          </p:cNvPr>
          <p:cNvSpPr txBox="1"/>
          <p:nvPr/>
        </p:nvSpPr>
        <p:spPr>
          <a:xfrm>
            <a:off x="8342655" y="2088849"/>
            <a:ext cx="2997538" cy="923330"/>
          </a:xfrm>
          <a:prstGeom prst="rect">
            <a:avLst/>
          </a:prstGeom>
          <a:solidFill>
            <a:schemeClr val="bg1"/>
          </a:solidFill>
        </p:spPr>
        <p:txBody>
          <a:bodyPr wrap="square" rtlCol="0">
            <a:spAutoFit/>
          </a:bodyPr>
          <a:lstStyle/>
          <a:p>
            <a:r>
              <a:rPr lang="en-GB" dirty="0">
                <a:solidFill>
                  <a:srgbClr val="FF0000"/>
                </a:solidFill>
              </a:rPr>
              <a:t>Choice:</a:t>
            </a:r>
          </a:p>
          <a:p>
            <a:r>
              <a:rPr lang="en-GB" dirty="0">
                <a:solidFill>
                  <a:srgbClr val="FF0000"/>
                </a:solidFill>
              </a:rPr>
              <a:t>Individual OR Community</a:t>
            </a:r>
            <a:r>
              <a:rPr lang="de-CH" dirty="0">
                <a:solidFill>
                  <a:srgbClr val="FF0000"/>
                </a:solidFill>
              </a:rPr>
              <a:t> based on </a:t>
            </a:r>
            <a:r>
              <a:rPr lang="de-CH" b="1" u="sng" dirty="0">
                <a:solidFill>
                  <a:srgbClr val="FF0000"/>
                </a:solidFill>
              </a:rPr>
              <a:t>NPV ranking</a:t>
            </a:r>
            <a:endParaRPr lang="en-GB" b="1" u="sng" dirty="0">
              <a:solidFill>
                <a:srgbClr val="FF0000"/>
              </a:solidFill>
            </a:endParaRPr>
          </a:p>
        </p:txBody>
      </p:sp>
      <p:sp>
        <p:nvSpPr>
          <p:cNvPr id="14" name="TextBox 13">
            <a:extLst>
              <a:ext uri="{FF2B5EF4-FFF2-40B4-BE49-F238E27FC236}">
                <a16:creationId xmlns:a16="http://schemas.microsoft.com/office/drawing/2014/main" id="{540FE93D-2B94-4AD9-BEA4-3A14F712E746}"/>
              </a:ext>
            </a:extLst>
          </p:cNvPr>
          <p:cNvSpPr txBox="1"/>
          <p:nvPr/>
        </p:nvSpPr>
        <p:spPr>
          <a:xfrm>
            <a:off x="5185580" y="6435160"/>
            <a:ext cx="4876801" cy="215444"/>
          </a:xfrm>
          <a:prstGeom prst="rect">
            <a:avLst/>
          </a:prstGeom>
          <a:noFill/>
        </p:spPr>
        <p:txBody>
          <a:bodyPr wrap="square" rtlCol="0">
            <a:spAutoFit/>
          </a:bodyPr>
          <a:lstStyle/>
          <a:p>
            <a:r>
              <a:rPr lang="en-GB" sz="800" dirty="0" err="1"/>
              <a:t>Icek</a:t>
            </a:r>
            <a:r>
              <a:rPr lang="en-GB" sz="800" dirty="0"/>
              <a:t> </a:t>
            </a:r>
            <a:r>
              <a:rPr lang="en-GB" sz="800" dirty="0" err="1"/>
              <a:t>Ajzen</a:t>
            </a:r>
            <a:r>
              <a:rPr lang="en-GB" sz="800" dirty="0"/>
              <a:t>, ‘</a:t>
            </a:r>
            <a:r>
              <a:rPr lang="de-CH" sz="800" dirty="0"/>
              <a:t>Constructing a TPB Questionnaire: Conceptual and Methodological Considerations’, </a:t>
            </a:r>
            <a:r>
              <a:rPr lang="en-GB" sz="800" dirty="0"/>
              <a:t>2002</a:t>
            </a:r>
            <a:endParaRPr lang="de-CH" sz="8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548674B-C1A3-4B30-BCA7-E22324454A53}"/>
                  </a:ext>
                </a:extLst>
              </p:cNvPr>
              <p:cNvSpPr txBox="1"/>
              <p:nvPr/>
            </p:nvSpPr>
            <p:spPr>
              <a:xfrm>
                <a:off x="430849" y="4895572"/>
                <a:ext cx="3142490" cy="1341714"/>
              </a:xfrm>
              <a:prstGeom prst="rect">
                <a:avLst/>
              </a:prstGeom>
              <a:solidFill>
                <a:srgbClr val="C00000"/>
              </a:solidFill>
            </p:spPr>
            <p:txBody>
              <a:bodyPr wrap="square" rtlCol="0">
                <a:spAutoFit/>
              </a:bodyPr>
              <a:lstStyle/>
              <a:p>
                <a:r>
                  <a:rPr lang="en-IN" sz="1600" dirty="0">
                    <a:solidFill>
                      <a:schemeClr val="bg1"/>
                    </a:solidFill>
                  </a:rPr>
                  <a:t>Economic Attractiveness: </a:t>
                </a:r>
              </a:p>
              <a:p>
                <a:r>
                  <a:rPr lang="en-IN" sz="1600" dirty="0">
                    <a:solidFill>
                      <a:schemeClr val="bg1"/>
                    </a:solidFill>
                  </a:rPr>
                  <a:t>Range = [0,1]</a:t>
                </a:r>
              </a:p>
              <a:p>
                <a:r>
                  <a:rPr lang="en-IN" sz="1600" dirty="0">
                    <a:solidFill>
                      <a:schemeClr val="bg1"/>
                    </a:solidFill>
                  </a:rPr>
                  <a:t>Payback Period Ratio = </a:t>
                </a:r>
              </a:p>
              <a:p>
                <a:pPr/>
                <a14:m>
                  <m:oMathPara xmlns:m="http://schemas.openxmlformats.org/officeDocument/2006/math">
                    <m:oMathParaPr>
                      <m:jc m:val="centerGroup"/>
                    </m:oMathParaPr>
                    <m:oMath xmlns:m="http://schemas.openxmlformats.org/officeDocument/2006/math">
                      <m:f>
                        <m:fPr>
                          <m:ctrlPr>
                            <a:rPr lang="en-IN" sz="1600" i="1">
                              <a:solidFill>
                                <a:schemeClr val="bg1"/>
                              </a:solidFill>
                              <a:latin typeface="Cambria Math" panose="02040503050406030204" pitchFamily="18" charset="0"/>
                            </a:rPr>
                          </m:ctrlPr>
                        </m:fPr>
                        <m:num>
                          <m:r>
                            <a:rPr lang="nb-NO" sz="1600" i="1">
                              <a:solidFill>
                                <a:schemeClr val="bg1"/>
                              </a:solidFill>
                              <a:latin typeface="Cambria Math" panose="02040503050406030204" pitchFamily="18" charset="0"/>
                            </a:rPr>
                            <m:t>𝑃𝑃</m:t>
                          </m:r>
                          <m:r>
                            <a:rPr lang="nb-NO" sz="1600" i="1">
                              <a:solidFill>
                                <a:schemeClr val="bg1"/>
                              </a:solidFill>
                              <a:latin typeface="Cambria Math" panose="02040503050406030204" pitchFamily="18" charset="0"/>
                            </a:rPr>
                            <m:t>_</m:t>
                          </m:r>
                          <m:r>
                            <a:rPr lang="nb-NO" sz="1600" i="1">
                              <a:solidFill>
                                <a:schemeClr val="bg1"/>
                              </a:solidFill>
                              <a:latin typeface="Cambria Math" panose="02040503050406030204" pitchFamily="18" charset="0"/>
                            </a:rPr>
                            <m:t>𝑏𝑙𝑑𝑔𝑡𝑦𝑝𝑒</m:t>
                          </m:r>
                          <m:r>
                            <a:rPr lang="nb-NO" sz="1600" i="1">
                              <a:solidFill>
                                <a:schemeClr val="bg1"/>
                              </a:solidFill>
                              <a:latin typeface="Cambria Math" panose="02040503050406030204" pitchFamily="18" charset="0"/>
                            </a:rPr>
                            <m:t>–</m:t>
                          </m:r>
                          <m:r>
                            <a:rPr lang="nb-NO" sz="1600" i="1">
                              <a:solidFill>
                                <a:schemeClr val="bg1"/>
                              </a:solidFill>
                              <a:latin typeface="Cambria Math" panose="02040503050406030204" pitchFamily="18" charset="0"/>
                            </a:rPr>
                            <m:t>𝑃𝑃</m:t>
                          </m:r>
                          <m:r>
                            <a:rPr lang="nb-NO" sz="1600" i="1">
                              <a:solidFill>
                                <a:schemeClr val="bg1"/>
                              </a:solidFill>
                              <a:latin typeface="Cambria Math" panose="02040503050406030204" pitchFamily="18" charset="0"/>
                            </a:rPr>
                            <m:t>_</m:t>
                          </m:r>
                          <m:r>
                            <a:rPr lang="nb-NO" sz="1600" i="1">
                              <a:solidFill>
                                <a:schemeClr val="bg1"/>
                              </a:solidFill>
                              <a:latin typeface="Cambria Math" panose="02040503050406030204" pitchFamily="18" charset="0"/>
                            </a:rPr>
                            <m:t>𝑏𝑙𝑑𝑔𝑡𝑦𝑝𝑒</m:t>
                          </m:r>
                          <m:r>
                            <a:rPr lang="en-IN" sz="1600" i="1">
                              <a:solidFill>
                                <a:schemeClr val="bg1"/>
                              </a:solidFill>
                              <a:latin typeface="Cambria Math" panose="02040503050406030204" pitchFamily="18" charset="0"/>
                            </a:rPr>
                            <m:t>_</m:t>
                          </m:r>
                          <m:r>
                            <a:rPr lang="en-IN" sz="1600" i="1">
                              <a:solidFill>
                                <a:schemeClr val="bg1"/>
                              </a:solidFill>
                              <a:latin typeface="Cambria Math" panose="02040503050406030204" pitchFamily="18" charset="0"/>
                            </a:rPr>
                            <m:t>𝑃𝑉</m:t>
                          </m:r>
                        </m:num>
                        <m:den>
                          <m:r>
                            <a:rPr lang="nb-NO" sz="1600" i="1">
                              <a:solidFill>
                                <a:schemeClr val="bg1"/>
                              </a:solidFill>
                              <a:latin typeface="Cambria Math" panose="02040503050406030204" pitchFamily="18" charset="0"/>
                            </a:rPr>
                            <m:t>𝑃𝑃</m:t>
                          </m:r>
                          <m:r>
                            <a:rPr lang="nb-NO" sz="1600" i="1">
                              <a:solidFill>
                                <a:schemeClr val="bg1"/>
                              </a:solidFill>
                              <a:latin typeface="Cambria Math" panose="02040503050406030204" pitchFamily="18" charset="0"/>
                            </a:rPr>
                            <m:t>_</m:t>
                          </m:r>
                          <m:r>
                            <a:rPr lang="nb-NO" sz="1600" i="1">
                              <a:solidFill>
                                <a:schemeClr val="bg1"/>
                              </a:solidFill>
                              <a:latin typeface="Cambria Math" panose="02040503050406030204" pitchFamily="18" charset="0"/>
                            </a:rPr>
                            <m:t>𝑏𝑙𝑑𝑔𝑡𝑦𝑝𝑒</m:t>
                          </m:r>
                        </m:den>
                      </m:f>
                    </m:oMath>
                  </m:oMathPara>
                </a14:m>
                <a:endParaRPr lang="en-IN" sz="1600" dirty="0">
                  <a:solidFill>
                    <a:schemeClr val="bg1"/>
                  </a:solidFill>
                </a:endParaRPr>
              </a:p>
            </p:txBody>
          </p:sp>
        </mc:Choice>
        <mc:Fallback xmlns="">
          <p:sp>
            <p:nvSpPr>
              <p:cNvPr id="15" name="TextBox 14">
                <a:extLst>
                  <a:ext uri="{FF2B5EF4-FFF2-40B4-BE49-F238E27FC236}">
                    <a16:creationId xmlns:a16="http://schemas.microsoft.com/office/drawing/2014/main" id="{2548674B-C1A3-4B30-BCA7-E22324454A53}"/>
                  </a:ext>
                </a:extLst>
              </p:cNvPr>
              <p:cNvSpPr txBox="1">
                <a:spLocks noRot="1" noChangeAspect="1" noMove="1" noResize="1" noEditPoints="1" noAdjustHandles="1" noChangeArrowheads="1" noChangeShapeType="1" noTextEdit="1"/>
              </p:cNvSpPr>
              <p:nvPr/>
            </p:nvSpPr>
            <p:spPr>
              <a:xfrm>
                <a:off x="430849" y="4895572"/>
                <a:ext cx="3142490" cy="1341714"/>
              </a:xfrm>
              <a:prstGeom prst="rect">
                <a:avLst/>
              </a:prstGeom>
              <a:blipFill>
                <a:blip r:embed="rId5"/>
                <a:stretch>
                  <a:fillRect l="-1165" t="-1364"/>
                </a:stretch>
              </a:blipFill>
            </p:spPr>
            <p:txBody>
              <a:bodyPr/>
              <a:lstStyle/>
              <a:p>
                <a:r>
                  <a:rPr lang="de-CH">
                    <a:noFill/>
                  </a:rPr>
                  <a:t> </a:t>
                </a:r>
              </a:p>
            </p:txBody>
          </p:sp>
        </mc:Fallback>
      </mc:AlternateContent>
      <p:sp>
        <p:nvSpPr>
          <p:cNvPr id="16" name="TextBox 15">
            <a:extLst>
              <a:ext uri="{FF2B5EF4-FFF2-40B4-BE49-F238E27FC236}">
                <a16:creationId xmlns:a16="http://schemas.microsoft.com/office/drawing/2014/main" id="{CB0F02E8-CE98-430B-A827-F5FE08406BF1}"/>
              </a:ext>
            </a:extLst>
          </p:cNvPr>
          <p:cNvSpPr txBox="1"/>
          <p:nvPr/>
        </p:nvSpPr>
        <p:spPr>
          <a:xfrm>
            <a:off x="3719451" y="5397152"/>
            <a:ext cx="638860" cy="338554"/>
          </a:xfrm>
          <a:prstGeom prst="rect">
            <a:avLst/>
          </a:prstGeom>
          <a:solidFill>
            <a:srgbClr val="C00000"/>
          </a:solidFill>
        </p:spPr>
        <p:txBody>
          <a:bodyPr wrap="square" rtlCol="0">
            <a:spAutoFit/>
          </a:bodyPr>
          <a:lstStyle/>
          <a:p>
            <a:r>
              <a:rPr lang="en-IN" sz="1600" dirty="0">
                <a:solidFill>
                  <a:schemeClr val="bg1"/>
                </a:solidFill>
              </a:rPr>
              <a:t>NPV</a:t>
            </a:r>
          </a:p>
        </p:txBody>
      </p:sp>
    </p:spTree>
    <p:extLst>
      <p:ext uri="{BB962C8B-B14F-4D97-AF65-F5344CB8AC3E}">
        <p14:creationId xmlns:p14="http://schemas.microsoft.com/office/powerpoint/2010/main" val="138422515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553508-0358-465A-8761-6027AE9D6164}"/>
              </a:ext>
            </a:extLst>
          </p:cNvPr>
          <p:cNvSpPr>
            <a:spLocks noGrp="1"/>
          </p:cNvSpPr>
          <p:nvPr>
            <p:ph type="title"/>
          </p:nvPr>
        </p:nvSpPr>
        <p:spPr/>
        <p:txBody>
          <a:bodyPr/>
          <a:lstStyle/>
          <a:p>
            <a:r>
              <a:rPr lang="en-GB" dirty="0"/>
              <a:t>Choice based on NPV Ranking</a:t>
            </a:r>
            <a:endParaRPr lang="de-CH" dirty="0"/>
          </a:p>
        </p:txBody>
      </p:sp>
      <p:sp>
        <p:nvSpPr>
          <p:cNvPr id="2" name="Content Placeholder 1">
            <a:extLst>
              <a:ext uri="{FF2B5EF4-FFF2-40B4-BE49-F238E27FC236}">
                <a16:creationId xmlns:a16="http://schemas.microsoft.com/office/drawing/2014/main" id="{3D12A152-06A0-4BA3-8EDE-AED93BD2A435}"/>
              </a:ext>
            </a:extLst>
          </p:cNvPr>
          <p:cNvSpPr>
            <a:spLocks noGrp="1"/>
          </p:cNvSpPr>
          <p:nvPr>
            <p:ph idx="1"/>
          </p:nvPr>
        </p:nvSpPr>
        <p:spPr>
          <a:xfrm>
            <a:off x="323850" y="1321068"/>
            <a:ext cx="8696860" cy="4866864"/>
          </a:xfrm>
        </p:spPr>
        <p:txBody>
          <a:bodyPr/>
          <a:lstStyle/>
          <a:p>
            <a:r>
              <a:rPr lang="en-GB" dirty="0"/>
              <a:t>After clearing Stage I: Only subplot considered</a:t>
            </a:r>
          </a:p>
          <a:p>
            <a:r>
              <a:rPr lang="en-GB" dirty="0"/>
              <a:t>A, B, C, D</a:t>
            </a:r>
          </a:p>
          <a:p>
            <a:r>
              <a:rPr lang="en-GB" dirty="0"/>
              <a:t>11 possible communities</a:t>
            </a:r>
          </a:p>
          <a:p>
            <a:pPr lvl="1"/>
            <a:r>
              <a:rPr lang="en-GB" dirty="0"/>
              <a:t>ABCD</a:t>
            </a:r>
          </a:p>
          <a:p>
            <a:pPr lvl="1"/>
            <a:r>
              <a:rPr lang="en-GB" dirty="0"/>
              <a:t>ABC</a:t>
            </a:r>
          </a:p>
          <a:p>
            <a:pPr lvl="1"/>
            <a:r>
              <a:rPr lang="en-GB" dirty="0"/>
              <a:t>BCD</a:t>
            </a:r>
          </a:p>
          <a:p>
            <a:pPr lvl="1"/>
            <a:r>
              <a:rPr lang="en-GB" dirty="0"/>
              <a:t>…</a:t>
            </a:r>
          </a:p>
          <a:p>
            <a:pPr lvl="1"/>
            <a:r>
              <a:rPr lang="en-GB" dirty="0">
                <a:solidFill>
                  <a:srgbClr val="C00000"/>
                </a:solidFill>
              </a:rPr>
              <a:t>Which community is formed?</a:t>
            </a:r>
          </a:p>
          <a:p>
            <a:endParaRPr lang="en-GB" dirty="0"/>
          </a:p>
        </p:txBody>
      </p:sp>
      <p:sp>
        <p:nvSpPr>
          <p:cNvPr id="3" name="Date Placeholder 2">
            <a:extLst>
              <a:ext uri="{FF2B5EF4-FFF2-40B4-BE49-F238E27FC236}">
                <a16:creationId xmlns:a16="http://schemas.microsoft.com/office/drawing/2014/main" id="{BB1F7852-E3C6-43A1-88BC-7A515204CC0B}"/>
              </a:ext>
            </a:extLst>
          </p:cNvPr>
          <p:cNvSpPr>
            <a:spLocks noGrp="1"/>
          </p:cNvSpPr>
          <p:nvPr>
            <p:ph type="dt" sz="half" idx="10"/>
          </p:nvPr>
        </p:nvSpPr>
        <p:spPr/>
        <p:txBody>
          <a:bodyPr/>
          <a:lstStyle/>
          <a:p>
            <a:r>
              <a:rPr lang="en-GB"/>
              <a:t>14.03.2019</a:t>
            </a:r>
          </a:p>
        </p:txBody>
      </p:sp>
      <p:sp>
        <p:nvSpPr>
          <p:cNvPr id="4" name="Footer Placeholder 3">
            <a:extLst>
              <a:ext uri="{FF2B5EF4-FFF2-40B4-BE49-F238E27FC236}">
                <a16:creationId xmlns:a16="http://schemas.microsoft.com/office/drawing/2014/main" id="{6AC9007F-1F66-470D-9920-A3D147A1C169}"/>
              </a:ext>
            </a:extLst>
          </p:cNvPr>
          <p:cNvSpPr>
            <a:spLocks noGrp="1"/>
          </p:cNvSpPr>
          <p:nvPr>
            <p:ph type="ftr" sz="quarter" idx="11"/>
          </p:nvPr>
        </p:nvSpPr>
        <p:spPr/>
        <p:txBody>
          <a:bodyPr/>
          <a:lstStyle/>
          <a:p>
            <a:r>
              <a:rPr lang="en-GB"/>
              <a:t>Prakhar Mehta</a:t>
            </a:r>
          </a:p>
        </p:txBody>
      </p:sp>
      <p:sp>
        <p:nvSpPr>
          <p:cNvPr id="5" name="Slide Number Placeholder 4">
            <a:extLst>
              <a:ext uri="{FF2B5EF4-FFF2-40B4-BE49-F238E27FC236}">
                <a16:creationId xmlns:a16="http://schemas.microsoft.com/office/drawing/2014/main" id="{DC820630-E6C8-45F8-9FB0-B4E844EFC6A0}"/>
              </a:ext>
            </a:extLst>
          </p:cNvPr>
          <p:cNvSpPr>
            <a:spLocks noGrp="1"/>
          </p:cNvSpPr>
          <p:nvPr>
            <p:ph type="sldNum" sz="quarter" idx="12"/>
          </p:nvPr>
        </p:nvSpPr>
        <p:spPr/>
        <p:txBody>
          <a:bodyPr/>
          <a:lstStyle/>
          <a:p>
            <a:fld id="{6C6AE60A-B69C-4790-82F7-3882EDF23186}" type="slidenum">
              <a:rPr lang="en-GB" smtClean="0"/>
              <a:t>14</a:t>
            </a:fld>
            <a:endParaRPr lang="en-GB"/>
          </a:p>
        </p:txBody>
      </p:sp>
      <p:pic>
        <p:nvPicPr>
          <p:cNvPr id="7" name="Content Placeholder 6">
            <a:extLst>
              <a:ext uri="{FF2B5EF4-FFF2-40B4-BE49-F238E27FC236}">
                <a16:creationId xmlns:a16="http://schemas.microsoft.com/office/drawing/2014/main" id="{206C9716-B8A5-4C1E-AA70-3EB2285EC609}"/>
              </a:ext>
            </a:extLst>
          </p:cNvPr>
          <p:cNvPicPr>
            <a:picLocks noChangeAspect="1"/>
          </p:cNvPicPr>
          <p:nvPr/>
        </p:nvPicPr>
        <p:blipFill rotWithShape="1">
          <a:blip r:embed="rId3"/>
          <a:srcRect l="47970" t="39928" r="35375" b="26732"/>
          <a:stretch/>
        </p:blipFill>
        <p:spPr>
          <a:xfrm>
            <a:off x="9329615" y="1129621"/>
            <a:ext cx="2532185" cy="5001592"/>
          </a:xfrm>
          <a:prstGeom prst="rect">
            <a:avLst/>
          </a:prstGeom>
        </p:spPr>
      </p:pic>
      <p:sp>
        <p:nvSpPr>
          <p:cNvPr id="8" name="Rectangle 7">
            <a:extLst>
              <a:ext uri="{FF2B5EF4-FFF2-40B4-BE49-F238E27FC236}">
                <a16:creationId xmlns:a16="http://schemas.microsoft.com/office/drawing/2014/main" id="{2F776B86-DCA0-4EE0-AD28-A650090786DC}"/>
              </a:ext>
            </a:extLst>
          </p:cNvPr>
          <p:cNvSpPr/>
          <p:nvPr/>
        </p:nvSpPr>
        <p:spPr>
          <a:xfrm>
            <a:off x="10564447" y="3680507"/>
            <a:ext cx="601785" cy="63304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9A2D964-B619-4A0F-9AAF-ACC6FA85CE70}"/>
              </a:ext>
            </a:extLst>
          </p:cNvPr>
          <p:cNvSpPr/>
          <p:nvPr/>
        </p:nvSpPr>
        <p:spPr>
          <a:xfrm>
            <a:off x="10505831" y="2331540"/>
            <a:ext cx="601785" cy="70028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567A28AF-D6E9-4619-AF0C-D12841FB73B5}"/>
              </a:ext>
            </a:extLst>
          </p:cNvPr>
          <p:cNvCxnSpPr>
            <a:cxnSpLocks/>
          </p:cNvCxnSpPr>
          <p:nvPr/>
        </p:nvCxnSpPr>
        <p:spPr>
          <a:xfrm flipV="1">
            <a:off x="2348140" y="2895600"/>
            <a:ext cx="8157691" cy="288351"/>
          </a:xfrm>
          <a:prstGeom prst="straightConnector1">
            <a:avLst/>
          </a:prstGeom>
          <a:ln w="38100" cap="sq">
            <a:solidFill>
              <a:srgbClr val="C00000"/>
            </a:solidFill>
            <a:round/>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965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B0480F-58F5-45EA-85CB-04E1A2387786}"/>
              </a:ext>
            </a:extLst>
          </p:cNvPr>
          <p:cNvSpPr>
            <a:spLocks noGrp="1"/>
          </p:cNvSpPr>
          <p:nvPr>
            <p:ph type="dt" sz="half" idx="10"/>
          </p:nvPr>
        </p:nvSpPr>
        <p:spPr/>
        <p:txBody>
          <a:bodyPr/>
          <a:lstStyle/>
          <a:p>
            <a:r>
              <a:rPr lang="en-GB"/>
              <a:t>14.03.2019</a:t>
            </a:r>
          </a:p>
        </p:txBody>
      </p:sp>
      <p:sp>
        <p:nvSpPr>
          <p:cNvPr id="4" name="Footer Placeholder 3">
            <a:extLst>
              <a:ext uri="{FF2B5EF4-FFF2-40B4-BE49-F238E27FC236}">
                <a16:creationId xmlns:a16="http://schemas.microsoft.com/office/drawing/2014/main" id="{A6C90F55-888D-4524-AB82-05E0F4031244}"/>
              </a:ext>
            </a:extLst>
          </p:cNvPr>
          <p:cNvSpPr>
            <a:spLocks noGrp="1"/>
          </p:cNvSpPr>
          <p:nvPr>
            <p:ph type="ftr" sz="quarter" idx="11"/>
          </p:nvPr>
        </p:nvSpPr>
        <p:spPr/>
        <p:txBody>
          <a:bodyPr/>
          <a:lstStyle/>
          <a:p>
            <a:r>
              <a:rPr lang="en-GB"/>
              <a:t>Prakhar Mehta</a:t>
            </a:r>
          </a:p>
        </p:txBody>
      </p:sp>
      <p:sp>
        <p:nvSpPr>
          <p:cNvPr id="5" name="Slide Number Placeholder 4">
            <a:extLst>
              <a:ext uri="{FF2B5EF4-FFF2-40B4-BE49-F238E27FC236}">
                <a16:creationId xmlns:a16="http://schemas.microsoft.com/office/drawing/2014/main" id="{07191897-B81C-47C4-A359-A2A22ED38AB3}"/>
              </a:ext>
            </a:extLst>
          </p:cNvPr>
          <p:cNvSpPr>
            <a:spLocks noGrp="1"/>
          </p:cNvSpPr>
          <p:nvPr>
            <p:ph type="sldNum" sz="quarter" idx="12"/>
          </p:nvPr>
        </p:nvSpPr>
        <p:spPr/>
        <p:txBody>
          <a:bodyPr/>
          <a:lstStyle/>
          <a:p>
            <a:fld id="{6C6AE60A-B69C-4790-82F7-3882EDF23186}" type="slidenum">
              <a:rPr lang="en-GB" smtClean="0"/>
              <a:t>15</a:t>
            </a:fld>
            <a:endParaRPr lang="en-GB"/>
          </a:p>
        </p:txBody>
      </p:sp>
      <p:sp>
        <p:nvSpPr>
          <p:cNvPr id="6" name="Title 5">
            <a:extLst>
              <a:ext uri="{FF2B5EF4-FFF2-40B4-BE49-F238E27FC236}">
                <a16:creationId xmlns:a16="http://schemas.microsoft.com/office/drawing/2014/main" id="{4515B795-C2CC-4334-AAFD-14019028A3C0}"/>
              </a:ext>
            </a:extLst>
          </p:cNvPr>
          <p:cNvSpPr>
            <a:spLocks noGrp="1"/>
          </p:cNvSpPr>
          <p:nvPr>
            <p:ph type="title"/>
          </p:nvPr>
        </p:nvSpPr>
        <p:spPr/>
        <p:txBody>
          <a:bodyPr/>
          <a:lstStyle/>
          <a:p>
            <a:r>
              <a:rPr lang="en-GB" dirty="0"/>
              <a:t>Who prefers what? Let’s rank preferences:</a:t>
            </a:r>
            <a:endParaRPr lang="de-CH" dirty="0"/>
          </a:p>
        </p:txBody>
      </p:sp>
      <p:graphicFrame>
        <p:nvGraphicFramePr>
          <p:cNvPr id="7" name="Table 6">
            <a:extLst>
              <a:ext uri="{FF2B5EF4-FFF2-40B4-BE49-F238E27FC236}">
                <a16:creationId xmlns:a16="http://schemas.microsoft.com/office/drawing/2014/main" id="{1E9961E7-B372-41FE-91BE-2B413CE02DE1}"/>
              </a:ext>
            </a:extLst>
          </p:cNvPr>
          <p:cNvGraphicFramePr>
            <a:graphicFrameLocks noGrp="1"/>
          </p:cNvGraphicFramePr>
          <p:nvPr>
            <p:extLst>
              <p:ext uri="{D42A27DB-BD31-4B8C-83A1-F6EECF244321}">
                <p14:modId xmlns:p14="http://schemas.microsoft.com/office/powerpoint/2010/main" val="1431311775"/>
              </p:ext>
            </p:extLst>
          </p:nvPr>
        </p:nvGraphicFramePr>
        <p:xfrm>
          <a:off x="713074" y="2591587"/>
          <a:ext cx="9645682" cy="3322320"/>
        </p:xfrm>
        <a:graphic>
          <a:graphicData uri="http://schemas.openxmlformats.org/drawingml/2006/table">
            <a:tbl>
              <a:tblPr firstRow="1" bandRow="1">
                <a:tableStyleId>{5C22544A-7EE6-4342-B048-85BDC9FD1C3A}</a:tableStyleId>
              </a:tblPr>
              <a:tblGrid>
                <a:gridCol w="1243330">
                  <a:extLst>
                    <a:ext uri="{9D8B030D-6E8A-4147-A177-3AD203B41FA5}">
                      <a16:colId xmlns:a16="http://schemas.microsoft.com/office/drawing/2014/main" val="1362722299"/>
                    </a:ext>
                  </a:extLst>
                </a:gridCol>
                <a:gridCol w="1235774">
                  <a:extLst>
                    <a:ext uri="{9D8B030D-6E8A-4147-A177-3AD203B41FA5}">
                      <a16:colId xmlns:a16="http://schemas.microsoft.com/office/drawing/2014/main" val="1231305668"/>
                    </a:ext>
                  </a:extLst>
                </a:gridCol>
                <a:gridCol w="1243330">
                  <a:extLst>
                    <a:ext uri="{9D8B030D-6E8A-4147-A177-3AD203B41FA5}">
                      <a16:colId xmlns:a16="http://schemas.microsoft.com/office/drawing/2014/main" val="1985167223"/>
                    </a:ext>
                  </a:extLst>
                </a:gridCol>
                <a:gridCol w="1186180">
                  <a:extLst>
                    <a:ext uri="{9D8B030D-6E8A-4147-A177-3AD203B41FA5}">
                      <a16:colId xmlns:a16="http://schemas.microsoft.com/office/drawing/2014/main" val="3606483004"/>
                    </a:ext>
                  </a:extLst>
                </a:gridCol>
                <a:gridCol w="1243330">
                  <a:extLst>
                    <a:ext uri="{9D8B030D-6E8A-4147-A177-3AD203B41FA5}">
                      <a16:colId xmlns:a16="http://schemas.microsoft.com/office/drawing/2014/main" val="2069364099"/>
                    </a:ext>
                  </a:extLst>
                </a:gridCol>
                <a:gridCol w="904936">
                  <a:extLst>
                    <a:ext uri="{9D8B030D-6E8A-4147-A177-3AD203B41FA5}">
                      <a16:colId xmlns:a16="http://schemas.microsoft.com/office/drawing/2014/main" val="3537690662"/>
                    </a:ext>
                  </a:extLst>
                </a:gridCol>
                <a:gridCol w="985108">
                  <a:extLst>
                    <a:ext uri="{9D8B030D-6E8A-4147-A177-3AD203B41FA5}">
                      <a16:colId xmlns:a16="http://schemas.microsoft.com/office/drawing/2014/main" val="339354663"/>
                    </a:ext>
                  </a:extLst>
                </a:gridCol>
                <a:gridCol w="1603694">
                  <a:extLst>
                    <a:ext uri="{9D8B030D-6E8A-4147-A177-3AD203B41FA5}">
                      <a16:colId xmlns:a16="http://schemas.microsoft.com/office/drawing/2014/main" val="3254008940"/>
                    </a:ext>
                  </a:extLst>
                </a:gridCol>
              </a:tblGrid>
              <a:tr h="370840">
                <a:tc>
                  <a:txBody>
                    <a:bodyPr/>
                    <a:lstStyle/>
                    <a:p>
                      <a:r>
                        <a:rPr lang="en-GB" sz="1200" dirty="0"/>
                        <a:t>Combinations</a:t>
                      </a:r>
                      <a:endParaRPr lang="de-CH" sz="1200" dirty="0"/>
                    </a:p>
                  </a:txBody>
                  <a:tcPr/>
                </a:tc>
                <a:tc>
                  <a:txBody>
                    <a:bodyPr/>
                    <a:lstStyle/>
                    <a:p>
                      <a:r>
                        <a:rPr lang="en-GB" sz="1200" dirty="0"/>
                        <a:t>Ranking A</a:t>
                      </a:r>
                      <a:endParaRPr lang="de-CH" sz="1200" dirty="0"/>
                    </a:p>
                  </a:txBody>
                  <a:tcPr/>
                </a:tc>
                <a:tc>
                  <a:txBody>
                    <a:bodyPr/>
                    <a:lstStyle/>
                    <a:p>
                      <a:r>
                        <a:rPr lang="en-GB" sz="1200" dirty="0"/>
                        <a:t>Ranking B</a:t>
                      </a:r>
                      <a:endParaRPr lang="de-CH" sz="1200" dirty="0"/>
                    </a:p>
                  </a:txBody>
                  <a:tcPr/>
                </a:tc>
                <a:tc>
                  <a:txBody>
                    <a:bodyPr/>
                    <a:lstStyle/>
                    <a:p>
                      <a:r>
                        <a:rPr lang="en-GB" sz="1200" dirty="0"/>
                        <a:t>Ranking C</a:t>
                      </a:r>
                      <a:endParaRPr lang="de-CH" sz="1200" dirty="0"/>
                    </a:p>
                  </a:txBody>
                  <a:tcPr/>
                </a:tc>
                <a:tc>
                  <a:txBody>
                    <a:bodyPr/>
                    <a:lstStyle/>
                    <a:p>
                      <a:r>
                        <a:rPr lang="en-GB" sz="1200" dirty="0"/>
                        <a:t>Ranking D</a:t>
                      </a:r>
                      <a:endParaRPr lang="de-CH" sz="1200" dirty="0"/>
                    </a:p>
                  </a:txBody>
                  <a:tcPr/>
                </a:tc>
                <a:tc>
                  <a:txBody>
                    <a:bodyPr/>
                    <a:lstStyle/>
                    <a:p>
                      <a:r>
                        <a:rPr lang="en-GB" sz="1200" dirty="0"/>
                        <a:t>SUM</a:t>
                      </a:r>
                      <a:endParaRPr lang="de-CH" sz="1200" dirty="0"/>
                    </a:p>
                  </a:txBody>
                  <a:tcPr/>
                </a:tc>
                <a:tc>
                  <a:txBody>
                    <a:bodyPr/>
                    <a:lstStyle/>
                    <a:p>
                      <a:r>
                        <a:rPr lang="en-GB" sz="1200" dirty="0"/>
                        <a:t>Overall Rank</a:t>
                      </a:r>
                      <a:endParaRPr lang="de-CH" sz="1200" dirty="0"/>
                    </a:p>
                  </a:txBody>
                  <a:tcPr/>
                </a:tc>
                <a:tc>
                  <a:txBody>
                    <a:bodyPr/>
                    <a:lstStyle/>
                    <a:p>
                      <a:r>
                        <a:rPr lang="en-GB" sz="1200" dirty="0"/>
                        <a:t>Comments</a:t>
                      </a:r>
                      <a:endParaRPr lang="de-CH" sz="1200" dirty="0"/>
                    </a:p>
                  </a:txBody>
                  <a:tcPr/>
                </a:tc>
                <a:extLst>
                  <a:ext uri="{0D108BD9-81ED-4DB2-BD59-A6C34878D82A}">
                    <a16:rowId xmlns:a16="http://schemas.microsoft.com/office/drawing/2014/main" val="2331742298"/>
                  </a:ext>
                </a:extLst>
              </a:tr>
              <a:tr h="370840">
                <a:tc>
                  <a:txBody>
                    <a:bodyPr/>
                    <a:lstStyle/>
                    <a:p>
                      <a:r>
                        <a:rPr lang="en-GB" sz="1200" dirty="0"/>
                        <a:t>ABCD</a:t>
                      </a:r>
                      <a:endParaRPr lang="de-CH" sz="1200" dirty="0"/>
                    </a:p>
                  </a:txBody>
                  <a:tcPr>
                    <a:solidFill>
                      <a:srgbClr val="00B050"/>
                    </a:solidFill>
                  </a:tcPr>
                </a:tc>
                <a:tc>
                  <a:txBody>
                    <a:bodyPr/>
                    <a:lstStyle/>
                    <a:p>
                      <a:r>
                        <a:rPr lang="en-GB" sz="1200" dirty="0"/>
                        <a:t>1</a:t>
                      </a:r>
                      <a:endParaRPr lang="de-CH" sz="1200" dirty="0"/>
                    </a:p>
                  </a:txBody>
                  <a:tcPr>
                    <a:solidFill>
                      <a:srgbClr val="00B050"/>
                    </a:solidFill>
                  </a:tcPr>
                </a:tc>
                <a:tc>
                  <a:txBody>
                    <a:bodyPr/>
                    <a:lstStyle/>
                    <a:p>
                      <a:r>
                        <a:rPr lang="en-GB" sz="1200" dirty="0"/>
                        <a:t>1</a:t>
                      </a:r>
                      <a:endParaRPr lang="de-CH" sz="1200" dirty="0"/>
                    </a:p>
                  </a:txBody>
                  <a:tcPr>
                    <a:solidFill>
                      <a:srgbClr val="00B050"/>
                    </a:solidFill>
                  </a:tcPr>
                </a:tc>
                <a:tc>
                  <a:txBody>
                    <a:bodyPr/>
                    <a:lstStyle/>
                    <a:p>
                      <a:r>
                        <a:rPr lang="en-GB" sz="1200" dirty="0"/>
                        <a:t>2</a:t>
                      </a:r>
                      <a:endParaRPr lang="de-CH" sz="1200" dirty="0"/>
                    </a:p>
                  </a:txBody>
                  <a:tcPr>
                    <a:solidFill>
                      <a:srgbClr val="00B050"/>
                    </a:solidFill>
                  </a:tcPr>
                </a:tc>
                <a:tc>
                  <a:txBody>
                    <a:bodyPr/>
                    <a:lstStyle/>
                    <a:p>
                      <a:r>
                        <a:rPr lang="en-GB" sz="1200" dirty="0"/>
                        <a:t>1</a:t>
                      </a:r>
                      <a:endParaRPr lang="de-CH" sz="1200" dirty="0"/>
                    </a:p>
                  </a:txBody>
                  <a:tcPr>
                    <a:solidFill>
                      <a:srgbClr val="00B050"/>
                    </a:solidFill>
                  </a:tcPr>
                </a:tc>
                <a:tc>
                  <a:txBody>
                    <a:bodyPr/>
                    <a:lstStyle/>
                    <a:p>
                      <a:r>
                        <a:rPr lang="en-GB" sz="1200" dirty="0"/>
                        <a:t>5</a:t>
                      </a:r>
                      <a:endParaRPr lang="de-CH" sz="1200" dirty="0"/>
                    </a:p>
                  </a:txBody>
                  <a:tcPr>
                    <a:solidFill>
                      <a:srgbClr val="00B050"/>
                    </a:solidFill>
                  </a:tcPr>
                </a:tc>
                <a:tc>
                  <a:txBody>
                    <a:bodyPr/>
                    <a:lstStyle/>
                    <a:p>
                      <a:r>
                        <a:rPr lang="en-GB" sz="1200" dirty="0"/>
                        <a:t>1</a:t>
                      </a:r>
                      <a:endParaRPr lang="de-CH" sz="1200" dirty="0"/>
                    </a:p>
                  </a:txBody>
                  <a:tcPr>
                    <a:solidFill>
                      <a:srgbClr val="00B050"/>
                    </a:solidFill>
                  </a:tcPr>
                </a:tc>
                <a:tc>
                  <a:txBody>
                    <a:bodyPr/>
                    <a:lstStyle/>
                    <a:p>
                      <a:r>
                        <a:rPr lang="en-GB" sz="1200" dirty="0"/>
                        <a:t>C compromises</a:t>
                      </a:r>
                      <a:endParaRPr lang="de-CH" sz="1200" dirty="0"/>
                    </a:p>
                  </a:txBody>
                  <a:tcPr/>
                </a:tc>
                <a:extLst>
                  <a:ext uri="{0D108BD9-81ED-4DB2-BD59-A6C34878D82A}">
                    <a16:rowId xmlns:a16="http://schemas.microsoft.com/office/drawing/2014/main" val="4195319542"/>
                  </a:ext>
                </a:extLst>
              </a:tr>
              <a:tr h="370840">
                <a:tc>
                  <a:txBody>
                    <a:bodyPr/>
                    <a:lstStyle/>
                    <a:p>
                      <a:r>
                        <a:rPr lang="en-GB" sz="1200" dirty="0"/>
                        <a:t>ABC</a:t>
                      </a:r>
                      <a:endParaRPr lang="de-CH" sz="1200" dirty="0"/>
                    </a:p>
                  </a:txBody>
                  <a:tcPr/>
                </a:tc>
                <a:tc>
                  <a:txBody>
                    <a:bodyPr/>
                    <a:lstStyle/>
                    <a:p>
                      <a:r>
                        <a:rPr lang="en-GB" sz="1200" dirty="0"/>
                        <a:t>2</a:t>
                      </a:r>
                      <a:endParaRPr lang="de-CH" sz="1200" dirty="0"/>
                    </a:p>
                  </a:txBody>
                  <a:tcPr/>
                </a:tc>
                <a:tc>
                  <a:txBody>
                    <a:bodyPr/>
                    <a:lstStyle/>
                    <a:p>
                      <a:r>
                        <a:rPr lang="en-GB" sz="1200" dirty="0"/>
                        <a:t>3</a:t>
                      </a:r>
                      <a:endParaRPr lang="de-CH" sz="1200" dirty="0"/>
                    </a:p>
                  </a:txBody>
                  <a:tcPr/>
                </a:tc>
                <a:tc>
                  <a:txBody>
                    <a:bodyPr/>
                    <a:lstStyle/>
                    <a:p>
                      <a:r>
                        <a:rPr lang="en-GB" sz="1200" dirty="0"/>
                        <a:t>3</a:t>
                      </a:r>
                      <a:endParaRPr lang="de-CH" sz="1200" dirty="0"/>
                    </a:p>
                  </a:txBody>
                  <a:tcPr/>
                </a:tc>
                <a:tc>
                  <a:txBody>
                    <a:bodyPr/>
                    <a:lstStyle/>
                    <a:p>
                      <a:r>
                        <a:rPr lang="en-GB" sz="1200" dirty="0"/>
                        <a:t>-</a:t>
                      </a:r>
                      <a:endParaRPr lang="de-CH" sz="1200" dirty="0"/>
                    </a:p>
                  </a:txBody>
                  <a:tcPr/>
                </a:tc>
                <a:tc>
                  <a:txBody>
                    <a:bodyPr/>
                    <a:lstStyle/>
                    <a:p>
                      <a:r>
                        <a:rPr lang="en-GB" sz="1200" dirty="0"/>
                        <a:t>8</a:t>
                      </a:r>
                      <a:endParaRPr lang="de-CH" sz="1200" dirty="0"/>
                    </a:p>
                  </a:txBody>
                  <a:tcPr/>
                </a:tc>
                <a:tc>
                  <a:txBody>
                    <a:bodyPr/>
                    <a:lstStyle/>
                    <a:p>
                      <a:r>
                        <a:rPr lang="en-GB" sz="1200" dirty="0"/>
                        <a:t>3</a:t>
                      </a:r>
                      <a:endParaRPr lang="de-CH" sz="1200" dirty="0"/>
                    </a:p>
                  </a:txBody>
                  <a:tcPr/>
                </a:tc>
                <a:tc>
                  <a:txBody>
                    <a:bodyPr/>
                    <a:lstStyle/>
                    <a:p>
                      <a:endParaRPr lang="de-CH" sz="1200" dirty="0"/>
                    </a:p>
                  </a:txBody>
                  <a:tcPr/>
                </a:tc>
                <a:extLst>
                  <a:ext uri="{0D108BD9-81ED-4DB2-BD59-A6C34878D82A}">
                    <a16:rowId xmlns:a16="http://schemas.microsoft.com/office/drawing/2014/main" val="999648698"/>
                  </a:ext>
                </a:extLst>
              </a:tr>
              <a:tr h="370840">
                <a:tc>
                  <a:txBody>
                    <a:bodyPr/>
                    <a:lstStyle/>
                    <a:p>
                      <a:r>
                        <a:rPr lang="en-GB" sz="1200" dirty="0"/>
                        <a:t>CDA</a:t>
                      </a:r>
                      <a:endParaRPr lang="de-CH" sz="1200" dirty="0"/>
                    </a:p>
                  </a:txBody>
                  <a:tcPr/>
                </a:tc>
                <a:tc>
                  <a:txBody>
                    <a:bodyPr/>
                    <a:lstStyle/>
                    <a:p>
                      <a:r>
                        <a:rPr lang="en-GB" sz="1200" dirty="0"/>
                        <a:t>3</a:t>
                      </a:r>
                      <a:endParaRPr lang="de-CH" sz="1200" dirty="0"/>
                    </a:p>
                  </a:txBody>
                  <a:tcPr/>
                </a:tc>
                <a:tc>
                  <a:txBody>
                    <a:bodyPr/>
                    <a:lstStyle/>
                    <a:p>
                      <a:r>
                        <a:rPr lang="en-GB" sz="1200" dirty="0"/>
                        <a:t>-</a:t>
                      </a:r>
                      <a:endParaRPr lang="de-CH" sz="1200" dirty="0"/>
                    </a:p>
                  </a:txBody>
                  <a:tcPr/>
                </a:tc>
                <a:tc>
                  <a:txBody>
                    <a:bodyPr/>
                    <a:lstStyle/>
                    <a:p>
                      <a:r>
                        <a:rPr lang="en-GB" sz="1200" dirty="0"/>
                        <a:t>4</a:t>
                      </a:r>
                      <a:endParaRPr lang="de-CH" sz="1200" dirty="0"/>
                    </a:p>
                  </a:txBody>
                  <a:tcPr/>
                </a:tc>
                <a:tc>
                  <a:txBody>
                    <a:bodyPr/>
                    <a:lstStyle/>
                    <a:p>
                      <a:r>
                        <a:rPr lang="en-GB" sz="1200" dirty="0"/>
                        <a:t>4</a:t>
                      </a:r>
                      <a:endParaRPr lang="de-CH" sz="1200" dirty="0"/>
                    </a:p>
                  </a:txBody>
                  <a:tcPr/>
                </a:tc>
                <a:tc>
                  <a:txBody>
                    <a:bodyPr/>
                    <a:lstStyle/>
                    <a:p>
                      <a:r>
                        <a:rPr lang="en-GB" sz="1200" dirty="0"/>
                        <a:t>11</a:t>
                      </a:r>
                      <a:endParaRPr lang="de-CH" sz="1200" dirty="0"/>
                    </a:p>
                  </a:txBody>
                  <a:tcPr/>
                </a:tc>
                <a:tc>
                  <a:txBody>
                    <a:bodyPr/>
                    <a:lstStyle/>
                    <a:p>
                      <a:r>
                        <a:rPr lang="en-GB" sz="1200" dirty="0"/>
                        <a:t>4</a:t>
                      </a:r>
                      <a:endParaRPr lang="de-CH" sz="1200" dirty="0"/>
                    </a:p>
                  </a:txBody>
                  <a:tcPr/>
                </a:tc>
                <a:tc>
                  <a:txBody>
                    <a:bodyPr/>
                    <a:lstStyle/>
                    <a:p>
                      <a:endParaRPr lang="de-CH" sz="1200" dirty="0"/>
                    </a:p>
                  </a:txBody>
                  <a:tcPr/>
                </a:tc>
                <a:extLst>
                  <a:ext uri="{0D108BD9-81ED-4DB2-BD59-A6C34878D82A}">
                    <a16:rowId xmlns:a16="http://schemas.microsoft.com/office/drawing/2014/main" val="451261354"/>
                  </a:ext>
                </a:extLst>
              </a:tr>
              <a:tr h="370840">
                <a:tc>
                  <a:txBody>
                    <a:bodyPr/>
                    <a:lstStyle/>
                    <a:p>
                      <a:r>
                        <a:rPr lang="en-GB" sz="1200" dirty="0"/>
                        <a:t>ABD</a:t>
                      </a:r>
                      <a:endParaRPr lang="de-CH" sz="1200" dirty="0"/>
                    </a:p>
                  </a:txBody>
                  <a:tcPr/>
                </a:tc>
                <a:tc>
                  <a:txBody>
                    <a:bodyPr/>
                    <a:lstStyle/>
                    <a:p>
                      <a:r>
                        <a:rPr lang="en-GB" sz="1200" dirty="0"/>
                        <a:t>4</a:t>
                      </a:r>
                      <a:endParaRPr lang="de-CH" sz="1200" dirty="0"/>
                    </a:p>
                  </a:txBody>
                  <a:tcPr/>
                </a:tc>
                <a:tc>
                  <a:txBody>
                    <a:bodyPr/>
                    <a:lstStyle/>
                    <a:p>
                      <a:r>
                        <a:rPr lang="en-GB" sz="1200" dirty="0"/>
                        <a:t>4</a:t>
                      </a:r>
                      <a:endParaRPr lang="de-CH" sz="1200" dirty="0"/>
                    </a:p>
                  </a:txBody>
                  <a:tcPr/>
                </a:tc>
                <a:tc>
                  <a:txBody>
                    <a:bodyPr/>
                    <a:lstStyle/>
                    <a:p>
                      <a:r>
                        <a:rPr lang="en-GB" sz="1200" dirty="0"/>
                        <a:t>-</a:t>
                      </a:r>
                      <a:endParaRPr lang="de-CH" sz="1200" dirty="0"/>
                    </a:p>
                  </a:txBody>
                  <a:tcPr/>
                </a:tc>
                <a:tc>
                  <a:txBody>
                    <a:bodyPr/>
                    <a:lstStyle/>
                    <a:p>
                      <a:r>
                        <a:rPr lang="en-GB" sz="1200" dirty="0"/>
                        <a:t>3</a:t>
                      </a:r>
                      <a:endParaRPr lang="de-CH" sz="1200" dirty="0"/>
                    </a:p>
                  </a:txBody>
                  <a:tcPr/>
                </a:tc>
                <a:tc>
                  <a:txBody>
                    <a:bodyPr/>
                    <a:lstStyle/>
                    <a:p>
                      <a:r>
                        <a:rPr lang="en-GB" sz="1200" dirty="0"/>
                        <a:t>11</a:t>
                      </a:r>
                      <a:endParaRPr lang="de-CH" sz="1200" dirty="0"/>
                    </a:p>
                  </a:txBody>
                  <a:tcPr/>
                </a:tc>
                <a:tc>
                  <a:txBody>
                    <a:bodyPr/>
                    <a:lstStyle/>
                    <a:p>
                      <a:r>
                        <a:rPr lang="en-GB" sz="1200" dirty="0"/>
                        <a:t>4</a:t>
                      </a:r>
                      <a:endParaRPr lang="de-CH" sz="1200" dirty="0"/>
                    </a:p>
                  </a:txBody>
                  <a:tcPr/>
                </a:tc>
                <a:tc>
                  <a:txBody>
                    <a:bodyPr/>
                    <a:lstStyle/>
                    <a:p>
                      <a:endParaRPr lang="de-CH" sz="1200" dirty="0"/>
                    </a:p>
                  </a:txBody>
                  <a:tcPr/>
                </a:tc>
                <a:extLst>
                  <a:ext uri="{0D108BD9-81ED-4DB2-BD59-A6C34878D82A}">
                    <a16:rowId xmlns:a16="http://schemas.microsoft.com/office/drawing/2014/main" val="3771018507"/>
                  </a:ext>
                </a:extLst>
              </a:tr>
              <a:tr h="370840">
                <a:tc>
                  <a:txBody>
                    <a:bodyPr/>
                    <a:lstStyle/>
                    <a:p>
                      <a:r>
                        <a:rPr lang="en-GB" sz="1200" dirty="0"/>
                        <a:t>BCD</a:t>
                      </a:r>
                      <a:endParaRPr lang="de-CH" sz="1200" dirty="0"/>
                    </a:p>
                  </a:txBody>
                  <a:tcPr>
                    <a:solidFill>
                      <a:srgbClr val="FFC000"/>
                    </a:solidFill>
                  </a:tcPr>
                </a:tc>
                <a:tc>
                  <a:txBody>
                    <a:bodyPr/>
                    <a:lstStyle/>
                    <a:p>
                      <a:r>
                        <a:rPr lang="en-GB" sz="1200" dirty="0"/>
                        <a:t>-</a:t>
                      </a:r>
                      <a:endParaRPr lang="de-CH" sz="1200" dirty="0"/>
                    </a:p>
                  </a:txBody>
                  <a:tcPr>
                    <a:solidFill>
                      <a:srgbClr val="FFC000"/>
                    </a:solidFill>
                  </a:tcPr>
                </a:tc>
                <a:tc>
                  <a:txBody>
                    <a:bodyPr/>
                    <a:lstStyle/>
                    <a:p>
                      <a:r>
                        <a:rPr lang="en-GB" sz="1200" dirty="0"/>
                        <a:t>2</a:t>
                      </a:r>
                      <a:endParaRPr lang="de-CH" sz="1200" dirty="0"/>
                    </a:p>
                  </a:txBody>
                  <a:tcPr>
                    <a:solidFill>
                      <a:srgbClr val="FFC000"/>
                    </a:solidFill>
                  </a:tcPr>
                </a:tc>
                <a:tc>
                  <a:txBody>
                    <a:bodyPr/>
                    <a:lstStyle/>
                    <a:p>
                      <a:r>
                        <a:rPr lang="en-GB" sz="1200" dirty="0"/>
                        <a:t>1</a:t>
                      </a:r>
                      <a:endParaRPr lang="de-CH" sz="1200" dirty="0"/>
                    </a:p>
                  </a:txBody>
                  <a:tcPr>
                    <a:solidFill>
                      <a:srgbClr val="FFC000"/>
                    </a:solidFill>
                  </a:tcPr>
                </a:tc>
                <a:tc>
                  <a:txBody>
                    <a:bodyPr/>
                    <a:lstStyle/>
                    <a:p>
                      <a:r>
                        <a:rPr lang="en-GB" sz="1200" dirty="0"/>
                        <a:t>2</a:t>
                      </a:r>
                      <a:endParaRPr lang="de-CH" sz="1200" dirty="0"/>
                    </a:p>
                  </a:txBody>
                  <a:tcPr>
                    <a:solidFill>
                      <a:srgbClr val="FFC000"/>
                    </a:solidFill>
                  </a:tcPr>
                </a:tc>
                <a:tc>
                  <a:txBody>
                    <a:bodyPr/>
                    <a:lstStyle/>
                    <a:p>
                      <a:r>
                        <a:rPr lang="en-GB" sz="1200" dirty="0"/>
                        <a:t>5</a:t>
                      </a:r>
                      <a:endParaRPr lang="de-CH" sz="1200" dirty="0"/>
                    </a:p>
                  </a:txBody>
                  <a:tcPr>
                    <a:solidFill>
                      <a:srgbClr val="FFC000"/>
                    </a:solidFill>
                  </a:tcPr>
                </a:tc>
                <a:tc>
                  <a:txBody>
                    <a:bodyPr/>
                    <a:lstStyle/>
                    <a:p>
                      <a:r>
                        <a:rPr lang="en-GB" sz="1200" dirty="0"/>
                        <a:t>2</a:t>
                      </a:r>
                      <a:endParaRPr lang="de-CH" sz="1200" dirty="0"/>
                    </a:p>
                  </a:txBody>
                  <a:tcPr>
                    <a:solidFill>
                      <a:srgbClr val="FFC000"/>
                    </a:solidFill>
                  </a:tcPr>
                </a:tc>
                <a:tc>
                  <a:txBody>
                    <a:bodyPr/>
                    <a:lstStyle/>
                    <a:p>
                      <a:endParaRPr lang="de-CH" sz="1200" dirty="0"/>
                    </a:p>
                  </a:txBody>
                  <a:tcPr/>
                </a:tc>
                <a:extLst>
                  <a:ext uri="{0D108BD9-81ED-4DB2-BD59-A6C34878D82A}">
                    <a16:rowId xmlns:a16="http://schemas.microsoft.com/office/drawing/2014/main" val="2312922729"/>
                  </a:ext>
                </a:extLst>
              </a:tr>
              <a:tr h="370840">
                <a:tc>
                  <a:txBody>
                    <a:bodyPr/>
                    <a:lstStyle/>
                    <a:p>
                      <a:r>
                        <a:rPr lang="en-GB" sz="1200" dirty="0"/>
                        <a:t>AB</a:t>
                      </a:r>
                      <a:endParaRPr lang="de-CH" sz="1200" dirty="0"/>
                    </a:p>
                  </a:txBody>
                  <a:tcPr/>
                </a:tc>
                <a:tc>
                  <a:txBody>
                    <a:bodyPr/>
                    <a:lstStyle/>
                    <a:p>
                      <a:r>
                        <a:rPr lang="en-GB" sz="1200" dirty="0"/>
                        <a:t>5</a:t>
                      </a:r>
                      <a:endParaRPr lang="de-CH" sz="1200" dirty="0"/>
                    </a:p>
                  </a:txBody>
                  <a:tcPr/>
                </a:tc>
                <a:tc>
                  <a:txBody>
                    <a:bodyPr/>
                    <a:lstStyle/>
                    <a:p>
                      <a:r>
                        <a:rPr lang="en-GB" sz="1200" dirty="0"/>
                        <a:t>5</a:t>
                      </a:r>
                      <a:endParaRPr lang="de-CH" sz="1200" dirty="0"/>
                    </a:p>
                  </a:txBody>
                  <a:tcPr/>
                </a:tc>
                <a:tc>
                  <a:txBody>
                    <a:bodyPr/>
                    <a:lstStyle/>
                    <a:p>
                      <a:r>
                        <a:rPr lang="en-GB" sz="1200" dirty="0"/>
                        <a:t>-</a:t>
                      </a:r>
                      <a:endParaRPr lang="de-CH" sz="1200" dirty="0"/>
                    </a:p>
                  </a:txBody>
                  <a:tcPr/>
                </a:tc>
                <a:tc>
                  <a:txBody>
                    <a:bodyPr/>
                    <a:lstStyle/>
                    <a:p>
                      <a:r>
                        <a:rPr lang="en-GB" sz="1200" dirty="0"/>
                        <a:t>-</a:t>
                      </a:r>
                      <a:endParaRPr lang="de-CH" sz="1200" dirty="0"/>
                    </a:p>
                  </a:txBody>
                  <a:tcPr/>
                </a:tc>
                <a:tc>
                  <a:txBody>
                    <a:bodyPr/>
                    <a:lstStyle/>
                    <a:p>
                      <a:r>
                        <a:rPr lang="en-GB" sz="1200" dirty="0"/>
                        <a:t>10</a:t>
                      </a:r>
                      <a:endParaRPr lang="de-CH" sz="1200" dirty="0"/>
                    </a:p>
                  </a:txBody>
                  <a:tcPr/>
                </a:tc>
                <a:tc>
                  <a:txBody>
                    <a:bodyPr/>
                    <a:lstStyle/>
                    <a:p>
                      <a:r>
                        <a:rPr lang="en-GB" sz="1200" dirty="0"/>
                        <a:t>6</a:t>
                      </a:r>
                      <a:endParaRPr lang="de-CH" sz="1200" dirty="0"/>
                    </a:p>
                  </a:txBody>
                  <a:tcPr/>
                </a:tc>
                <a:tc>
                  <a:txBody>
                    <a:bodyPr/>
                    <a:lstStyle/>
                    <a:p>
                      <a:r>
                        <a:rPr lang="en-GB" sz="1200" dirty="0"/>
                        <a:t>3 member ZEV prioritized over 2 member</a:t>
                      </a:r>
                      <a:endParaRPr lang="de-CH" sz="1200" dirty="0"/>
                    </a:p>
                  </a:txBody>
                  <a:tcPr/>
                </a:tc>
                <a:extLst>
                  <a:ext uri="{0D108BD9-81ED-4DB2-BD59-A6C34878D82A}">
                    <a16:rowId xmlns:a16="http://schemas.microsoft.com/office/drawing/2014/main" val="3699206974"/>
                  </a:ext>
                </a:extLst>
              </a:tr>
              <a:tr h="370840">
                <a:tc>
                  <a:txBody>
                    <a:bodyPr/>
                    <a:lstStyle/>
                    <a:p>
                      <a:r>
                        <a:rPr lang="en-GB" sz="1200" dirty="0"/>
                        <a:t>BC</a:t>
                      </a:r>
                      <a:endParaRPr lang="de-CH" sz="1200" dirty="0"/>
                    </a:p>
                  </a:txBody>
                  <a:tcPr/>
                </a:tc>
                <a:tc>
                  <a:txBody>
                    <a:bodyPr/>
                    <a:lstStyle/>
                    <a:p>
                      <a:r>
                        <a:rPr lang="en-GB" sz="1200" dirty="0"/>
                        <a:t>-</a:t>
                      </a:r>
                      <a:endParaRPr lang="de-CH" sz="1200" dirty="0"/>
                    </a:p>
                  </a:txBody>
                  <a:tcPr/>
                </a:tc>
                <a:tc>
                  <a:txBody>
                    <a:bodyPr/>
                    <a:lstStyle/>
                    <a:p>
                      <a:r>
                        <a:rPr lang="en-GB" sz="1200" dirty="0"/>
                        <a:t>6</a:t>
                      </a:r>
                      <a:endParaRPr lang="de-CH" sz="1200" dirty="0"/>
                    </a:p>
                  </a:txBody>
                  <a:tcPr/>
                </a:tc>
                <a:tc>
                  <a:txBody>
                    <a:bodyPr/>
                    <a:lstStyle/>
                    <a:p>
                      <a:r>
                        <a:rPr lang="en-GB" sz="1200" dirty="0"/>
                        <a:t>5</a:t>
                      </a:r>
                      <a:endParaRPr lang="de-CH" sz="1200" dirty="0"/>
                    </a:p>
                  </a:txBody>
                  <a:tcPr/>
                </a:tc>
                <a:tc>
                  <a:txBody>
                    <a:bodyPr/>
                    <a:lstStyle/>
                    <a:p>
                      <a:r>
                        <a:rPr lang="en-GB" sz="1200" dirty="0"/>
                        <a:t>-</a:t>
                      </a:r>
                      <a:endParaRPr lang="de-CH" sz="1200" dirty="0"/>
                    </a:p>
                  </a:txBody>
                  <a:tcPr/>
                </a:tc>
                <a:tc>
                  <a:txBody>
                    <a:bodyPr/>
                    <a:lstStyle/>
                    <a:p>
                      <a:r>
                        <a:rPr lang="en-GB" sz="1200" dirty="0"/>
                        <a:t>11</a:t>
                      </a:r>
                      <a:endParaRPr lang="de-CH" sz="1200" dirty="0"/>
                    </a:p>
                  </a:txBody>
                  <a:tcPr/>
                </a:tc>
                <a:tc>
                  <a:txBody>
                    <a:bodyPr/>
                    <a:lstStyle/>
                    <a:p>
                      <a:r>
                        <a:rPr lang="en-GB" sz="1200" dirty="0"/>
                        <a:t>7</a:t>
                      </a:r>
                      <a:endParaRPr lang="de-CH" sz="1200" dirty="0"/>
                    </a:p>
                  </a:txBody>
                  <a:tcPr/>
                </a:tc>
                <a:tc>
                  <a:txBody>
                    <a:bodyPr/>
                    <a:lstStyle/>
                    <a:p>
                      <a:endParaRPr lang="de-CH" sz="1200" dirty="0"/>
                    </a:p>
                  </a:txBody>
                  <a:tcPr/>
                </a:tc>
                <a:extLst>
                  <a:ext uri="{0D108BD9-81ED-4DB2-BD59-A6C34878D82A}">
                    <a16:rowId xmlns:a16="http://schemas.microsoft.com/office/drawing/2014/main" val="797013812"/>
                  </a:ext>
                </a:extLst>
              </a:tr>
            </a:tbl>
          </a:graphicData>
        </a:graphic>
      </p:graphicFrame>
      <p:sp>
        <p:nvSpPr>
          <p:cNvPr id="9" name="TextBox 8">
            <a:extLst>
              <a:ext uri="{FF2B5EF4-FFF2-40B4-BE49-F238E27FC236}">
                <a16:creationId xmlns:a16="http://schemas.microsoft.com/office/drawing/2014/main" id="{47EECB81-0BB3-4E62-A54D-CD272F3B6769}"/>
              </a:ext>
            </a:extLst>
          </p:cNvPr>
          <p:cNvSpPr txBox="1"/>
          <p:nvPr/>
        </p:nvSpPr>
        <p:spPr>
          <a:xfrm>
            <a:off x="481029" y="1466958"/>
            <a:ext cx="10109771" cy="923330"/>
          </a:xfrm>
          <a:prstGeom prst="rect">
            <a:avLst/>
          </a:prstGeom>
          <a:noFill/>
        </p:spPr>
        <p:txBody>
          <a:bodyPr wrap="square" rtlCol="0">
            <a:spAutoFit/>
          </a:bodyPr>
          <a:lstStyle/>
          <a:p>
            <a:pPr marL="285750" indent="-285750">
              <a:buFont typeface="Arial" panose="020B0604020202020204" pitchFamily="34" charset="0"/>
              <a:buChar char="•"/>
            </a:pPr>
            <a:r>
              <a:rPr lang="en-GB" dirty="0"/>
              <a:t>Lower the sum of NPV rankings, more preferred the community</a:t>
            </a:r>
          </a:p>
          <a:p>
            <a:pPr marL="285750" indent="-285750">
              <a:buFont typeface="Arial" panose="020B0604020202020204" pitchFamily="34" charset="0"/>
              <a:buChar char="•"/>
            </a:pPr>
            <a:r>
              <a:rPr lang="en-GB" dirty="0"/>
              <a:t>Other criteria, like self-sufficiency of communities formed, can also be ranked and weighted together</a:t>
            </a:r>
          </a:p>
        </p:txBody>
      </p:sp>
    </p:spTree>
    <p:extLst>
      <p:ext uri="{BB962C8B-B14F-4D97-AF65-F5344CB8AC3E}">
        <p14:creationId xmlns:p14="http://schemas.microsoft.com/office/powerpoint/2010/main" val="16491843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AB85E8B-3F52-4846-9FB5-A5C8C7E160C1}"/>
              </a:ext>
            </a:extLst>
          </p:cNvPr>
          <p:cNvSpPr>
            <a:spLocks noGrp="1"/>
          </p:cNvSpPr>
          <p:nvPr>
            <p:ph type="dt" sz="half" idx="10"/>
          </p:nvPr>
        </p:nvSpPr>
        <p:spPr/>
        <p:txBody>
          <a:bodyPr/>
          <a:lstStyle/>
          <a:p>
            <a:r>
              <a:rPr lang="en-GB"/>
              <a:t>14.03.2019</a:t>
            </a:r>
          </a:p>
        </p:txBody>
      </p:sp>
      <p:sp>
        <p:nvSpPr>
          <p:cNvPr id="4" name="Slide Number Placeholder 3">
            <a:extLst>
              <a:ext uri="{FF2B5EF4-FFF2-40B4-BE49-F238E27FC236}">
                <a16:creationId xmlns:a16="http://schemas.microsoft.com/office/drawing/2014/main" id="{23A9A7F4-95E4-40A6-9373-26B971387FE0}"/>
              </a:ext>
            </a:extLst>
          </p:cNvPr>
          <p:cNvSpPr>
            <a:spLocks noGrp="1"/>
          </p:cNvSpPr>
          <p:nvPr>
            <p:ph type="sldNum" sz="quarter" idx="12"/>
          </p:nvPr>
        </p:nvSpPr>
        <p:spPr/>
        <p:txBody>
          <a:bodyPr/>
          <a:lstStyle/>
          <a:p>
            <a:fld id="{6C6AE60A-B69C-4790-82F7-3882EDF23186}" type="slidenum">
              <a:rPr lang="en-GB" smtClean="0"/>
              <a:t>16</a:t>
            </a:fld>
            <a:endParaRPr lang="en-GB"/>
          </a:p>
        </p:txBody>
      </p:sp>
      <p:sp>
        <p:nvSpPr>
          <p:cNvPr id="5" name="Title 4">
            <a:extLst>
              <a:ext uri="{FF2B5EF4-FFF2-40B4-BE49-F238E27FC236}">
                <a16:creationId xmlns:a16="http://schemas.microsoft.com/office/drawing/2014/main" id="{FAD1970C-1528-4CFA-A9B5-D606ABFD8858}"/>
              </a:ext>
            </a:extLst>
          </p:cNvPr>
          <p:cNvSpPr>
            <a:spLocks noGrp="1"/>
          </p:cNvSpPr>
          <p:nvPr>
            <p:ph type="title"/>
          </p:nvPr>
        </p:nvSpPr>
        <p:spPr/>
        <p:txBody>
          <a:bodyPr/>
          <a:lstStyle/>
          <a:p>
            <a:r>
              <a:rPr lang="en-GB" dirty="0"/>
              <a:t>Base Case ABM</a:t>
            </a:r>
            <a:endParaRPr lang="de-CH" dirty="0"/>
          </a:p>
        </p:txBody>
      </p:sp>
      <p:sp>
        <p:nvSpPr>
          <p:cNvPr id="6" name="Footer Placeholder 5">
            <a:extLst>
              <a:ext uri="{FF2B5EF4-FFF2-40B4-BE49-F238E27FC236}">
                <a16:creationId xmlns:a16="http://schemas.microsoft.com/office/drawing/2014/main" id="{10A5083D-77CD-416A-B211-EF8416ACAD8B}"/>
              </a:ext>
            </a:extLst>
          </p:cNvPr>
          <p:cNvSpPr>
            <a:spLocks noGrp="1"/>
          </p:cNvSpPr>
          <p:nvPr>
            <p:ph type="ftr" sz="quarter" idx="11"/>
          </p:nvPr>
        </p:nvSpPr>
        <p:spPr/>
        <p:txBody>
          <a:bodyPr/>
          <a:lstStyle/>
          <a:p>
            <a:r>
              <a:rPr lang="en-GB"/>
              <a:t>Prakhar Mehta</a:t>
            </a:r>
          </a:p>
        </p:txBody>
      </p:sp>
      <p:sp>
        <p:nvSpPr>
          <p:cNvPr id="2" name="Content Placeholder 1">
            <a:extLst>
              <a:ext uri="{FF2B5EF4-FFF2-40B4-BE49-F238E27FC236}">
                <a16:creationId xmlns:a16="http://schemas.microsoft.com/office/drawing/2014/main" id="{1B8F63BA-DD3B-4F06-985B-4B10C4F659D4}"/>
              </a:ext>
            </a:extLst>
          </p:cNvPr>
          <p:cNvSpPr>
            <a:spLocks noGrp="1"/>
          </p:cNvSpPr>
          <p:nvPr>
            <p:ph idx="1"/>
          </p:nvPr>
        </p:nvSpPr>
        <p:spPr>
          <a:xfrm>
            <a:off x="442416" y="1504950"/>
            <a:ext cx="11537950" cy="4732336"/>
          </a:xfrm>
        </p:spPr>
        <p:txBody>
          <a:bodyPr numCol="2"/>
          <a:lstStyle/>
          <a:p>
            <a:r>
              <a:rPr lang="en-GB" dirty="0"/>
              <a:t>Base Case: </a:t>
            </a:r>
            <a:r>
              <a:rPr lang="en-GB" dirty="0">
                <a:solidFill>
                  <a:srgbClr val="00B050"/>
                </a:solidFill>
              </a:rPr>
              <a:t>Adoption under current regulations until 2035</a:t>
            </a:r>
            <a:br>
              <a:rPr lang="en-GB" dirty="0">
                <a:solidFill>
                  <a:srgbClr val="00B050"/>
                </a:solidFill>
              </a:rPr>
            </a:br>
            <a:r>
              <a:rPr lang="en-GB" i="1" dirty="0"/>
              <a:t>To what degree do current regulations lead to the Energy Strategy 2050 goals?</a:t>
            </a:r>
          </a:p>
          <a:p>
            <a:r>
              <a:rPr lang="en-GB" u="sng" dirty="0"/>
              <a:t>Assumptions:</a:t>
            </a:r>
          </a:p>
          <a:p>
            <a:pPr lvl="1"/>
            <a:r>
              <a:rPr lang="en-GB" dirty="0"/>
              <a:t>PV size = Max. roof area available</a:t>
            </a:r>
          </a:p>
          <a:p>
            <a:pPr lvl="1"/>
            <a:r>
              <a:rPr lang="en-GB" dirty="0"/>
              <a:t>Community formation = strict ZEV + max. 100 MWh demand/year</a:t>
            </a:r>
          </a:p>
          <a:p>
            <a:pPr lvl="1"/>
            <a:r>
              <a:rPr lang="en-GB" dirty="0"/>
              <a:t>Policy = Current regulations</a:t>
            </a:r>
          </a:p>
          <a:p>
            <a:r>
              <a:rPr lang="en-GB" u="sng" dirty="0"/>
              <a:t>Variables changing with time:</a:t>
            </a:r>
          </a:p>
          <a:p>
            <a:pPr lvl="2"/>
            <a:r>
              <a:rPr lang="en-GB" dirty="0"/>
              <a:t>Falling PV prices (projections),</a:t>
            </a:r>
            <a:br>
              <a:rPr lang="en-GB" dirty="0"/>
            </a:br>
            <a:r>
              <a:rPr lang="en-GB" dirty="0"/>
              <a:t>peer effects</a:t>
            </a:r>
          </a:p>
          <a:p>
            <a:r>
              <a:rPr lang="en-GB" dirty="0">
                <a:solidFill>
                  <a:srgbClr val="00B050"/>
                </a:solidFill>
              </a:rPr>
              <a:t>Expected Results</a:t>
            </a:r>
          </a:p>
          <a:p>
            <a:pPr lvl="1"/>
            <a:r>
              <a:rPr lang="en-GB" dirty="0"/>
              <a:t>Community &gt; Individual adoption</a:t>
            </a:r>
          </a:p>
          <a:p>
            <a:pPr lvl="1"/>
            <a:r>
              <a:rPr lang="en-GB" dirty="0"/>
              <a:t>Adoption increases towards the end of simulation period as peer effects increase and PV prices decrease</a:t>
            </a:r>
          </a:p>
        </p:txBody>
      </p:sp>
    </p:spTree>
    <p:extLst>
      <p:ext uri="{BB962C8B-B14F-4D97-AF65-F5344CB8AC3E}">
        <p14:creationId xmlns:p14="http://schemas.microsoft.com/office/powerpoint/2010/main" val="13298764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AFD3759-0798-4FEC-9436-F2B818F29604}"/>
              </a:ext>
            </a:extLst>
          </p:cNvPr>
          <p:cNvSpPr>
            <a:spLocks noGrp="1"/>
          </p:cNvSpPr>
          <p:nvPr>
            <p:ph type="dt" sz="half" idx="10"/>
          </p:nvPr>
        </p:nvSpPr>
        <p:spPr/>
        <p:txBody>
          <a:bodyPr/>
          <a:lstStyle/>
          <a:p>
            <a:r>
              <a:rPr lang="en-GB"/>
              <a:t>14.03.2019</a:t>
            </a:r>
          </a:p>
        </p:txBody>
      </p:sp>
      <p:sp>
        <p:nvSpPr>
          <p:cNvPr id="4" name="Footer Placeholder 3">
            <a:extLst>
              <a:ext uri="{FF2B5EF4-FFF2-40B4-BE49-F238E27FC236}">
                <a16:creationId xmlns:a16="http://schemas.microsoft.com/office/drawing/2014/main" id="{B6CF612A-AD44-4381-87C8-7D50E8CB823A}"/>
              </a:ext>
            </a:extLst>
          </p:cNvPr>
          <p:cNvSpPr>
            <a:spLocks noGrp="1"/>
          </p:cNvSpPr>
          <p:nvPr>
            <p:ph type="ftr" sz="quarter" idx="11"/>
          </p:nvPr>
        </p:nvSpPr>
        <p:spPr/>
        <p:txBody>
          <a:bodyPr/>
          <a:lstStyle/>
          <a:p>
            <a:r>
              <a:rPr lang="en-GB"/>
              <a:t>Prakhar Mehta</a:t>
            </a:r>
          </a:p>
        </p:txBody>
      </p:sp>
      <p:sp>
        <p:nvSpPr>
          <p:cNvPr id="5" name="Slide Number Placeholder 4">
            <a:extLst>
              <a:ext uri="{FF2B5EF4-FFF2-40B4-BE49-F238E27FC236}">
                <a16:creationId xmlns:a16="http://schemas.microsoft.com/office/drawing/2014/main" id="{A4532CE2-18CD-4DA5-8A86-166ACE8F811F}"/>
              </a:ext>
            </a:extLst>
          </p:cNvPr>
          <p:cNvSpPr>
            <a:spLocks noGrp="1"/>
          </p:cNvSpPr>
          <p:nvPr>
            <p:ph type="sldNum" sz="quarter" idx="12"/>
          </p:nvPr>
        </p:nvSpPr>
        <p:spPr/>
        <p:txBody>
          <a:bodyPr/>
          <a:lstStyle/>
          <a:p>
            <a:fld id="{6C6AE60A-B69C-4790-82F7-3882EDF23186}" type="slidenum">
              <a:rPr lang="en-GB" smtClean="0"/>
              <a:t>17</a:t>
            </a:fld>
            <a:endParaRPr lang="en-GB"/>
          </a:p>
        </p:txBody>
      </p:sp>
      <p:sp>
        <p:nvSpPr>
          <p:cNvPr id="6" name="Title 5">
            <a:extLst>
              <a:ext uri="{FF2B5EF4-FFF2-40B4-BE49-F238E27FC236}">
                <a16:creationId xmlns:a16="http://schemas.microsoft.com/office/drawing/2014/main" id="{E117C4CC-055B-4B66-B166-72F3199F1AB9}"/>
              </a:ext>
            </a:extLst>
          </p:cNvPr>
          <p:cNvSpPr>
            <a:spLocks noGrp="1"/>
          </p:cNvSpPr>
          <p:nvPr>
            <p:ph type="title"/>
          </p:nvPr>
        </p:nvSpPr>
        <p:spPr>
          <a:xfrm>
            <a:off x="323850" y="620714"/>
            <a:ext cx="11537950" cy="972000"/>
          </a:xfrm>
        </p:spPr>
        <p:txBody>
          <a:bodyPr/>
          <a:lstStyle/>
          <a:p>
            <a:r>
              <a:rPr lang="en-GB" dirty="0"/>
              <a:t>Interesting Scenarios – change Base Case Assumptions</a:t>
            </a:r>
            <a:endParaRPr lang="de-CH" dirty="0"/>
          </a:p>
        </p:txBody>
      </p:sp>
      <p:sp>
        <p:nvSpPr>
          <p:cNvPr id="7" name="Content Placeholder 6">
            <a:extLst>
              <a:ext uri="{FF2B5EF4-FFF2-40B4-BE49-F238E27FC236}">
                <a16:creationId xmlns:a16="http://schemas.microsoft.com/office/drawing/2014/main" id="{915A6C0C-1C41-47C4-8BD9-362E600ED053}"/>
              </a:ext>
            </a:extLst>
          </p:cNvPr>
          <p:cNvSpPr txBox="1">
            <a:spLocks noGrp="1"/>
          </p:cNvSpPr>
          <p:nvPr>
            <p:ph idx="1"/>
          </p:nvPr>
        </p:nvSpPr>
        <p:spPr>
          <a:xfrm>
            <a:off x="323850" y="1592714"/>
            <a:ext cx="11537950" cy="4121641"/>
          </a:xfrm>
          <a:prstGeom prst="rect">
            <a:avLst/>
          </a:prstGeom>
          <a:noFill/>
        </p:spPr>
        <p:txBody>
          <a:bodyPr wrap="square" rtlCol="0">
            <a:spAutoFit/>
          </a:bodyPr>
          <a:lstStyle/>
          <a:p>
            <a:pPr marL="611187" indent="-514350">
              <a:buFont typeface="+mj-lt"/>
              <a:buAutoNum type="alphaLcParenR"/>
            </a:pPr>
            <a:r>
              <a:rPr lang="en-GB" dirty="0"/>
              <a:t>Reduced PV sizes </a:t>
            </a:r>
          </a:p>
          <a:p>
            <a:pPr marL="914400" lvl="2" indent="-285750">
              <a:buFontTx/>
              <a:buChar char="-"/>
            </a:pPr>
            <a:r>
              <a:rPr lang="en-GB" dirty="0"/>
              <a:t>Maybe demands are not high enough for larger PV systems</a:t>
            </a:r>
          </a:p>
          <a:p>
            <a:pPr marL="914400" lvl="2" indent="-285750">
              <a:buFontTx/>
              <a:buChar char="-"/>
            </a:pPr>
            <a:r>
              <a:rPr lang="en-GB" dirty="0">
                <a:solidFill>
                  <a:srgbClr val="00B050"/>
                </a:solidFill>
              </a:rPr>
              <a:t>Can show us optimum size levels in terms of technical and economic aspects</a:t>
            </a:r>
          </a:p>
          <a:p>
            <a:pPr marL="554037" indent="-457200">
              <a:buFont typeface="+mj-lt"/>
              <a:buAutoNum type="alphaLcParenR"/>
            </a:pPr>
            <a:r>
              <a:rPr lang="en-GB" dirty="0"/>
              <a:t>Relaxed ZEV regulations</a:t>
            </a:r>
          </a:p>
          <a:p>
            <a:pPr marL="895350" lvl="1" indent="-342900">
              <a:buFontTx/>
              <a:buChar char="-"/>
            </a:pPr>
            <a:r>
              <a:rPr lang="en-GB" dirty="0"/>
              <a:t>Bigger Plots/Subplots</a:t>
            </a:r>
          </a:p>
          <a:p>
            <a:pPr marL="895350" lvl="1" indent="-342900">
              <a:buFontTx/>
              <a:buChar char="-"/>
            </a:pPr>
            <a:r>
              <a:rPr lang="en-GB" dirty="0"/>
              <a:t>No 100 MWh demand criteria</a:t>
            </a:r>
          </a:p>
          <a:p>
            <a:pPr marL="895350" lvl="1" indent="-342900">
              <a:buFontTx/>
              <a:buChar char="-"/>
            </a:pPr>
            <a:r>
              <a:rPr lang="en-GB" dirty="0">
                <a:solidFill>
                  <a:srgbClr val="00B050"/>
                </a:solidFill>
              </a:rPr>
              <a:t>Can show if better and larger communities can be formed at possibly lower costs</a:t>
            </a:r>
          </a:p>
          <a:p>
            <a:pPr marL="611187" indent="-514350">
              <a:buFont typeface="+mj-lt"/>
              <a:buAutoNum type="alphaLcParenR"/>
            </a:pPr>
            <a:r>
              <a:rPr lang="en-GB" dirty="0"/>
              <a:t>Changing Subsidies and </a:t>
            </a:r>
            <a:r>
              <a:rPr lang="en-GB" dirty="0" err="1"/>
              <a:t>FiTs</a:t>
            </a:r>
            <a:endParaRPr lang="en-GB" dirty="0"/>
          </a:p>
          <a:p>
            <a:pPr marL="895350" lvl="1" indent="-342900">
              <a:buFontTx/>
              <a:buChar char="-"/>
            </a:pPr>
            <a:r>
              <a:rPr lang="en-GB" dirty="0"/>
              <a:t>Prolong availability after 2030,Increase/Decrease/Special ZEV credit</a:t>
            </a:r>
          </a:p>
          <a:p>
            <a:pPr marL="895350" lvl="1" indent="-342900">
              <a:buFontTx/>
              <a:buChar char="-"/>
            </a:pPr>
            <a:r>
              <a:rPr lang="en-GB" dirty="0">
                <a:solidFill>
                  <a:srgbClr val="00B050"/>
                </a:solidFill>
              </a:rPr>
              <a:t>Gives an idea of the importance of the level and type of subsidies</a:t>
            </a:r>
          </a:p>
          <a:p>
            <a:endParaRPr lang="de-CH" dirty="0"/>
          </a:p>
        </p:txBody>
      </p:sp>
    </p:spTree>
    <p:extLst>
      <p:ext uri="{BB962C8B-B14F-4D97-AF65-F5344CB8AC3E}">
        <p14:creationId xmlns:p14="http://schemas.microsoft.com/office/powerpoint/2010/main" val="23459831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C110570-9DE1-4FF8-9DB6-F54BA0B6C800}"/>
              </a:ext>
            </a:extLst>
          </p:cNvPr>
          <p:cNvSpPr>
            <a:spLocks noGrp="1"/>
          </p:cNvSpPr>
          <p:nvPr>
            <p:ph type="dt" sz="half" idx="10"/>
          </p:nvPr>
        </p:nvSpPr>
        <p:spPr/>
        <p:txBody>
          <a:bodyPr/>
          <a:lstStyle/>
          <a:p>
            <a:r>
              <a:rPr lang="en-GB"/>
              <a:t>14.03.2019</a:t>
            </a:r>
          </a:p>
        </p:txBody>
      </p:sp>
      <p:sp>
        <p:nvSpPr>
          <p:cNvPr id="4" name="Slide Number Placeholder 3">
            <a:extLst>
              <a:ext uri="{FF2B5EF4-FFF2-40B4-BE49-F238E27FC236}">
                <a16:creationId xmlns:a16="http://schemas.microsoft.com/office/drawing/2014/main" id="{B9CC0558-884C-4D16-AFF7-3A4CA5AFBBFE}"/>
              </a:ext>
            </a:extLst>
          </p:cNvPr>
          <p:cNvSpPr>
            <a:spLocks noGrp="1"/>
          </p:cNvSpPr>
          <p:nvPr>
            <p:ph type="sldNum" sz="quarter" idx="12"/>
          </p:nvPr>
        </p:nvSpPr>
        <p:spPr/>
        <p:txBody>
          <a:bodyPr/>
          <a:lstStyle/>
          <a:p>
            <a:fld id="{6C6AE60A-B69C-4790-82F7-3882EDF23186}" type="slidenum">
              <a:rPr lang="en-GB" smtClean="0"/>
              <a:t>18</a:t>
            </a:fld>
            <a:endParaRPr lang="en-GB"/>
          </a:p>
        </p:txBody>
      </p:sp>
      <p:sp>
        <p:nvSpPr>
          <p:cNvPr id="5" name="Title 4">
            <a:extLst>
              <a:ext uri="{FF2B5EF4-FFF2-40B4-BE49-F238E27FC236}">
                <a16:creationId xmlns:a16="http://schemas.microsoft.com/office/drawing/2014/main" id="{2AFA995D-F685-48B6-A161-0A850A014F64}"/>
              </a:ext>
            </a:extLst>
          </p:cNvPr>
          <p:cNvSpPr>
            <a:spLocks noGrp="1"/>
          </p:cNvSpPr>
          <p:nvPr>
            <p:ph type="title"/>
          </p:nvPr>
        </p:nvSpPr>
        <p:spPr/>
        <p:txBody>
          <a:bodyPr/>
          <a:lstStyle/>
          <a:p>
            <a:r>
              <a:rPr lang="en-GB" dirty="0"/>
              <a:t>SFOE v CEA Data</a:t>
            </a:r>
            <a:br>
              <a:rPr lang="en-GB" dirty="0"/>
            </a:br>
            <a:r>
              <a:rPr lang="en-GB" dirty="0"/>
              <a:t>Fits well but magnitude of difference is high!</a:t>
            </a:r>
            <a:br>
              <a:rPr lang="en-GB" dirty="0"/>
            </a:br>
            <a:endParaRPr lang="de-CH" dirty="0"/>
          </a:p>
        </p:txBody>
      </p:sp>
      <p:graphicFrame>
        <p:nvGraphicFramePr>
          <p:cNvPr id="7" name="Content Placeholder 6">
            <a:extLst>
              <a:ext uri="{FF2B5EF4-FFF2-40B4-BE49-F238E27FC236}">
                <a16:creationId xmlns:a16="http://schemas.microsoft.com/office/drawing/2014/main" id="{FE937529-B156-4492-9987-AEC0C4BD967A}"/>
              </a:ext>
            </a:extLst>
          </p:cNvPr>
          <p:cNvGraphicFramePr>
            <a:graphicFrameLocks noGrp="1"/>
          </p:cNvGraphicFramePr>
          <p:nvPr>
            <p:ph idx="1"/>
            <p:extLst>
              <p:ext uri="{D42A27DB-BD31-4B8C-83A1-F6EECF244321}">
                <p14:modId xmlns:p14="http://schemas.microsoft.com/office/powerpoint/2010/main" val="3364999329"/>
              </p:ext>
            </p:extLst>
          </p:nvPr>
        </p:nvGraphicFramePr>
        <p:xfrm>
          <a:off x="323850" y="2024063"/>
          <a:ext cx="11537950" cy="4210050"/>
        </p:xfrm>
        <a:graphic>
          <a:graphicData uri="http://schemas.openxmlformats.org/drawingml/2006/chart">
            <c:chart xmlns:c="http://schemas.openxmlformats.org/drawingml/2006/chart" xmlns:r="http://schemas.openxmlformats.org/officeDocument/2006/relationships" r:id="rId3"/>
          </a:graphicData>
        </a:graphic>
      </p:graphicFrame>
      <p:sp>
        <p:nvSpPr>
          <p:cNvPr id="2" name="Footer Placeholder 1">
            <a:extLst>
              <a:ext uri="{FF2B5EF4-FFF2-40B4-BE49-F238E27FC236}">
                <a16:creationId xmlns:a16="http://schemas.microsoft.com/office/drawing/2014/main" id="{86FB9A24-77FC-4E4A-8E0B-B9C5346C67B1}"/>
              </a:ext>
            </a:extLst>
          </p:cNvPr>
          <p:cNvSpPr>
            <a:spLocks noGrp="1"/>
          </p:cNvSpPr>
          <p:nvPr>
            <p:ph type="ftr" sz="quarter" idx="11"/>
          </p:nvPr>
        </p:nvSpPr>
        <p:spPr/>
        <p:txBody>
          <a:bodyPr/>
          <a:lstStyle/>
          <a:p>
            <a:r>
              <a:rPr lang="en-GB"/>
              <a:t>Prakhar Mehta</a:t>
            </a:r>
          </a:p>
        </p:txBody>
      </p:sp>
      <p:sp>
        <p:nvSpPr>
          <p:cNvPr id="6" name="TextBox 5">
            <a:extLst>
              <a:ext uri="{FF2B5EF4-FFF2-40B4-BE49-F238E27FC236}">
                <a16:creationId xmlns:a16="http://schemas.microsoft.com/office/drawing/2014/main" id="{F12D347D-2D3F-4684-AF1D-14C8BEEB62A0}"/>
              </a:ext>
            </a:extLst>
          </p:cNvPr>
          <p:cNvSpPr txBox="1"/>
          <p:nvPr/>
        </p:nvSpPr>
        <p:spPr>
          <a:xfrm>
            <a:off x="9243655" y="2278618"/>
            <a:ext cx="2061654" cy="369332"/>
          </a:xfrm>
          <a:prstGeom prst="rect">
            <a:avLst/>
          </a:prstGeom>
          <a:solidFill>
            <a:srgbClr val="FFC000"/>
          </a:solidFill>
        </p:spPr>
        <p:txBody>
          <a:bodyPr wrap="square" rtlCol="0">
            <a:spAutoFit/>
          </a:bodyPr>
          <a:lstStyle/>
          <a:p>
            <a:r>
              <a:rPr lang="en-GB" dirty="0" err="1"/>
              <a:t>Rsquared</a:t>
            </a:r>
            <a:r>
              <a:rPr lang="en-GB" dirty="0"/>
              <a:t> = 0.933</a:t>
            </a:r>
            <a:endParaRPr lang="de-CH" dirty="0"/>
          </a:p>
        </p:txBody>
      </p:sp>
      <p:pic>
        <p:nvPicPr>
          <p:cNvPr id="3074" name="Picture 2" descr="Image result for sfoe logo">
            <a:extLst>
              <a:ext uri="{FF2B5EF4-FFF2-40B4-BE49-F238E27FC236}">
                <a16:creationId xmlns:a16="http://schemas.microsoft.com/office/drawing/2014/main" id="{9FB36AF9-FBD5-41B2-971D-C39B8B2ABF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0698" y="643001"/>
            <a:ext cx="1531937" cy="10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8343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3E83BB-0519-4DF8-95DC-5BF06890C641}"/>
              </a:ext>
            </a:extLst>
          </p:cNvPr>
          <p:cNvSpPr>
            <a:spLocks noGrp="1"/>
          </p:cNvSpPr>
          <p:nvPr>
            <p:ph type="dt" sz="half" idx="10"/>
          </p:nvPr>
        </p:nvSpPr>
        <p:spPr/>
        <p:txBody>
          <a:bodyPr/>
          <a:lstStyle/>
          <a:p>
            <a:r>
              <a:rPr lang="en-GB"/>
              <a:t>14.03.2019</a:t>
            </a:r>
          </a:p>
        </p:txBody>
      </p:sp>
      <p:sp>
        <p:nvSpPr>
          <p:cNvPr id="4" name="Slide Number Placeholder 3">
            <a:extLst>
              <a:ext uri="{FF2B5EF4-FFF2-40B4-BE49-F238E27FC236}">
                <a16:creationId xmlns:a16="http://schemas.microsoft.com/office/drawing/2014/main" id="{3B8AF66E-D5E9-45DB-A4F8-B39CCB6AB318}"/>
              </a:ext>
            </a:extLst>
          </p:cNvPr>
          <p:cNvSpPr>
            <a:spLocks noGrp="1"/>
          </p:cNvSpPr>
          <p:nvPr>
            <p:ph type="sldNum" sz="quarter" idx="12"/>
          </p:nvPr>
        </p:nvSpPr>
        <p:spPr/>
        <p:txBody>
          <a:bodyPr/>
          <a:lstStyle/>
          <a:p>
            <a:fld id="{6C6AE60A-B69C-4790-82F7-3882EDF23186}" type="slidenum">
              <a:rPr lang="en-GB" smtClean="0"/>
              <a:t>19</a:t>
            </a:fld>
            <a:endParaRPr lang="en-GB"/>
          </a:p>
        </p:txBody>
      </p:sp>
      <p:sp>
        <p:nvSpPr>
          <p:cNvPr id="5" name="Title 4">
            <a:extLst>
              <a:ext uri="{FF2B5EF4-FFF2-40B4-BE49-F238E27FC236}">
                <a16:creationId xmlns:a16="http://schemas.microsoft.com/office/drawing/2014/main" id="{CDF047CA-D921-48DF-B87A-F88DD9EA843E}"/>
              </a:ext>
            </a:extLst>
          </p:cNvPr>
          <p:cNvSpPr>
            <a:spLocks noGrp="1"/>
          </p:cNvSpPr>
          <p:nvPr>
            <p:ph type="title"/>
          </p:nvPr>
        </p:nvSpPr>
        <p:spPr/>
        <p:txBody>
          <a:bodyPr/>
          <a:lstStyle/>
          <a:p>
            <a:r>
              <a:rPr lang="en-GB" dirty="0"/>
              <a:t>Median difference = 10 MWh = approx. 3 households’ yearly demand! CEA underestimates. </a:t>
            </a:r>
            <a:endParaRPr lang="de-CH" dirty="0"/>
          </a:p>
        </p:txBody>
      </p:sp>
      <p:graphicFrame>
        <p:nvGraphicFramePr>
          <p:cNvPr id="7" name="Content Placeholder 6">
            <a:extLst>
              <a:ext uri="{FF2B5EF4-FFF2-40B4-BE49-F238E27FC236}">
                <a16:creationId xmlns:a16="http://schemas.microsoft.com/office/drawing/2014/main" id="{7AE3C25B-87FF-425B-BB0A-3B091DD0CBE0}"/>
              </a:ext>
            </a:extLst>
          </p:cNvPr>
          <p:cNvGraphicFramePr>
            <a:graphicFrameLocks noGrp="1"/>
          </p:cNvGraphicFramePr>
          <p:nvPr>
            <p:ph idx="1"/>
            <p:extLst>
              <p:ext uri="{D42A27DB-BD31-4B8C-83A1-F6EECF244321}">
                <p14:modId xmlns:p14="http://schemas.microsoft.com/office/powerpoint/2010/main" val="3606169354"/>
              </p:ext>
            </p:extLst>
          </p:nvPr>
        </p:nvGraphicFramePr>
        <p:xfrm>
          <a:off x="2434545" y="1853901"/>
          <a:ext cx="4608513" cy="421005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EACEBE8E-4471-468E-8624-EE429D5BFB4C}"/>
              </a:ext>
            </a:extLst>
          </p:cNvPr>
          <p:cNvSpPr txBox="1"/>
          <p:nvPr/>
        </p:nvSpPr>
        <p:spPr>
          <a:xfrm>
            <a:off x="10916510" y="3958926"/>
            <a:ext cx="2304256" cy="1477328"/>
          </a:xfrm>
          <a:prstGeom prst="rect">
            <a:avLst/>
          </a:prstGeom>
          <a:noFill/>
        </p:spPr>
        <p:txBody>
          <a:bodyPr wrap="square" rtlCol="0">
            <a:spAutoFit/>
          </a:bodyPr>
          <a:lstStyle/>
          <a:p>
            <a:r>
              <a:rPr lang="en-GB" dirty="0">
                <a:solidFill>
                  <a:srgbClr val="C00000"/>
                </a:solidFill>
              </a:rPr>
              <a:t>Still use CEA:</a:t>
            </a:r>
          </a:p>
          <a:p>
            <a:r>
              <a:rPr lang="en-GB" dirty="0">
                <a:solidFill>
                  <a:srgbClr val="C00000"/>
                </a:solidFill>
              </a:rPr>
              <a:t>Hourly data important for SCR and SS calculations!</a:t>
            </a:r>
          </a:p>
          <a:p>
            <a:endParaRPr lang="en-GB" dirty="0">
              <a:solidFill>
                <a:srgbClr val="C00000"/>
              </a:solidFill>
            </a:endParaRPr>
          </a:p>
        </p:txBody>
      </p:sp>
      <p:sp>
        <p:nvSpPr>
          <p:cNvPr id="6" name="Footer Placeholder 5">
            <a:extLst>
              <a:ext uri="{FF2B5EF4-FFF2-40B4-BE49-F238E27FC236}">
                <a16:creationId xmlns:a16="http://schemas.microsoft.com/office/drawing/2014/main" id="{9706854E-8593-4040-B0E3-7822F3FCAD86}"/>
              </a:ext>
            </a:extLst>
          </p:cNvPr>
          <p:cNvSpPr>
            <a:spLocks noGrp="1"/>
          </p:cNvSpPr>
          <p:nvPr>
            <p:ph type="ftr" sz="quarter" idx="11"/>
          </p:nvPr>
        </p:nvSpPr>
        <p:spPr/>
        <p:txBody>
          <a:bodyPr/>
          <a:lstStyle/>
          <a:p>
            <a:r>
              <a:rPr lang="en-GB"/>
              <a:t>Prakhar Mehta</a:t>
            </a:r>
          </a:p>
        </p:txBody>
      </p:sp>
      <p:pic>
        <p:nvPicPr>
          <p:cNvPr id="12" name="Graphic 11" descr="Thought bubble">
            <a:extLst>
              <a:ext uri="{FF2B5EF4-FFF2-40B4-BE49-F238E27FC236}">
                <a16:creationId xmlns:a16="http://schemas.microsoft.com/office/drawing/2014/main" id="{DCAF4EAF-3383-4810-B558-83BAD4767C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272" y="269475"/>
            <a:ext cx="702477" cy="702477"/>
          </a:xfrm>
          <a:prstGeom prst="rect">
            <a:avLst/>
          </a:prstGeom>
        </p:spPr>
      </p:pic>
      <p:cxnSp>
        <p:nvCxnSpPr>
          <p:cNvPr id="13" name="Straight Connector 12">
            <a:extLst>
              <a:ext uri="{FF2B5EF4-FFF2-40B4-BE49-F238E27FC236}">
                <a16:creationId xmlns:a16="http://schemas.microsoft.com/office/drawing/2014/main" id="{AEB0CC82-CC88-47AD-BAC7-9618E8BD78F5}"/>
              </a:ext>
            </a:extLst>
          </p:cNvPr>
          <p:cNvCxnSpPr>
            <a:cxnSpLocks/>
          </p:cNvCxnSpPr>
          <p:nvPr/>
        </p:nvCxnSpPr>
        <p:spPr>
          <a:xfrm>
            <a:off x="4878386" y="2466417"/>
            <a:ext cx="57944" cy="0"/>
          </a:xfrm>
          <a:prstGeom prst="line">
            <a:avLst/>
          </a:prstGeom>
          <a:ln w="9525" cap="sq">
            <a:solidFill>
              <a:schemeClr val="tx1"/>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B6E7BACB-161D-4891-8484-6B26F7836B92}"/>
              </a:ext>
            </a:extLst>
          </p:cNvPr>
          <p:cNvGraphicFramePr>
            <a:graphicFrameLocks noGrp="1"/>
          </p:cNvGraphicFramePr>
          <p:nvPr>
            <p:extLst>
              <p:ext uri="{D42A27DB-BD31-4B8C-83A1-F6EECF244321}">
                <p14:modId xmlns:p14="http://schemas.microsoft.com/office/powerpoint/2010/main" val="136411471"/>
              </p:ext>
            </p:extLst>
          </p:nvPr>
        </p:nvGraphicFramePr>
        <p:xfrm>
          <a:off x="5243355" y="3681926"/>
          <a:ext cx="2045209" cy="1754328"/>
        </p:xfrm>
        <a:graphic>
          <a:graphicData uri="http://schemas.openxmlformats.org/drawingml/2006/table">
            <a:tbl>
              <a:tblPr>
                <a:tableStyleId>{5940675A-B579-460E-94D1-54222C63F5DA}</a:tableStyleId>
              </a:tblPr>
              <a:tblGrid>
                <a:gridCol w="852923">
                  <a:extLst>
                    <a:ext uri="{9D8B030D-6E8A-4147-A177-3AD203B41FA5}">
                      <a16:colId xmlns:a16="http://schemas.microsoft.com/office/drawing/2014/main" val="1038357483"/>
                    </a:ext>
                  </a:extLst>
                </a:gridCol>
                <a:gridCol w="1192286">
                  <a:extLst>
                    <a:ext uri="{9D8B030D-6E8A-4147-A177-3AD203B41FA5}">
                      <a16:colId xmlns:a16="http://schemas.microsoft.com/office/drawing/2014/main" val="1546678845"/>
                    </a:ext>
                  </a:extLst>
                </a:gridCol>
              </a:tblGrid>
              <a:tr h="292388">
                <a:tc>
                  <a:txBody>
                    <a:bodyPr/>
                    <a:lstStyle/>
                    <a:p>
                      <a:pPr algn="ctr" fontAlgn="b"/>
                      <a:r>
                        <a:rPr lang="en-GB" sz="1100" b="1" u="none" strike="noStrike" dirty="0">
                          <a:effectLst/>
                        </a:rPr>
                        <a:t>SFOE – CEA</a:t>
                      </a:r>
                      <a:endParaRPr lang="de-CH"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100" b="1" u="none" strike="noStrike" dirty="0">
                          <a:effectLst/>
                        </a:rPr>
                        <a:t>MWh</a:t>
                      </a:r>
                      <a:endParaRPr lang="en-GB"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994995"/>
                  </a:ext>
                </a:extLst>
              </a:tr>
              <a:tr h="292388">
                <a:tc>
                  <a:txBody>
                    <a:bodyPr/>
                    <a:lstStyle/>
                    <a:p>
                      <a:pPr algn="ctr" fontAlgn="b"/>
                      <a:r>
                        <a:rPr lang="de-CH" sz="1100" u="none" strike="noStrike" dirty="0">
                          <a:effectLst/>
                        </a:rPr>
                        <a:t>Min</a:t>
                      </a:r>
                      <a:endParaRPr lang="de-CH"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de-CH" sz="1100" u="none" strike="noStrike" dirty="0">
                          <a:effectLst/>
                        </a:rPr>
                        <a:t>-685.87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2641476"/>
                  </a:ext>
                </a:extLst>
              </a:tr>
              <a:tr h="292388">
                <a:tc>
                  <a:txBody>
                    <a:bodyPr/>
                    <a:lstStyle/>
                    <a:p>
                      <a:pPr algn="ctr" fontAlgn="b"/>
                      <a:r>
                        <a:rPr lang="de-CH" sz="1100" u="none" strike="noStrike">
                          <a:effectLst/>
                        </a:rPr>
                        <a:t>Q1</a:t>
                      </a:r>
                      <a:endParaRPr lang="de-CH"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de-CH" sz="1100" u="none" strike="noStrike" dirty="0">
                          <a:effectLst/>
                        </a:rPr>
                        <a:t>3.739385</a:t>
                      </a:r>
                      <a:endParaRPr lang="de-CH"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92055490"/>
                  </a:ext>
                </a:extLst>
              </a:tr>
              <a:tr h="292388">
                <a:tc>
                  <a:txBody>
                    <a:bodyPr/>
                    <a:lstStyle/>
                    <a:p>
                      <a:pPr algn="ctr" fontAlgn="b"/>
                      <a:r>
                        <a:rPr lang="de-CH" sz="1100" u="none" strike="noStrike" dirty="0">
                          <a:effectLst/>
                          <a:highlight>
                            <a:srgbClr val="FFFF00"/>
                          </a:highlight>
                        </a:rPr>
                        <a:t>Median</a:t>
                      </a:r>
                      <a:endParaRPr lang="de-CH" sz="1100" b="0" i="0" u="none" strike="noStrike" dirty="0">
                        <a:solidFill>
                          <a:srgbClr val="000000"/>
                        </a:solidFill>
                        <a:effectLst/>
                        <a:highlight>
                          <a:srgbClr val="FFFF00"/>
                        </a:highligh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de-CH" sz="1100" u="none" strike="noStrike" dirty="0">
                          <a:effectLst/>
                          <a:highlight>
                            <a:srgbClr val="FFFF00"/>
                          </a:highlight>
                        </a:rPr>
                        <a:t>10.72338</a:t>
                      </a:r>
                      <a:endParaRPr lang="de-CH" sz="1100" b="0" i="0" u="none" strike="noStrike" dirty="0">
                        <a:solidFill>
                          <a:srgbClr val="000000"/>
                        </a:solidFill>
                        <a:effectLst/>
                        <a:highlight>
                          <a:srgbClr val="FFFF00"/>
                        </a:highligh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748826"/>
                  </a:ext>
                </a:extLst>
              </a:tr>
              <a:tr h="292388">
                <a:tc>
                  <a:txBody>
                    <a:bodyPr/>
                    <a:lstStyle/>
                    <a:p>
                      <a:pPr algn="ctr" fontAlgn="b"/>
                      <a:r>
                        <a:rPr lang="de-CH" sz="1100" u="none" strike="noStrike">
                          <a:effectLst/>
                        </a:rPr>
                        <a:t>Q3</a:t>
                      </a:r>
                      <a:endParaRPr lang="de-CH"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de-CH" sz="1100" u="none" strike="noStrike" dirty="0">
                          <a:effectLst/>
                        </a:rPr>
                        <a:t>18.63956</a:t>
                      </a:r>
                      <a:endParaRPr lang="de-CH"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56134946"/>
                  </a:ext>
                </a:extLst>
              </a:tr>
              <a:tr h="292388">
                <a:tc>
                  <a:txBody>
                    <a:bodyPr/>
                    <a:lstStyle/>
                    <a:p>
                      <a:pPr algn="ctr" fontAlgn="b"/>
                      <a:r>
                        <a:rPr lang="de-CH" sz="1100" u="none" strike="noStrike" dirty="0">
                          <a:effectLst/>
                        </a:rPr>
                        <a:t>Max</a:t>
                      </a:r>
                      <a:endParaRPr lang="de-CH"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de-CH" sz="1100" u="none" strike="noStrike" dirty="0">
                          <a:effectLst/>
                        </a:rPr>
                        <a:t>185.7438</a:t>
                      </a:r>
                      <a:endParaRPr lang="de-CH"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4875050"/>
                  </a:ext>
                </a:extLst>
              </a:tr>
            </a:tbl>
          </a:graphicData>
        </a:graphic>
      </p:graphicFrame>
    </p:spTree>
    <p:extLst>
      <p:ext uri="{BB962C8B-B14F-4D97-AF65-F5344CB8AC3E}">
        <p14:creationId xmlns:p14="http://schemas.microsoft.com/office/powerpoint/2010/main" val="27986161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p:cNvSpPr>
            <a:spLocks noGrp="1"/>
          </p:cNvSpPr>
          <p:nvPr>
            <p:ph idx="1"/>
          </p:nvPr>
        </p:nvSpPr>
        <p:spPr>
          <a:xfrm>
            <a:off x="323850" y="1592714"/>
            <a:ext cx="11537950" cy="4641396"/>
          </a:xfrm>
        </p:spPr>
        <p:txBody>
          <a:bodyPr numCol="2"/>
          <a:lstStyle/>
          <a:p>
            <a:pPr>
              <a:buFont typeface="Arial" panose="020B0604020202020204" pitchFamily="34" charset="0"/>
              <a:buChar char="•"/>
            </a:pPr>
            <a:r>
              <a:rPr lang="en-GB" sz="2000" dirty="0"/>
              <a:t>Introduction and Motivation</a:t>
            </a:r>
          </a:p>
          <a:p>
            <a:pPr>
              <a:buFont typeface="Arial" panose="020B0604020202020204" pitchFamily="34" charset="0"/>
              <a:buChar char="•"/>
            </a:pPr>
            <a:r>
              <a:rPr lang="en-GB" sz="2000" dirty="0"/>
              <a:t>Methodology Overview</a:t>
            </a:r>
          </a:p>
          <a:p>
            <a:pPr>
              <a:buFont typeface="Arial" panose="020B0604020202020204" pitchFamily="34" charset="0"/>
              <a:buChar char="•"/>
            </a:pPr>
            <a:r>
              <a:rPr lang="en-GB" sz="2000" dirty="0"/>
              <a:t>Communities – “Plots” – in Alt-Wiedikon</a:t>
            </a:r>
          </a:p>
          <a:p>
            <a:pPr>
              <a:buFont typeface="Arial" panose="020B0604020202020204" pitchFamily="34" charset="0"/>
              <a:buChar char="•"/>
            </a:pPr>
            <a:r>
              <a:rPr lang="en-GB" sz="2000" dirty="0"/>
              <a:t>Agent-based Modelling and Decision Making</a:t>
            </a:r>
          </a:p>
          <a:p>
            <a:pPr>
              <a:buFont typeface="Arial" panose="020B0604020202020204" pitchFamily="34" charset="0"/>
              <a:buChar char="•"/>
            </a:pPr>
            <a:r>
              <a:rPr lang="en-GB" sz="2000" dirty="0"/>
              <a:t>CEA v SFOE data</a:t>
            </a:r>
          </a:p>
          <a:p>
            <a:pPr>
              <a:buFont typeface="Arial" panose="020B0604020202020204" pitchFamily="34" charset="0"/>
              <a:buChar char="•"/>
            </a:pPr>
            <a:r>
              <a:rPr lang="en-GB" sz="2000" dirty="0"/>
              <a:t>Next steps</a:t>
            </a:r>
          </a:p>
          <a:p>
            <a:pPr>
              <a:buFont typeface="Arial" panose="020B0604020202020204" pitchFamily="34" charset="0"/>
              <a:buChar char="•"/>
            </a:pPr>
            <a:r>
              <a:rPr lang="en-GB" sz="2000" dirty="0"/>
              <a:t>Discussion: inputs and feedback</a:t>
            </a:r>
          </a:p>
          <a:p>
            <a:pPr>
              <a:buFont typeface="Arial" panose="020B0604020202020204" pitchFamily="34" charset="0"/>
              <a:buChar char="•"/>
            </a:pPr>
            <a:endParaRPr lang="en-GB" sz="2000" dirty="0"/>
          </a:p>
          <a:p>
            <a:pPr lvl="1">
              <a:buFont typeface="Arial" panose="020B0604020202020204" pitchFamily="34" charset="0"/>
              <a:buChar char="•"/>
            </a:pPr>
            <a:endParaRPr lang="en-GB" sz="1800" dirty="0"/>
          </a:p>
          <a:p>
            <a:pPr marL="0" indent="0">
              <a:buNone/>
            </a:pPr>
            <a:endParaRPr lang="en-GB" sz="2000" dirty="0"/>
          </a:p>
          <a:p>
            <a:endParaRPr lang="en-GB" sz="2000" dirty="0"/>
          </a:p>
        </p:txBody>
      </p:sp>
      <p:sp>
        <p:nvSpPr>
          <p:cNvPr id="3" name="Datumsplatzhalter 2"/>
          <p:cNvSpPr>
            <a:spLocks noGrp="1"/>
          </p:cNvSpPr>
          <p:nvPr>
            <p:ph type="dt" sz="half" idx="10"/>
          </p:nvPr>
        </p:nvSpPr>
        <p:spPr/>
        <p:txBody>
          <a:bodyPr/>
          <a:lstStyle/>
          <a:p>
            <a:r>
              <a:rPr lang="en-GB"/>
              <a:t>14.03.2019</a:t>
            </a:r>
          </a:p>
        </p:txBody>
      </p:sp>
      <p:sp>
        <p:nvSpPr>
          <p:cNvPr id="5" name="Foliennummernplatzhalter 4"/>
          <p:cNvSpPr>
            <a:spLocks noGrp="1"/>
          </p:cNvSpPr>
          <p:nvPr>
            <p:ph type="sldNum" sz="quarter" idx="12"/>
          </p:nvPr>
        </p:nvSpPr>
        <p:spPr/>
        <p:txBody>
          <a:bodyPr/>
          <a:lstStyle/>
          <a:p>
            <a:fld id="{6C6AE60A-B69C-4790-82F7-3882EDF23186}" type="slidenum">
              <a:rPr lang="en-GB" smtClean="0"/>
              <a:pPr/>
              <a:t>2</a:t>
            </a:fld>
            <a:endParaRPr lang="en-GB"/>
          </a:p>
        </p:txBody>
      </p:sp>
      <p:sp>
        <p:nvSpPr>
          <p:cNvPr id="10" name="Titel 9"/>
          <p:cNvSpPr>
            <a:spLocks noGrp="1"/>
          </p:cNvSpPr>
          <p:nvPr>
            <p:ph type="title"/>
          </p:nvPr>
        </p:nvSpPr>
        <p:spPr/>
        <p:txBody>
          <a:bodyPr/>
          <a:lstStyle/>
          <a:p>
            <a:r>
              <a:rPr lang="en-GB"/>
              <a:t>Agenda</a:t>
            </a:r>
          </a:p>
        </p:txBody>
      </p:sp>
      <p:sp>
        <p:nvSpPr>
          <p:cNvPr id="2" name="Footer Placeholder 1">
            <a:extLst>
              <a:ext uri="{FF2B5EF4-FFF2-40B4-BE49-F238E27FC236}">
                <a16:creationId xmlns:a16="http://schemas.microsoft.com/office/drawing/2014/main" id="{2EC6062F-C508-4D69-A851-1A01A739D061}"/>
              </a:ext>
            </a:extLst>
          </p:cNvPr>
          <p:cNvSpPr>
            <a:spLocks noGrp="1"/>
          </p:cNvSpPr>
          <p:nvPr>
            <p:ph type="ftr" sz="quarter" idx="11"/>
          </p:nvPr>
        </p:nvSpPr>
        <p:spPr/>
        <p:txBody>
          <a:bodyPr/>
          <a:lstStyle/>
          <a:p>
            <a:r>
              <a:rPr lang="en-GB"/>
              <a:t>Prakhar Mehta</a:t>
            </a:r>
          </a:p>
        </p:txBody>
      </p:sp>
    </p:spTree>
    <p:extLst>
      <p:ext uri="{BB962C8B-B14F-4D97-AF65-F5344CB8AC3E}">
        <p14:creationId xmlns:p14="http://schemas.microsoft.com/office/powerpoint/2010/main" val="24147023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D9D34A92-2034-4BEC-A86D-02719BD12284}"/>
              </a:ext>
            </a:extLst>
          </p:cNvPr>
          <p:cNvSpPr>
            <a:spLocks noGrp="1"/>
          </p:cNvSpPr>
          <p:nvPr>
            <p:ph idx="1"/>
          </p:nvPr>
        </p:nvSpPr>
        <p:spPr>
          <a:xfrm>
            <a:off x="323850" y="2024064"/>
            <a:ext cx="5153489" cy="4210046"/>
          </a:xfrm>
        </p:spPr>
        <p:txBody>
          <a:bodyPr/>
          <a:lstStyle/>
          <a:p>
            <a:r>
              <a:rPr lang="en-IN" dirty="0"/>
              <a:t>March: ABM model architecture</a:t>
            </a:r>
          </a:p>
          <a:p>
            <a:r>
              <a:rPr lang="en-IN" dirty="0"/>
              <a:t>April: ABM Runs</a:t>
            </a:r>
          </a:p>
          <a:p>
            <a:r>
              <a:rPr lang="en-IN" dirty="0"/>
              <a:t>May: ABM results analysis</a:t>
            </a:r>
          </a:p>
          <a:p>
            <a:r>
              <a:rPr lang="en-IN" dirty="0"/>
              <a:t>June: Final Presentation </a:t>
            </a:r>
          </a:p>
          <a:p>
            <a:r>
              <a:rPr lang="en-IN" dirty="0"/>
              <a:t>September: CISBAT Conference Poster Presentation!</a:t>
            </a:r>
          </a:p>
        </p:txBody>
      </p:sp>
      <p:sp>
        <p:nvSpPr>
          <p:cNvPr id="4" name="Date Placeholder 3">
            <a:extLst>
              <a:ext uri="{FF2B5EF4-FFF2-40B4-BE49-F238E27FC236}">
                <a16:creationId xmlns:a16="http://schemas.microsoft.com/office/drawing/2014/main" id="{7A8C7F60-0AA6-483F-853F-DC0E59783432}"/>
              </a:ext>
            </a:extLst>
          </p:cNvPr>
          <p:cNvSpPr>
            <a:spLocks noGrp="1"/>
          </p:cNvSpPr>
          <p:nvPr>
            <p:ph type="dt" sz="half" idx="10"/>
          </p:nvPr>
        </p:nvSpPr>
        <p:spPr/>
        <p:txBody>
          <a:bodyPr/>
          <a:lstStyle/>
          <a:p>
            <a:r>
              <a:rPr lang="en-GB"/>
              <a:t>14.03.2019</a:t>
            </a:r>
          </a:p>
        </p:txBody>
      </p:sp>
      <p:sp>
        <p:nvSpPr>
          <p:cNvPr id="6" name="Slide Number Placeholder 5">
            <a:extLst>
              <a:ext uri="{FF2B5EF4-FFF2-40B4-BE49-F238E27FC236}">
                <a16:creationId xmlns:a16="http://schemas.microsoft.com/office/drawing/2014/main" id="{614432BE-26A4-4887-B789-AFAE09B88DC5}"/>
              </a:ext>
            </a:extLst>
          </p:cNvPr>
          <p:cNvSpPr>
            <a:spLocks noGrp="1"/>
          </p:cNvSpPr>
          <p:nvPr>
            <p:ph type="sldNum" sz="quarter" idx="12"/>
          </p:nvPr>
        </p:nvSpPr>
        <p:spPr/>
        <p:txBody>
          <a:bodyPr/>
          <a:lstStyle/>
          <a:p>
            <a:fld id="{6C6AE60A-B69C-4790-82F7-3882EDF23186}" type="slidenum">
              <a:rPr lang="en-GB" smtClean="0"/>
              <a:t>20</a:t>
            </a:fld>
            <a:endParaRPr lang="en-GB"/>
          </a:p>
        </p:txBody>
      </p:sp>
      <p:sp>
        <p:nvSpPr>
          <p:cNvPr id="11" name="Title 10">
            <a:extLst>
              <a:ext uri="{FF2B5EF4-FFF2-40B4-BE49-F238E27FC236}">
                <a16:creationId xmlns:a16="http://schemas.microsoft.com/office/drawing/2014/main" id="{F1AAEE34-73FA-4CE1-BAB2-AD99B8599184}"/>
              </a:ext>
            </a:extLst>
          </p:cNvPr>
          <p:cNvSpPr>
            <a:spLocks noGrp="1"/>
          </p:cNvSpPr>
          <p:nvPr>
            <p:ph type="title"/>
          </p:nvPr>
        </p:nvSpPr>
        <p:spPr/>
        <p:txBody>
          <a:bodyPr/>
          <a:lstStyle/>
          <a:p>
            <a:r>
              <a:rPr lang="en-IN" dirty="0"/>
              <a:t>Next Steps</a:t>
            </a:r>
          </a:p>
        </p:txBody>
      </p:sp>
      <p:sp>
        <p:nvSpPr>
          <p:cNvPr id="2" name="Footer Placeholder 1">
            <a:extLst>
              <a:ext uri="{FF2B5EF4-FFF2-40B4-BE49-F238E27FC236}">
                <a16:creationId xmlns:a16="http://schemas.microsoft.com/office/drawing/2014/main" id="{42D42567-5CA4-408D-9CC8-0D3E26E59316}"/>
              </a:ext>
            </a:extLst>
          </p:cNvPr>
          <p:cNvSpPr>
            <a:spLocks noGrp="1"/>
          </p:cNvSpPr>
          <p:nvPr>
            <p:ph type="ftr" sz="quarter" idx="11"/>
          </p:nvPr>
        </p:nvSpPr>
        <p:spPr/>
        <p:txBody>
          <a:bodyPr/>
          <a:lstStyle/>
          <a:p>
            <a:r>
              <a:rPr lang="en-GB"/>
              <a:t>Prakhar Mehta</a:t>
            </a:r>
          </a:p>
        </p:txBody>
      </p:sp>
      <p:pic>
        <p:nvPicPr>
          <p:cNvPr id="8" name="Picture 7">
            <a:extLst>
              <a:ext uri="{FF2B5EF4-FFF2-40B4-BE49-F238E27FC236}">
                <a16:creationId xmlns:a16="http://schemas.microsoft.com/office/drawing/2014/main" id="{5548DE7B-90D3-41D9-9D6B-2C355FDBF4F4}"/>
              </a:ext>
            </a:extLst>
          </p:cNvPr>
          <p:cNvPicPr>
            <a:picLocks noChangeAspect="1"/>
          </p:cNvPicPr>
          <p:nvPr/>
        </p:nvPicPr>
        <p:blipFill>
          <a:blip r:embed="rId2"/>
          <a:stretch>
            <a:fillRect/>
          </a:stretch>
        </p:blipFill>
        <p:spPr>
          <a:xfrm>
            <a:off x="5545580" y="2347393"/>
            <a:ext cx="6079325" cy="2035647"/>
          </a:xfrm>
          <a:prstGeom prst="rect">
            <a:avLst/>
          </a:prstGeom>
        </p:spPr>
      </p:pic>
      <p:cxnSp>
        <p:nvCxnSpPr>
          <p:cNvPr id="9" name="Straight Connector 8">
            <a:extLst>
              <a:ext uri="{FF2B5EF4-FFF2-40B4-BE49-F238E27FC236}">
                <a16:creationId xmlns:a16="http://schemas.microsoft.com/office/drawing/2014/main" id="{C29549D0-D819-4F8D-B326-68E9861168B8}"/>
              </a:ext>
            </a:extLst>
          </p:cNvPr>
          <p:cNvCxnSpPr>
            <a:cxnSpLocks/>
          </p:cNvCxnSpPr>
          <p:nvPr/>
        </p:nvCxnSpPr>
        <p:spPr>
          <a:xfrm>
            <a:off x="8949061" y="2249650"/>
            <a:ext cx="0" cy="2133390"/>
          </a:xfrm>
          <a:prstGeom prst="line">
            <a:avLst/>
          </a:prstGeom>
          <a:ln w="38100" cap="sq">
            <a:solidFill>
              <a:srgbClr val="7030A0"/>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0653413-F120-49FB-A608-2F4D17165F1E}"/>
              </a:ext>
            </a:extLst>
          </p:cNvPr>
          <p:cNvSpPr txBox="1"/>
          <p:nvPr/>
        </p:nvSpPr>
        <p:spPr>
          <a:xfrm>
            <a:off x="8684811" y="4352725"/>
            <a:ext cx="1092932" cy="646331"/>
          </a:xfrm>
          <a:prstGeom prst="rect">
            <a:avLst/>
          </a:prstGeom>
          <a:noFill/>
        </p:spPr>
        <p:txBody>
          <a:bodyPr wrap="square" rtlCol="0">
            <a:spAutoFit/>
          </a:bodyPr>
          <a:lstStyle/>
          <a:p>
            <a:r>
              <a:rPr lang="en-GB" dirty="0">
                <a:solidFill>
                  <a:srgbClr val="7030A0"/>
                </a:solidFill>
              </a:rPr>
              <a:t>Mid-term PPT</a:t>
            </a:r>
          </a:p>
        </p:txBody>
      </p:sp>
    </p:spTree>
    <p:extLst>
      <p:ext uri="{BB962C8B-B14F-4D97-AF65-F5344CB8AC3E}">
        <p14:creationId xmlns:p14="http://schemas.microsoft.com/office/powerpoint/2010/main" val="25980084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F8546A0-33E2-461F-A79A-6ACBB8F752EB}"/>
              </a:ext>
            </a:extLst>
          </p:cNvPr>
          <p:cNvSpPr>
            <a:spLocks noGrp="1"/>
          </p:cNvSpPr>
          <p:nvPr>
            <p:ph type="dt" sz="half" idx="10"/>
          </p:nvPr>
        </p:nvSpPr>
        <p:spPr/>
        <p:txBody>
          <a:bodyPr/>
          <a:lstStyle/>
          <a:p>
            <a:r>
              <a:rPr lang="en-GB"/>
              <a:t>14.03.2019</a:t>
            </a:r>
          </a:p>
        </p:txBody>
      </p:sp>
      <p:sp>
        <p:nvSpPr>
          <p:cNvPr id="6" name="Slide Number Placeholder 5">
            <a:extLst>
              <a:ext uri="{FF2B5EF4-FFF2-40B4-BE49-F238E27FC236}">
                <a16:creationId xmlns:a16="http://schemas.microsoft.com/office/drawing/2014/main" id="{9DD994D3-9BA5-4A1C-93FD-41D1C9F7B0BB}"/>
              </a:ext>
            </a:extLst>
          </p:cNvPr>
          <p:cNvSpPr>
            <a:spLocks noGrp="1"/>
          </p:cNvSpPr>
          <p:nvPr>
            <p:ph type="sldNum" sz="quarter" idx="12"/>
          </p:nvPr>
        </p:nvSpPr>
        <p:spPr/>
        <p:txBody>
          <a:bodyPr/>
          <a:lstStyle/>
          <a:p>
            <a:fld id="{6C6AE60A-B69C-4790-82F7-3882EDF23186}" type="slidenum">
              <a:rPr lang="en-GB" smtClean="0"/>
              <a:t>21</a:t>
            </a:fld>
            <a:endParaRPr lang="en-GB"/>
          </a:p>
        </p:txBody>
      </p:sp>
      <p:sp>
        <p:nvSpPr>
          <p:cNvPr id="8" name="Title 7">
            <a:extLst>
              <a:ext uri="{FF2B5EF4-FFF2-40B4-BE49-F238E27FC236}">
                <a16:creationId xmlns:a16="http://schemas.microsoft.com/office/drawing/2014/main" id="{1B77E23A-998F-4D17-BEA4-7DBAE3225333}"/>
              </a:ext>
            </a:extLst>
          </p:cNvPr>
          <p:cNvSpPr>
            <a:spLocks noGrp="1"/>
          </p:cNvSpPr>
          <p:nvPr>
            <p:ph type="title"/>
          </p:nvPr>
        </p:nvSpPr>
        <p:spPr>
          <a:xfrm>
            <a:off x="323850" y="620714"/>
            <a:ext cx="11537950" cy="972000"/>
          </a:xfrm>
        </p:spPr>
        <p:txBody>
          <a:bodyPr/>
          <a:lstStyle/>
          <a:p>
            <a:r>
              <a:rPr lang="en-IN" dirty="0"/>
              <a:t>Thank You! Time for questions and discussion! </a:t>
            </a:r>
            <a:r>
              <a:rPr lang="en-IN" dirty="0">
                <a:sym typeface="Wingdings" panose="05000000000000000000" pitchFamily="2" charset="2"/>
              </a:rPr>
              <a:t></a:t>
            </a:r>
            <a:endParaRPr lang="en-IN" dirty="0"/>
          </a:p>
        </p:txBody>
      </p:sp>
      <p:sp>
        <p:nvSpPr>
          <p:cNvPr id="2" name="Footer Placeholder 1">
            <a:extLst>
              <a:ext uri="{FF2B5EF4-FFF2-40B4-BE49-F238E27FC236}">
                <a16:creationId xmlns:a16="http://schemas.microsoft.com/office/drawing/2014/main" id="{C54FBF74-9849-467D-AF35-262F1824CE21}"/>
              </a:ext>
            </a:extLst>
          </p:cNvPr>
          <p:cNvSpPr>
            <a:spLocks noGrp="1"/>
          </p:cNvSpPr>
          <p:nvPr>
            <p:ph type="ftr" sz="quarter" idx="11"/>
          </p:nvPr>
        </p:nvSpPr>
        <p:spPr/>
        <p:txBody>
          <a:bodyPr/>
          <a:lstStyle/>
          <a:p>
            <a:r>
              <a:rPr lang="en-GB"/>
              <a:t>Prakhar Mehta</a:t>
            </a:r>
          </a:p>
        </p:txBody>
      </p:sp>
      <p:pic>
        <p:nvPicPr>
          <p:cNvPr id="3" name="Picture 2" descr="Image result for presentation end">
            <a:extLst>
              <a:ext uri="{FF2B5EF4-FFF2-40B4-BE49-F238E27FC236}">
                <a16:creationId xmlns:a16="http://schemas.microsoft.com/office/drawing/2014/main" id="{6D7480C8-FE08-40CF-B779-975F12CC1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811" y="1471386"/>
            <a:ext cx="7616826" cy="4760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8763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4BF17EA-5C94-4C9A-A393-D2359353C1C3}"/>
              </a:ext>
            </a:extLst>
          </p:cNvPr>
          <p:cNvSpPr>
            <a:spLocks noGrp="1"/>
          </p:cNvSpPr>
          <p:nvPr>
            <p:ph type="dt" sz="half" idx="10"/>
          </p:nvPr>
        </p:nvSpPr>
        <p:spPr/>
        <p:txBody>
          <a:bodyPr/>
          <a:lstStyle/>
          <a:p>
            <a:r>
              <a:rPr lang="en-GB"/>
              <a:t>14.03.2019</a:t>
            </a:r>
          </a:p>
        </p:txBody>
      </p:sp>
      <p:sp>
        <p:nvSpPr>
          <p:cNvPr id="4" name="Footer Placeholder 3">
            <a:extLst>
              <a:ext uri="{FF2B5EF4-FFF2-40B4-BE49-F238E27FC236}">
                <a16:creationId xmlns:a16="http://schemas.microsoft.com/office/drawing/2014/main" id="{85E6D968-27FA-41CB-B31D-BD915B2BDCAA}"/>
              </a:ext>
            </a:extLst>
          </p:cNvPr>
          <p:cNvSpPr>
            <a:spLocks noGrp="1"/>
          </p:cNvSpPr>
          <p:nvPr>
            <p:ph type="ftr" sz="quarter" idx="11"/>
          </p:nvPr>
        </p:nvSpPr>
        <p:spPr/>
        <p:txBody>
          <a:bodyPr/>
          <a:lstStyle/>
          <a:p>
            <a:r>
              <a:rPr lang="en-GB"/>
              <a:t>Prakhar Mehta</a:t>
            </a:r>
          </a:p>
        </p:txBody>
      </p:sp>
      <p:sp>
        <p:nvSpPr>
          <p:cNvPr id="5" name="Slide Number Placeholder 4">
            <a:extLst>
              <a:ext uri="{FF2B5EF4-FFF2-40B4-BE49-F238E27FC236}">
                <a16:creationId xmlns:a16="http://schemas.microsoft.com/office/drawing/2014/main" id="{09E50A1E-D231-4FC3-80F7-95EC33C37CDE}"/>
              </a:ext>
            </a:extLst>
          </p:cNvPr>
          <p:cNvSpPr>
            <a:spLocks noGrp="1"/>
          </p:cNvSpPr>
          <p:nvPr>
            <p:ph type="sldNum" sz="quarter" idx="12"/>
          </p:nvPr>
        </p:nvSpPr>
        <p:spPr/>
        <p:txBody>
          <a:bodyPr/>
          <a:lstStyle/>
          <a:p>
            <a:fld id="{6C6AE60A-B69C-4790-82F7-3882EDF23186}" type="slidenum">
              <a:rPr lang="en-GB" smtClean="0"/>
              <a:t>22</a:t>
            </a:fld>
            <a:endParaRPr lang="en-GB"/>
          </a:p>
        </p:txBody>
      </p:sp>
      <p:sp>
        <p:nvSpPr>
          <p:cNvPr id="6" name="Title 5">
            <a:extLst>
              <a:ext uri="{FF2B5EF4-FFF2-40B4-BE49-F238E27FC236}">
                <a16:creationId xmlns:a16="http://schemas.microsoft.com/office/drawing/2014/main" id="{4606E3C4-2115-4482-9340-6D102C79DA8E}"/>
              </a:ext>
            </a:extLst>
          </p:cNvPr>
          <p:cNvSpPr>
            <a:spLocks noGrp="1"/>
          </p:cNvSpPr>
          <p:nvPr>
            <p:ph type="title"/>
          </p:nvPr>
        </p:nvSpPr>
        <p:spPr/>
        <p:txBody>
          <a:bodyPr/>
          <a:lstStyle/>
          <a:p>
            <a:r>
              <a:rPr lang="en-GB" dirty="0"/>
              <a:t>Discussion: inputs and feedback</a:t>
            </a:r>
            <a:endParaRPr lang="de-CH" dirty="0"/>
          </a:p>
        </p:txBody>
      </p:sp>
      <p:sp>
        <p:nvSpPr>
          <p:cNvPr id="2" name="Content Placeholder 1">
            <a:extLst>
              <a:ext uri="{FF2B5EF4-FFF2-40B4-BE49-F238E27FC236}">
                <a16:creationId xmlns:a16="http://schemas.microsoft.com/office/drawing/2014/main" id="{FECC3A1A-A58A-4BDD-8C64-BFC5D695D5B1}"/>
              </a:ext>
            </a:extLst>
          </p:cNvPr>
          <p:cNvSpPr>
            <a:spLocks noGrp="1"/>
          </p:cNvSpPr>
          <p:nvPr>
            <p:ph idx="1"/>
          </p:nvPr>
        </p:nvSpPr>
        <p:spPr>
          <a:xfrm>
            <a:off x="323850" y="1438382"/>
            <a:ext cx="11537950" cy="4795728"/>
          </a:xfrm>
        </p:spPr>
        <p:txBody>
          <a:bodyPr/>
          <a:lstStyle/>
          <a:p>
            <a:r>
              <a:rPr lang="en-GB" sz="2000" dirty="0"/>
              <a:t>100 MWh self-imposed limit</a:t>
            </a:r>
          </a:p>
          <a:p>
            <a:pPr lvl="1"/>
            <a:r>
              <a:rPr lang="en-GB" sz="1800" dirty="0"/>
              <a:t>~25-30 households ~ 4-5 typical residential buildings</a:t>
            </a:r>
          </a:p>
          <a:p>
            <a:pPr lvl="1"/>
            <a:r>
              <a:rPr lang="en-GB" sz="1800" dirty="0" err="1"/>
              <a:t>Dsregard</a:t>
            </a:r>
            <a:r>
              <a:rPr lang="en-GB" sz="1800" dirty="0"/>
              <a:t> this limit and consider PV comparison with wholesale prices? NPV changes!</a:t>
            </a:r>
          </a:p>
          <a:p>
            <a:r>
              <a:rPr lang="en-GB" sz="2000" dirty="0"/>
              <a:t>NPV not considered in Stage I</a:t>
            </a:r>
          </a:p>
          <a:p>
            <a:pPr lvl="1"/>
            <a:r>
              <a:rPr lang="en-GB" sz="1800" dirty="0"/>
              <a:t>TPB becomes complex with various options (else had to fix community size, unrealistic)</a:t>
            </a:r>
          </a:p>
          <a:p>
            <a:pPr lvl="1"/>
            <a:r>
              <a:rPr lang="en-GB" sz="1800" dirty="0"/>
              <a:t>But, any other way than PP ratios to develop economic attractiveness?</a:t>
            </a:r>
          </a:p>
          <a:p>
            <a:r>
              <a:rPr lang="en-GB" sz="2000" dirty="0"/>
              <a:t>Does considering NPV ranking in Stage II make sense?</a:t>
            </a:r>
          </a:p>
          <a:p>
            <a:pPr lvl="1"/>
            <a:r>
              <a:rPr lang="en-GB" sz="1800" dirty="0"/>
              <a:t>Conflict resolution:</a:t>
            </a:r>
          </a:p>
          <a:p>
            <a:pPr lvl="2"/>
            <a:r>
              <a:rPr lang="en-GB" sz="1600" dirty="0"/>
              <a:t>Based on technical criteria, like greater self-sufficiency?</a:t>
            </a:r>
          </a:p>
          <a:p>
            <a:pPr lvl="2"/>
            <a:r>
              <a:rPr lang="en-GB" sz="1600" dirty="0"/>
              <a:t>Based on best NPV situation for all buildings concerned?</a:t>
            </a:r>
          </a:p>
          <a:p>
            <a:pPr lvl="2"/>
            <a:r>
              <a:rPr lang="en-GB" sz="1600" dirty="0"/>
              <a:t>Based on inclusion – include as many buildings in community system?</a:t>
            </a:r>
          </a:p>
          <a:p>
            <a:pPr lvl="1"/>
            <a:r>
              <a:rPr lang="en-GB" sz="1800" dirty="0"/>
              <a:t>Include feedback to Stage I to model it as persuasion from peers?</a:t>
            </a:r>
          </a:p>
          <a:p>
            <a:r>
              <a:rPr lang="en-GB" sz="2000" dirty="0"/>
              <a:t>Any thoughts on the decision making process?</a:t>
            </a:r>
          </a:p>
          <a:p>
            <a:r>
              <a:rPr lang="en-GB" sz="2000" dirty="0"/>
              <a:t>What scenarios do you like? – reduced PV, relaxed regulations, changing subsidies, Others?</a:t>
            </a:r>
          </a:p>
          <a:p>
            <a:endParaRPr lang="de-CH" sz="2000" dirty="0"/>
          </a:p>
        </p:txBody>
      </p:sp>
      <p:pic>
        <p:nvPicPr>
          <p:cNvPr id="12" name="Picture 2" descr="Image result for theory of planned behavior">
            <a:extLst>
              <a:ext uri="{FF2B5EF4-FFF2-40B4-BE49-F238E27FC236}">
                <a16:creationId xmlns:a16="http://schemas.microsoft.com/office/drawing/2014/main" id="{B9E4D5D0-C4E8-45C8-A012-42666918E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9969" y="620714"/>
            <a:ext cx="2794114" cy="1362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00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500"/>
                                        <p:tgtEl>
                                          <p:spTgt spid="2">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7" end="7"/>
                                            </p:txEl>
                                          </p:spTgt>
                                        </p:tgtEl>
                                        <p:attrNameLst>
                                          <p:attrName>style.visibility</p:attrName>
                                        </p:attrNameLst>
                                      </p:cBhvr>
                                      <p:to>
                                        <p:strVal val="visible"/>
                                      </p:to>
                                    </p:set>
                                    <p:animEffect transition="in" filter="fade">
                                      <p:cBhvr>
                                        <p:cTn id="10" dur="500"/>
                                        <p:tgtEl>
                                          <p:spTgt spid="2">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animEffect transition="in" filter="fade">
                                      <p:cBhvr>
                                        <p:cTn id="13" dur="500"/>
                                        <p:tgtEl>
                                          <p:spTgt spid="2">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9" end="9"/>
                                            </p:txEl>
                                          </p:spTgt>
                                        </p:tgtEl>
                                        <p:attrNameLst>
                                          <p:attrName>style.visibility</p:attrName>
                                        </p:attrNameLst>
                                      </p:cBhvr>
                                      <p:to>
                                        <p:strVal val="visible"/>
                                      </p:to>
                                    </p:set>
                                    <p:animEffect transition="in" filter="fade">
                                      <p:cBhvr>
                                        <p:cTn id="16" dur="500"/>
                                        <p:tgtEl>
                                          <p:spTgt spid="2">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animEffect transition="in" filter="fade">
                                      <p:cBhvr>
                                        <p:cTn id="19" dur="500"/>
                                        <p:tgtEl>
                                          <p:spTgt spid="2">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11" end="11"/>
                                            </p:txEl>
                                          </p:spTgt>
                                        </p:tgtEl>
                                        <p:attrNameLst>
                                          <p:attrName>style.visibility</p:attrName>
                                        </p:attrNameLst>
                                      </p:cBhvr>
                                      <p:to>
                                        <p:strVal val="visible"/>
                                      </p:to>
                                    </p:set>
                                    <p:animEffect transition="in" filter="fade">
                                      <p:cBhvr>
                                        <p:cTn id="22" dur="500"/>
                                        <p:tgtEl>
                                          <p:spTgt spid="2">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animEffect transition="in" filter="fade">
                                      <p:cBhvr>
                                        <p:cTn id="25" dur="500"/>
                                        <p:tgtEl>
                                          <p:spTgt spid="2">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13" end="13"/>
                                            </p:txEl>
                                          </p:spTgt>
                                        </p:tgtEl>
                                        <p:attrNameLst>
                                          <p:attrName>style.visibility</p:attrName>
                                        </p:attrNameLst>
                                      </p:cBhvr>
                                      <p:to>
                                        <p:strVal val="visible"/>
                                      </p:to>
                                    </p:set>
                                    <p:animEffect transition="in" filter="fade">
                                      <p:cBhvr>
                                        <p:cTn id="28"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BF303DB9-D30D-434F-BD76-795B180A3858}"/>
              </a:ext>
            </a:extLst>
          </p:cNvPr>
          <p:cNvSpPr>
            <a:spLocks noGrp="1"/>
          </p:cNvSpPr>
          <p:nvPr>
            <p:ph type="subTitle" idx="1"/>
          </p:nvPr>
        </p:nvSpPr>
        <p:spPr/>
        <p:txBody>
          <a:bodyPr/>
          <a:lstStyle/>
          <a:p>
            <a:endParaRPr lang="de-CH"/>
          </a:p>
        </p:txBody>
      </p:sp>
      <p:sp>
        <p:nvSpPr>
          <p:cNvPr id="3" name="Date Placeholder 2">
            <a:extLst>
              <a:ext uri="{FF2B5EF4-FFF2-40B4-BE49-F238E27FC236}">
                <a16:creationId xmlns:a16="http://schemas.microsoft.com/office/drawing/2014/main" id="{E0295621-2BFC-4C3F-A06C-48489FFFE1F3}"/>
              </a:ext>
            </a:extLst>
          </p:cNvPr>
          <p:cNvSpPr>
            <a:spLocks noGrp="1"/>
          </p:cNvSpPr>
          <p:nvPr>
            <p:ph type="dt" sz="half" idx="10"/>
          </p:nvPr>
        </p:nvSpPr>
        <p:spPr/>
        <p:txBody>
          <a:bodyPr/>
          <a:lstStyle/>
          <a:p>
            <a:r>
              <a:rPr lang="en-GB"/>
              <a:t>14.03.2019</a:t>
            </a:r>
          </a:p>
        </p:txBody>
      </p:sp>
      <p:sp>
        <p:nvSpPr>
          <p:cNvPr id="5" name="Slide Number Placeholder 4">
            <a:extLst>
              <a:ext uri="{FF2B5EF4-FFF2-40B4-BE49-F238E27FC236}">
                <a16:creationId xmlns:a16="http://schemas.microsoft.com/office/drawing/2014/main" id="{9909AE40-5049-4DC1-8D40-42281CD7D558}"/>
              </a:ext>
            </a:extLst>
          </p:cNvPr>
          <p:cNvSpPr>
            <a:spLocks noGrp="1"/>
          </p:cNvSpPr>
          <p:nvPr>
            <p:ph type="sldNum" sz="quarter" idx="12"/>
          </p:nvPr>
        </p:nvSpPr>
        <p:spPr/>
        <p:txBody>
          <a:bodyPr/>
          <a:lstStyle/>
          <a:p>
            <a:fld id="{6C6AE60A-B69C-4790-82F7-3882EDF23186}" type="slidenum">
              <a:rPr lang="en-GB" smtClean="0"/>
              <a:t>23</a:t>
            </a:fld>
            <a:endParaRPr lang="en-GB"/>
          </a:p>
        </p:txBody>
      </p:sp>
      <p:sp>
        <p:nvSpPr>
          <p:cNvPr id="7" name="Title 6">
            <a:extLst>
              <a:ext uri="{FF2B5EF4-FFF2-40B4-BE49-F238E27FC236}">
                <a16:creationId xmlns:a16="http://schemas.microsoft.com/office/drawing/2014/main" id="{F4DD2208-93EE-4D03-89A4-9EEDF8F90A70}"/>
              </a:ext>
            </a:extLst>
          </p:cNvPr>
          <p:cNvSpPr>
            <a:spLocks noGrp="1"/>
          </p:cNvSpPr>
          <p:nvPr>
            <p:ph type="ctrTitle"/>
          </p:nvPr>
        </p:nvSpPr>
        <p:spPr/>
        <p:txBody>
          <a:bodyPr/>
          <a:lstStyle/>
          <a:p>
            <a:r>
              <a:rPr lang="en-GB" dirty="0"/>
              <a:t>Back-up Slides</a:t>
            </a:r>
            <a:endParaRPr lang="de-CH" dirty="0"/>
          </a:p>
        </p:txBody>
      </p:sp>
      <p:sp>
        <p:nvSpPr>
          <p:cNvPr id="4" name="Footer Placeholder 3">
            <a:extLst>
              <a:ext uri="{FF2B5EF4-FFF2-40B4-BE49-F238E27FC236}">
                <a16:creationId xmlns:a16="http://schemas.microsoft.com/office/drawing/2014/main" id="{0C50A853-F243-4EE0-B408-29FD69263AA2}"/>
              </a:ext>
            </a:extLst>
          </p:cNvPr>
          <p:cNvSpPr>
            <a:spLocks noGrp="1"/>
          </p:cNvSpPr>
          <p:nvPr>
            <p:ph type="ftr" sz="quarter" idx="13"/>
          </p:nvPr>
        </p:nvSpPr>
        <p:spPr/>
        <p:txBody>
          <a:bodyPr/>
          <a:lstStyle/>
          <a:p>
            <a:r>
              <a:rPr lang="en-GB"/>
              <a:t>Prakhar Mehta</a:t>
            </a:r>
          </a:p>
        </p:txBody>
      </p:sp>
      <p:sp>
        <p:nvSpPr>
          <p:cNvPr id="11" name="Picture Placeholder 10">
            <a:extLst>
              <a:ext uri="{FF2B5EF4-FFF2-40B4-BE49-F238E27FC236}">
                <a16:creationId xmlns:a16="http://schemas.microsoft.com/office/drawing/2014/main" id="{A90C4836-9CF2-414D-B42B-27FEF5C1D0CC}"/>
              </a:ext>
            </a:extLst>
          </p:cNvPr>
          <p:cNvSpPr>
            <a:spLocks noGrp="1"/>
          </p:cNvSpPr>
          <p:nvPr>
            <p:ph type="pic" sz="quarter" idx="14"/>
          </p:nvPr>
        </p:nvSpPr>
        <p:spPr/>
      </p:sp>
      <p:sp>
        <p:nvSpPr>
          <p:cNvPr id="12" name="Picture Placeholder 11">
            <a:extLst>
              <a:ext uri="{FF2B5EF4-FFF2-40B4-BE49-F238E27FC236}">
                <a16:creationId xmlns:a16="http://schemas.microsoft.com/office/drawing/2014/main" id="{08A6DFE5-4D69-43D7-AFB9-90A78530A5AC}"/>
              </a:ext>
            </a:extLst>
          </p:cNvPr>
          <p:cNvSpPr>
            <a:spLocks noGrp="1"/>
          </p:cNvSpPr>
          <p:nvPr>
            <p:ph type="pic" sz="quarter" idx="15"/>
          </p:nvPr>
        </p:nvSpPr>
        <p:spPr/>
      </p:sp>
    </p:spTree>
    <p:extLst>
      <p:ext uri="{BB962C8B-B14F-4D97-AF65-F5344CB8AC3E}">
        <p14:creationId xmlns:p14="http://schemas.microsoft.com/office/powerpoint/2010/main" val="142874628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GB"/>
              <a:t>14.03.2019</a:t>
            </a:r>
          </a:p>
        </p:txBody>
      </p:sp>
      <p:sp>
        <p:nvSpPr>
          <p:cNvPr id="5" name="Fußzeilenplatzhalter 4"/>
          <p:cNvSpPr>
            <a:spLocks noGrp="1"/>
          </p:cNvSpPr>
          <p:nvPr>
            <p:ph type="ftr" sz="quarter" idx="11"/>
          </p:nvPr>
        </p:nvSpPr>
        <p:spPr/>
        <p:txBody>
          <a:bodyPr/>
          <a:lstStyle/>
          <a:p>
            <a:r>
              <a:rPr lang="en-GB" dirty="0"/>
              <a:t>Prakhar Mehta</a:t>
            </a:r>
          </a:p>
        </p:txBody>
      </p:sp>
      <p:sp>
        <p:nvSpPr>
          <p:cNvPr id="6" name="Foliennummernplatzhalter 5"/>
          <p:cNvSpPr>
            <a:spLocks noGrp="1"/>
          </p:cNvSpPr>
          <p:nvPr>
            <p:ph type="sldNum" sz="quarter" idx="12"/>
          </p:nvPr>
        </p:nvSpPr>
        <p:spPr/>
        <p:txBody>
          <a:bodyPr/>
          <a:lstStyle/>
          <a:p>
            <a:fld id="{6C6AE60A-B69C-4790-82F7-3882EDF23186}" type="slidenum">
              <a:rPr lang="en-GB" smtClean="0"/>
              <a:pPr/>
              <a:t>24</a:t>
            </a:fld>
            <a:endParaRPr lang="en-GB"/>
          </a:p>
        </p:txBody>
      </p:sp>
      <p:sp>
        <p:nvSpPr>
          <p:cNvPr id="11" name="Titel 10"/>
          <p:cNvSpPr>
            <a:spLocks noGrp="1"/>
          </p:cNvSpPr>
          <p:nvPr>
            <p:ph type="title"/>
          </p:nvPr>
        </p:nvSpPr>
        <p:spPr>
          <a:xfrm>
            <a:off x="323850" y="620714"/>
            <a:ext cx="11537950" cy="972000"/>
          </a:xfrm>
        </p:spPr>
        <p:txBody>
          <a:bodyPr/>
          <a:lstStyle/>
          <a:p>
            <a:r>
              <a:rPr lang="en-GB" dirty="0"/>
              <a:t>My case: </a:t>
            </a:r>
            <a:r>
              <a:rPr lang="en-GB" dirty="0" err="1"/>
              <a:t>So.</a:t>
            </a:r>
            <a:r>
              <a:rPr lang="en-GB" dirty="0"/>
              <a:t> Many. Variables!</a:t>
            </a:r>
          </a:p>
        </p:txBody>
      </p:sp>
      <p:pic>
        <p:nvPicPr>
          <p:cNvPr id="1026" name="Picture 2" descr="Image result for theory of planned behavior">
            <a:extLst>
              <a:ext uri="{FF2B5EF4-FFF2-40B4-BE49-F238E27FC236}">
                <a16:creationId xmlns:a16="http://schemas.microsoft.com/office/drawing/2014/main" id="{CFF344E4-0C29-4787-AC2C-C0E67D22A39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97071" y="2047168"/>
            <a:ext cx="7809060" cy="38071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2B8991-172E-46FF-8F9F-E5996FDD0146}"/>
              </a:ext>
            </a:extLst>
          </p:cNvPr>
          <p:cNvSpPr txBox="1"/>
          <p:nvPr/>
        </p:nvSpPr>
        <p:spPr>
          <a:xfrm>
            <a:off x="430849" y="1760940"/>
            <a:ext cx="3142490" cy="1077218"/>
          </a:xfrm>
          <a:prstGeom prst="rect">
            <a:avLst/>
          </a:prstGeom>
          <a:solidFill>
            <a:srgbClr val="91056A"/>
          </a:solidFill>
        </p:spPr>
        <p:txBody>
          <a:bodyPr wrap="square" rtlCol="0">
            <a:spAutoFit/>
          </a:bodyPr>
          <a:lstStyle/>
          <a:p>
            <a:r>
              <a:rPr lang="en-IN" sz="1600" dirty="0">
                <a:solidFill>
                  <a:schemeClr val="bg1"/>
                </a:solidFill>
              </a:rPr>
              <a:t>Environmental attitudes/beliefs </a:t>
            </a:r>
            <a:r>
              <a:rPr lang="en-US" sz="1600" dirty="0">
                <a:solidFill>
                  <a:schemeClr val="bg1"/>
                </a:solidFill>
              </a:rPr>
              <a:t>Technical aspects</a:t>
            </a:r>
          </a:p>
          <a:p>
            <a:r>
              <a:rPr lang="en-US" sz="1600" dirty="0">
                <a:solidFill>
                  <a:schemeClr val="bg1"/>
                </a:solidFill>
              </a:rPr>
              <a:t>Economics</a:t>
            </a:r>
          </a:p>
          <a:p>
            <a:r>
              <a:rPr lang="en-US" sz="1600" dirty="0">
                <a:solidFill>
                  <a:schemeClr val="bg1"/>
                </a:solidFill>
              </a:rPr>
              <a:t>Past opinions</a:t>
            </a:r>
          </a:p>
        </p:txBody>
      </p:sp>
      <p:sp>
        <p:nvSpPr>
          <p:cNvPr id="7" name="TextBox 6">
            <a:extLst>
              <a:ext uri="{FF2B5EF4-FFF2-40B4-BE49-F238E27FC236}">
                <a16:creationId xmlns:a16="http://schemas.microsoft.com/office/drawing/2014/main" id="{DF370187-B27F-4BF4-9910-1D6272751169}"/>
              </a:ext>
            </a:extLst>
          </p:cNvPr>
          <p:cNvSpPr txBox="1"/>
          <p:nvPr/>
        </p:nvSpPr>
        <p:spPr>
          <a:xfrm>
            <a:off x="430849" y="3006384"/>
            <a:ext cx="3142490" cy="1600438"/>
          </a:xfrm>
          <a:prstGeom prst="rect">
            <a:avLst/>
          </a:prstGeom>
          <a:solidFill>
            <a:srgbClr val="00B050"/>
          </a:solidFill>
        </p:spPr>
        <p:txBody>
          <a:bodyPr wrap="square" rtlCol="0">
            <a:spAutoFit/>
          </a:bodyPr>
          <a:lstStyle/>
          <a:p>
            <a:r>
              <a:rPr lang="en-IN" sz="1400" dirty="0">
                <a:solidFill>
                  <a:schemeClr val="bg1"/>
                </a:solidFill>
              </a:rPr>
              <a:t>Cost effectiveness</a:t>
            </a:r>
          </a:p>
          <a:p>
            <a:r>
              <a:rPr lang="en-IN" sz="1400" dirty="0">
                <a:solidFill>
                  <a:schemeClr val="bg1"/>
                </a:solidFill>
              </a:rPr>
              <a:t>No. of installations in neighbourhood</a:t>
            </a:r>
          </a:p>
          <a:p>
            <a:r>
              <a:rPr lang="en-IN" sz="1400" dirty="0">
                <a:solidFill>
                  <a:schemeClr val="bg1"/>
                </a:solidFill>
              </a:rPr>
              <a:t>Feedback based on peer decisions</a:t>
            </a:r>
          </a:p>
          <a:p>
            <a:r>
              <a:rPr lang="en-IN" sz="1400" dirty="0">
                <a:solidFill>
                  <a:schemeClr val="bg1"/>
                </a:solidFill>
              </a:rPr>
              <a:t>What Peers Say</a:t>
            </a:r>
          </a:p>
          <a:p>
            <a:pPr marL="285750" indent="-285750">
              <a:buFont typeface="Arial" panose="020B0604020202020204" pitchFamily="34" charset="0"/>
              <a:buChar char="•"/>
            </a:pPr>
            <a:r>
              <a:rPr lang="en-IN" sz="1400" dirty="0">
                <a:solidFill>
                  <a:schemeClr val="bg1"/>
                </a:solidFill>
              </a:rPr>
              <a:t>General Social Image of PV</a:t>
            </a:r>
          </a:p>
          <a:p>
            <a:pPr marL="285750" indent="-285750">
              <a:buFont typeface="Arial" panose="020B0604020202020204" pitchFamily="34" charset="0"/>
              <a:buChar char="•"/>
            </a:pPr>
            <a:r>
              <a:rPr lang="en-IN" sz="1400" dirty="0">
                <a:solidFill>
                  <a:schemeClr val="bg1"/>
                </a:solidFill>
              </a:rPr>
              <a:t>Small-world Network (Closest people – Friends, Family)</a:t>
            </a:r>
          </a:p>
        </p:txBody>
      </p:sp>
      <p:sp>
        <p:nvSpPr>
          <p:cNvPr id="9" name="TextBox 8">
            <a:extLst>
              <a:ext uri="{FF2B5EF4-FFF2-40B4-BE49-F238E27FC236}">
                <a16:creationId xmlns:a16="http://schemas.microsoft.com/office/drawing/2014/main" id="{5C282BB9-6B86-41DD-B131-C9E22E610B0F}"/>
              </a:ext>
            </a:extLst>
          </p:cNvPr>
          <p:cNvSpPr txBox="1"/>
          <p:nvPr/>
        </p:nvSpPr>
        <p:spPr>
          <a:xfrm>
            <a:off x="430849" y="4739066"/>
            <a:ext cx="3142490" cy="1569660"/>
          </a:xfrm>
          <a:prstGeom prst="rect">
            <a:avLst/>
          </a:prstGeom>
          <a:solidFill>
            <a:srgbClr val="C00000"/>
          </a:solidFill>
        </p:spPr>
        <p:txBody>
          <a:bodyPr wrap="square" rtlCol="0">
            <a:spAutoFit/>
          </a:bodyPr>
          <a:lstStyle/>
          <a:p>
            <a:r>
              <a:rPr lang="en-IN" sz="1600" dirty="0">
                <a:solidFill>
                  <a:schemeClr val="bg1"/>
                </a:solidFill>
              </a:rPr>
              <a:t>Does agent feel confident enough to do it?</a:t>
            </a:r>
          </a:p>
          <a:p>
            <a:r>
              <a:rPr lang="en-IN" sz="1600" dirty="0">
                <a:solidFill>
                  <a:schemeClr val="bg1"/>
                </a:solidFill>
              </a:rPr>
              <a:t>Money/Economic Attractiveness</a:t>
            </a:r>
          </a:p>
          <a:p>
            <a:r>
              <a:rPr lang="en-IN" sz="1600" dirty="0">
                <a:solidFill>
                  <a:schemeClr val="bg1"/>
                </a:solidFill>
              </a:rPr>
              <a:t>Time</a:t>
            </a:r>
          </a:p>
          <a:p>
            <a:r>
              <a:rPr lang="en-IN" sz="1600" dirty="0">
                <a:solidFill>
                  <a:schemeClr val="bg1"/>
                </a:solidFill>
              </a:rPr>
              <a:t>Skills</a:t>
            </a:r>
          </a:p>
          <a:p>
            <a:r>
              <a:rPr lang="en-IN" sz="1600" dirty="0">
                <a:solidFill>
                  <a:schemeClr val="bg1"/>
                </a:solidFill>
              </a:rPr>
              <a:t>Support and Persuasion</a:t>
            </a:r>
          </a:p>
        </p:txBody>
      </p:sp>
    </p:spTree>
    <p:extLst>
      <p:ext uri="{BB962C8B-B14F-4D97-AF65-F5344CB8AC3E}">
        <p14:creationId xmlns:p14="http://schemas.microsoft.com/office/powerpoint/2010/main" val="5721433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AF40F3B-6981-4592-AF52-10457F6C40FA}"/>
              </a:ext>
            </a:extLst>
          </p:cNvPr>
          <p:cNvSpPr>
            <a:spLocks noGrp="1"/>
          </p:cNvSpPr>
          <p:nvPr>
            <p:ph type="dt" sz="half" idx="10"/>
          </p:nvPr>
        </p:nvSpPr>
        <p:spPr/>
        <p:txBody>
          <a:bodyPr/>
          <a:lstStyle/>
          <a:p>
            <a:r>
              <a:rPr lang="en-GB"/>
              <a:t>14.03.2019</a:t>
            </a:r>
          </a:p>
        </p:txBody>
      </p:sp>
      <p:sp>
        <p:nvSpPr>
          <p:cNvPr id="4" name="Footer Placeholder 3">
            <a:extLst>
              <a:ext uri="{FF2B5EF4-FFF2-40B4-BE49-F238E27FC236}">
                <a16:creationId xmlns:a16="http://schemas.microsoft.com/office/drawing/2014/main" id="{FB87C0D5-4992-4EBC-94C1-3DE06287EEC2}"/>
              </a:ext>
            </a:extLst>
          </p:cNvPr>
          <p:cNvSpPr>
            <a:spLocks noGrp="1"/>
          </p:cNvSpPr>
          <p:nvPr>
            <p:ph type="ftr" sz="quarter" idx="11"/>
          </p:nvPr>
        </p:nvSpPr>
        <p:spPr/>
        <p:txBody>
          <a:bodyPr/>
          <a:lstStyle/>
          <a:p>
            <a:r>
              <a:rPr lang="en-GB" dirty="0"/>
              <a:t>Prakhar Mehta</a:t>
            </a:r>
          </a:p>
        </p:txBody>
      </p:sp>
      <p:sp>
        <p:nvSpPr>
          <p:cNvPr id="5" name="Slide Number Placeholder 4">
            <a:extLst>
              <a:ext uri="{FF2B5EF4-FFF2-40B4-BE49-F238E27FC236}">
                <a16:creationId xmlns:a16="http://schemas.microsoft.com/office/drawing/2014/main" id="{DE2C0432-DB2A-4EF9-99A9-9A7010DBB627}"/>
              </a:ext>
            </a:extLst>
          </p:cNvPr>
          <p:cNvSpPr>
            <a:spLocks noGrp="1"/>
          </p:cNvSpPr>
          <p:nvPr>
            <p:ph type="sldNum" sz="quarter" idx="12"/>
          </p:nvPr>
        </p:nvSpPr>
        <p:spPr/>
        <p:txBody>
          <a:bodyPr/>
          <a:lstStyle/>
          <a:p>
            <a:fld id="{6C6AE60A-B69C-4790-82F7-3882EDF23186}" type="slidenum">
              <a:rPr lang="en-GB" smtClean="0"/>
              <a:t>3</a:t>
            </a:fld>
            <a:endParaRPr lang="en-GB"/>
          </a:p>
        </p:txBody>
      </p:sp>
      <p:sp>
        <p:nvSpPr>
          <p:cNvPr id="6" name="Title 5">
            <a:extLst>
              <a:ext uri="{FF2B5EF4-FFF2-40B4-BE49-F238E27FC236}">
                <a16:creationId xmlns:a16="http://schemas.microsoft.com/office/drawing/2014/main" id="{B9AF3103-0516-418A-91C6-A183F8F73333}"/>
              </a:ext>
            </a:extLst>
          </p:cNvPr>
          <p:cNvSpPr>
            <a:spLocks noGrp="1"/>
          </p:cNvSpPr>
          <p:nvPr>
            <p:ph type="title"/>
          </p:nvPr>
        </p:nvSpPr>
        <p:spPr/>
        <p:txBody>
          <a:bodyPr/>
          <a:lstStyle/>
          <a:p>
            <a:r>
              <a:rPr lang="en-GB" dirty="0"/>
              <a:t>Introduction</a:t>
            </a:r>
            <a:endParaRPr lang="de-CH" dirty="0"/>
          </a:p>
        </p:txBody>
      </p:sp>
      <p:pic>
        <p:nvPicPr>
          <p:cNvPr id="1030" name="Picture 6" descr="Image result for solar energy icon">
            <a:extLst>
              <a:ext uri="{FF2B5EF4-FFF2-40B4-BE49-F238E27FC236}">
                <a16:creationId xmlns:a16="http://schemas.microsoft.com/office/drawing/2014/main" id="{F881920F-5286-49B4-ACD7-995A5B92A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36" y="1571170"/>
            <a:ext cx="1089698" cy="108969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community solar">
            <a:extLst>
              <a:ext uri="{FF2B5EF4-FFF2-40B4-BE49-F238E27FC236}">
                <a16:creationId xmlns:a16="http://schemas.microsoft.com/office/drawing/2014/main" id="{C369D233-4DE2-4D7C-886D-6D44118E0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0499" y="1823466"/>
            <a:ext cx="3316896" cy="102138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15">
            <a:extLst>
              <a:ext uri="{FF2B5EF4-FFF2-40B4-BE49-F238E27FC236}">
                <a16:creationId xmlns:a16="http://schemas.microsoft.com/office/drawing/2014/main" id="{ECCC7C93-15FE-423E-B491-130FE1B09325}"/>
              </a:ext>
            </a:extLst>
          </p:cNvPr>
          <p:cNvSpPr>
            <a:spLocks noGrp="1"/>
          </p:cNvSpPr>
          <p:nvPr>
            <p:ph sz="half" idx="1"/>
          </p:nvPr>
        </p:nvSpPr>
        <p:spPr>
          <a:xfrm>
            <a:off x="381999" y="3782289"/>
            <a:ext cx="2232919" cy="1366760"/>
          </a:xfrm>
        </p:spPr>
        <p:txBody>
          <a:bodyPr/>
          <a:lstStyle/>
          <a:p>
            <a:pPr marL="0" indent="0">
              <a:buNone/>
            </a:pPr>
            <a:r>
              <a:rPr lang="en-GB" dirty="0">
                <a:sym typeface="Wingdings" panose="05000000000000000000" pitchFamily="2" charset="2"/>
              </a:rPr>
              <a:t>2017: 1.4 </a:t>
            </a:r>
            <a:r>
              <a:rPr lang="en-GB" dirty="0" err="1">
                <a:sym typeface="Wingdings" panose="05000000000000000000" pitchFamily="2" charset="2"/>
              </a:rPr>
              <a:t>TWh</a:t>
            </a:r>
            <a:r>
              <a:rPr lang="en-GB" dirty="0">
                <a:sym typeface="Wingdings" panose="05000000000000000000" pitchFamily="2" charset="2"/>
              </a:rPr>
              <a:t> </a:t>
            </a:r>
          </a:p>
          <a:p>
            <a:pPr marL="0" indent="0">
              <a:buNone/>
            </a:pPr>
            <a:r>
              <a:rPr lang="en-GB" dirty="0"/>
              <a:t>2020: 4.4 </a:t>
            </a:r>
            <a:r>
              <a:rPr lang="en-GB" dirty="0" err="1"/>
              <a:t>TWh</a:t>
            </a:r>
            <a:endParaRPr lang="en-GB" dirty="0"/>
          </a:p>
          <a:p>
            <a:pPr marL="0" indent="0">
              <a:buNone/>
            </a:pPr>
            <a:r>
              <a:rPr lang="en-GB" dirty="0"/>
              <a:t>2035: 11.4 </a:t>
            </a:r>
            <a:r>
              <a:rPr lang="en-GB" dirty="0" err="1"/>
              <a:t>TWh</a:t>
            </a:r>
            <a:endParaRPr lang="en-GB" dirty="0"/>
          </a:p>
          <a:p>
            <a:pPr marL="0" indent="0">
              <a:buNone/>
            </a:pPr>
            <a:endParaRPr lang="en-GB" dirty="0"/>
          </a:p>
          <a:p>
            <a:pPr marL="0" indent="0">
              <a:buNone/>
            </a:pPr>
            <a:endParaRPr lang="de-CH" dirty="0"/>
          </a:p>
        </p:txBody>
      </p:sp>
      <p:sp>
        <p:nvSpPr>
          <p:cNvPr id="22" name="Content Placeholder 15">
            <a:extLst>
              <a:ext uri="{FF2B5EF4-FFF2-40B4-BE49-F238E27FC236}">
                <a16:creationId xmlns:a16="http://schemas.microsoft.com/office/drawing/2014/main" id="{C3405864-3CC4-4CF2-A767-E60EEF714129}"/>
              </a:ext>
            </a:extLst>
          </p:cNvPr>
          <p:cNvSpPr txBox="1">
            <a:spLocks/>
          </p:cNvSpPr>
          <p:nvPr/>
        </p:nvSpPr>
        <p:spPr>
          <a:xfrm>
            <a:off x="8124400" y="3719865"/>
            <a:ext cx="3680839" cy="2517422"/>
          </a:xfrm>
          <a:prstGeom prst="rect">
            <a:avLst/>
          </a:prstGeom>
        </p:spPr>
        <p:txBody>
          <a:bodyPr vert="horz" lIns="140400" tIns="0" rIns="0" bIns="0" rtlCol="0">
            <a:noAutofit/>
          </a:bodyPr>
          <a:lstStyle>
            <a:lvl1pPr marL="361950" indent="-361950" algn="l" defTabSz="914400" rtl="0" eaLnBrk="1" latinLnBrk="0" hangingPunct="1">
              <a:lnSpc>
                <a:spcPct val="100000"/>
              </a:lnSpc>
              <a:spcBef>
                <a:spcPts val="500"/>
              </a:spcBef>
              <a:buClr>
                <a:schemeClr val="accent1"/>
              </a:buClr>
              <a:buFont typeface="Wingdings" pitchFamily="2" charset="2"/>
              <a:buChar char="§"/>
              <a:defRPr sz="20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GB" sz="1800" dirty="0"/>
              <a:t>Community Scale PV systems</a:t>
            </a:r>
          </a:p>
          <a:p>
            <a:pPr marL="0" indent="0">
              <a:buNone/>
            </a:pPr>
            <a:endParaRPr lang="en-GB" sz="1800" dirty="0"/>
          </a:p>
          <a:p>
            <a:r>
              <a:rPr lang="en-GB" sz="1800" dirty="0"/>
              <a:t>Larger = reduced price/kW</a:t>
            </a:r>
          </a:p>
          <a:p>
            <a:r>
              <a:rPr lang="en-GB" sz="1800" dirty="0"/>
              <a:t>complementary load profiles</a:t>
            </a:r>
          </a:p>
          <a:p>
            <a:r>
              <a:rPr lang="en-GB" sz="1800" dirty="0"/>
              <a:t>Financial benefits/products</a:t>
            </a:r>
          </a:p>
          <a:p>
            <a:pPr marL="0" indent="0">
              <a:buNone/>
            </a:pPr>
            <a:endParaRPr lang="en-GB" sz="1800" dirty="0">
              <a:sym typeface="Wingdings" panose="05000000000000000000" pitchFamily="2" charset="2"/>
            </a:endParaRPr>
          </a:p>
          <a:p>
            <a:pPr marL="0" indent="0">
              <a:buNone/>
            </a:pPr>
            <a:endParaRPr lang="de-CH" sz="1800" dirty="0"/>
          </a:p>
        </p:txBody>
      </p:sp>
      <p:pic>
        <p:nvPicPr>
          <p:cNvPr id="17" name="Picture 6" descr="Image result for wind energy icons">
            <a:extLst>
              <a:ext uri="{FF2B5EF4-FFF2-40B4-BE49-F238E27FC236}">
                <a16:creationId xmlns:a16="http://schemas.microsoft.com/office/drawing/2014/main" id="{CC94F600-7E11-4017-98F7-1C59B9A74A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8459" y="2334157"/>
            <a:ext cx="1058310" cy="105831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result for city energy analyst">
            <a:extLst>
              <a:ext uri="{FF2B5EF4-FFF2-40B4-BE49-F238E27FC236}">
                <a16:creationId xmlns:a16="http://schemas.microsoft.com/office/drawing/2014/main" id="{D4CE545A-6980-4F39-BDFF-25712EDBB23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2894"/>
          <a:stretch/>
        </p:blipFill>
        <p:spPr bwMode="auto">
          <a:xfrm>
            <a:off x="7458875" y="5598875"/>
            <a:ext cx="422499" cy="436529"/>
          </a:xfrm>
          <a:prstGeom prst="rect">
            <a:avLst/>
          </a:prstGeom>
          <a:noFill/>
          <a:extLst>
            <a:ext uri="{909E8E84-426E-40DD-AFC4-6F175D3DCCD1}">
              <a14:hiddenFill xmlns:a14="http://schemas.microsoft.com/office/drawing/2010/main">
                <a:solidFill>
                  <a:srgbClr val="FFFFFF"/>
                </a:solidFill>
              </a14:hiddenFill>
            </a:ext>
          </a:extLst>
        </p:spPr>
      </p:pic>
      <p:sp>
        <p:nvSpPr>
          <p:cNvPr id="28" name="Content Placeholder 15">
            <a:extLst>
              <a:ext uri="{FF2B5EF4-FFF2-40B4-BE49-F238E27FC236}">
                <a16:creationId xmlns:a16="http://schemas.microsoft.com/office/drawing/2014/main" id="{277748B0-2B91-41B7-A37A-A38F24B4B2EA}"/>
              </a:ext>
            </a:extLst>
          </p:cNvPr>
          <p:cNvSpPr txBox="1">
            <a:spLocks/>
          </p:cNvSpPr>
          <p:nvPr/>
        </p:nvSpPr>
        <p:spPr>
          <a:xfrm>
            <a:off x="3607287" y="3927245"/>
            <a:ext cx="4062838" cy="2002681"/>
          </a:xfrm>
          <a:prstGeom prst="rect">
            <a:avLst/>
          </a:prstGeom>
        </p:spPr>
        <p:txBody>
          <a:bodyPr vert="horz" lIns="140400" tIns="0" rIns="0" bIns="0" rtlCol="0">
            <a:noAutofit/>
          </a:bodyPr>
          <a:lstStyle>
            <a:lvl1pPr marL="361950" indent="-361950" algn="l" defTabSz="914400" rtl="0" eaLnBrk="1" latinLnBrk="0" hangingPunct="1">
              <a:lnSpc>
                <a:spcPct val="100000"/>
              </a:lnSpc>
              <a:spcBef>
                <a:spcPts val="500"/>
              </a:spcBef>
              <a:buClr>
                <a:schemeClr val="accent1"/>
              </a:buClr>
              <a:buFont typeface="Wingdings" pitchFamily="2" charset="2"/>
              <a:buChar char="§"/>
              <a:defRPr sz="20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ctr">
              <a:buNone/>
            </a:pPr>
            <a:r>
              <a:rPr lang="en-GB" dirty="0"/>
              <a:t>Zurich</a:t>
            </a:r>
          </a:p>
          <a:p>
            <a:pPr marL="0" indent="0">
              <a:buNone/>
            </a:pPr>
            <a:r>
              <a:rPr lang="en-GB" dirty="0"/>
              <a:t>Great case for community solar</a:t>
            </a:r>
          </a:p>
          <a:p>
            <a:pPr marL="0" indent="0">
              <a:buNone/>
            </a:pPr>
            <a:r>
              <a:rPr lang="en-GB" dirty="0"/>
              <a:t>Complementary building types closely packed together</a:t>
            </a:r>
          </a:p>
          <a:p>
            <a:pPr marL="0" indent="0">
              <a:buNone/>
            </a:pPr>
            <a:r>
              <a:rPr lang="en-GB" dirty="0"/>
              <a:t>Alt-Wiedikon: high resolution CEA data </a:t>
            </a:r>
          </a:p>
          <a:p>
            <a:pPr marL="0" indent="0">
              <a:buNone/>
            </a:pPr>
            <a:endParaRPr lang="en-GB" sz="1800" dirty="0">
              <a:sym typeface="Wingdings" panose="05000000000000000000" pitchFamily="2" charset="2"/>
            </a:endParaRPr>
          </a:p>
          <a:p>
            <a:pPr marL="0" indent="0">
              <a:buNone/>
            </a:pPr>
            <a:endParaRPr lang="de-CH" sz="1800" dirty="0"/>
          </a:p>
        </p:txBody>
      </p:sp>
      <p:sp>
        <p:nvSpPr>
          <p:cNvPr id="29" name="TextBox 28">
            <a:extLst>
              <a:ext uri="{FF2B5EF4-FFF2-40B4-BE49-F238E27FC236}">
                <a16:creationId xmlns:a16="http://schemas.microsoft.com/office/drawing/2014/main" id="{17C37479-950D-4C45-8FCA-21C8E4980A08}"/>
              </a:ext>
            </a:extLst>
          </p:cNvPr>
          <p:cNvSpPr txBox="1"/>
          <p:nvPr/>
        </p:nvSpPr>
        <p:spPr>
          <a:xfrm>
            <a:off x="7821047" y="6429088"/>
            <a:ext cx="2441540" cy="215444"/>
          </a:xfrm>
          <a:prstGeom prst="rect">
            <a:avLst/>
          </a:prstGeom>
          <a:noFill/>
        </p:spPr>
        <p:txBody>
          <a:bodyPr wrap="square" rtlCol="0">
            <a:spAutoFit/>
          </a:bodyPr>
          <a:lstStyle/>
          <a:p>
            <a:r>
              <a:rPr lang="en-GB" sz="800" dirty="0"/>
              <a:t>Free Icons Library/Flaticon.com/zuerich.com</a:t>
            </a:r>
            <a:endParaRPr lang="de-CH" sz="800" dirty="0"/>
          </a:p>
        </p:txBody>
      </p:sp>
      <p:pic>
        <p:nvPicPr>
          <p:cNvPr id="1028" name="Picture 4" descr="Image result for zurich">
            <a:extLst>
              <a:ext uri="{FF2B5EF4-FFF2-40B4-BE49-F238E27FC236}">
                <a16:creationId xmlns:a16="http://schemas.microsoft.com/office/drawing/2014/main" id="{1AEE19EE-01A1-49A3-B919-60F28610BE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1641" y="939208"/>
            <a:ext cx="4018484" cy="284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866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83FA8D-E5C6-4EA6-99FA-8B4E0A93B064}"/>
              </a:ext>
            </a:extLst>
          </p:cNvPr>
          <p:cNvSpPr>
            <a:spLocks noGrp="1"/>
          </p:cNvSpPr>
          <p:nvPr>
            <p:ph type="dt" sz="half" idx="10"/>
          </p:nvPr>
        </p:nvSpPr>
        <p:spPr/>
        <p:txBody>
          <a:bodyPr/>
          <a:lstStyle/>
          <a:p>
            <a:r>
              <a:rPr lang="en-GB"/>
              <a:t>14.03.2019</a:t>
            </a:r>
          </a:p>
        </p:txBody>
      </p:sp>
      <p:sp>
        <p:nvSpPr>
          <p:cNvPr id="5" name="Footer Placeholder 4">
            <a:extLst>
              <a:ext uri="{FF2B5EF4-FFF2-40B4-BE49-F238E27FC236}">
                <a16:creationId xmlns:a16="http://schemas.microsoft.com/office/drawing/2014/main" id="{AE3E5843-B6FF-4121-AC0B-12FEF263F5DC}"/>
              </a:ext>
            </a:extLst>
          </p:cNvPr>
          <p:cNvSpPr>
            <a:spLocks noGrp="1"/>
          </p:cNvSpPr>
          <p:nvPr>
            <p:ph type="ftr" sz="quarter" idx="11"/>
          </p:nvPr>
        </p:nvSpPr>
        <p:spPr>
          <a:xfrm>
            <a:off x="6092825" y="6278562"/>
            <a:ext cx="4631883" cy="459776"/>
          </a:xfrm>
        </p:spPr>
        <p:txBody>
          <a:bodyPr/>
          <a:lstStyle/>
          <a:p>
            <a:r>
              <a:rPr lang="en-GB"/>
              <a:t>Prakhar Mehta</a:t>
            </a:r>
          </a:p>
        </p:txBody>
      </p:sp>
      <p:sp>
        <p:nvSpPr>
          <p:cNvPr id="6" name="Slide Number Placeholder 5">
            <a:extLst>
              <a:ext uri="{FF2B5EF4-FFF2-40B4-BE49-F238E27FC236}">
                <a16:creationId xmlns:a16="http://schemas.microsoft.com/office/drawing/2014/main" id="{1B2D1296-14FF-4C73-9AE1-09B68F5888B4}"/>
              </a:ext>
            </a:extLst>
          </p:cNvPr>
          <p:cNvSpPr>
            <a:spLocks noGrp="1"/>
          </p:cNvSpPr>
          <p:nvPr>
            <p:ph type="sldNum" sz="quarter" idx="12"/>
          </p:nvPr>
        </p:nvSpPr>
        <p:spPr/>
        <p:txBody>
          <a:bodyPr/>
          <a:lstStyle/>
          <a:p>
            <a:fld id="{6C6AE60A-B69C-4790-82F7-3882EDF23186}" type="slidenum">
              <a:rPr lang="en-GB" smtClean="0"/>
              <a:t>4</a:t>
            </a:fld>
            <a:endParaRPr lang="en-GB"/>
          </a:p>
        </p:txBody>
      </p:sp>
      <p:sp>
        <p:nvSpPr>
          <p:cNvPr id="8" name="Title 7">
            <a:extLst>
              <a:ext uri="{FF2B5EF4-FFF2-40B4-BE49-F238E27FC236}">
                <a16:creationId xmlns:a16="http://schemas.microsoft.com/office/drawing/2014/main" id="{1CCD543B-A772-465C-95A5-B9EDBCB4E5DB}"/>
              </a:ext>
            </a:extLst>
          </p:cNvPr>
          <p:cNvSpPr>
            <a:spLocks noGrp="1"/>
          </p:cNvSpPr>
          <p:nvPr>
            <p:ph type="title"/>
          </p:nvPr>
        </p:nvSpPr>
        <p:spPr/>
        <p:txBody>
          <a:bodyPr/>
          <a:lstStyle/>
          <a:p>
            <a:r>
              <a:rPr lang="en-GB" dirty="0"/>
              <a:t>Alt-Wiedikon Buildings Distribution</a:t>
            </a:r>
            <a:endParaRPr lang="de-CH" dirty="0"/>
          </a:p>
        </p:txBody>
      </p:sp>
      <p:pic>
        <p:nvPicPr>
          <p:cNvPr id="9" name="Picture 8">
            <a:extLst>
              <a:ext uri="{FF2B5EF4-FFF2-40B4-BE49-F238E27FC236}">
                <a16:creationId xmlns:a16="http://schemas.microsoft.com/office/drawing/2014/main" id="{73007E24-F636-441D-B506-C63F8C138700}"/>
              </a:ext>
            </a:extLst>
          </p:cNvPr>
          <p:cNvPicPr/>
          <p:nvPr/>
        </p:nvPicPr>
        <p:blipFill>
          <a:blip r:embed="rId3"/>
          <a:stretch>
            <a:fillRect/>
          </a:stretch>
        </p:blipFill>
        <p:spPr>
          <a:xfrm>
            <a:off x="5504258" y="1719218"/>
            <a:ext cx="6357542" cy="3579447"/>
          </a:xfrm>
          <a:prstGeom prst="rect">
            <a:avLst/>
          </a:prstGeom>
        </p:spPr>
      </p:pic>
      <p:sp>
        <p:nvSpPr>
          <p:cNvPr id="10" name="TextBox 9">
            <a:extLst>
              <a:ext uri="{FF2B5EF4-FFF2-40B4-BE49-F238E27FC236}">
                <a16:creationId xmlns:a16="http://schemas.microsoft.com/office/drawing/2014/main" id="{1A194744-3FC4-4568-B7EF-58671AB8BCDB}"/>
              </a:ext>
            </a:extLst>
          </p:cNvPr>
          <p:cNvSpPr txBox="1"/>
          <p:nvPr/>
        </p:nvSpPr>
        <p:spPr>
          <a:xfrm>
            <a:off x="7748776" y="6430892"/>
            <a:ext cx="2079692" cy="215444"/>
          </a:xfrm>
          <a:prstGeom prst="rect">
            <a:avLst/>
          </a:prstGeom>
          <a:noFill/>
        </p:spPr>
        <p:txBody>
          <a:bodyPr wrap="square" rtlCol="0">
            <a:spAutoFit/>
          </a:bodyPr>
          <a:lstStyle/>
          <a:p>
            <a:r>
              <a:rPr lang="en-GB" sz="800" dirty="0"/>
              <a:t>Semester Project Report, Sabine Python</a:t>
            </a:r>
            <a:endParaRPr lang="de-CH" sz="800" dirty="0"/>
          </a:p>
        </p:txBody>
      </p:sp>
      <p:pic>
        <p:nvPicPr>
          <p:cNvPr id="11" name="Picture 10">
            <a:extLst>
              <a:ext uri="{FF2B5EF4-FFF2-40B4-BE49-F238E27FC236}">
                <a16:creationId xmlns:a16="http://schemas.microsoft.com/office/drawing/2014/main" id="{0BCACBBD-FFA9-4FAD-AFFC-05F00A9241A2}"/>
              </a:ext>
            </a:extLst>
          </p:cNvPr>
          <p:cNvPicPr>
            <a:picLocks noChangeAspect="1"/>
          </p:cNvPicPr>
          <p:nvPr/>
        </p:nvPicPr>
        <p:blipFill rotWithShape="1">
          <a:blip r:embed="rId4"/>
          <a:srcRect l="2135" r="2689"/>
          <a:stretch/>
        </p:blipFill>
        <p:spPr>
          <a:xfrm>
            <a:off x="109538" y="1447800"/>
            <a:ext cx="5353050" cy="4789486"/>
          </a:xfrm>
          <a:prstGeom prst="rect">
            <a:avLst/>
          </a:prstGeom>
        </p:spPr>
      </p:pic>
      <p:sp>
        <p:nvSpPr>
          <p:cNvPr id="12" name="TextBox 11">
            <a:extLst>
              <a:ext uri="{FF2B5EF4-FFF2-40B4-BE49-F238E27FC236}">
                <a16:creationId xmlns:a16="http://schemas.microsoft.com/office/drawing/2014/main" id="{CC01DA5D-583C-470B-9B4B-6251E27641FD}"/>
              </a:ext>
            </a:extLst>
          </p:cNvPr>
          <p:cNvSpPr txBox="1"/>
          <p:nvPr/>
        </p:nvSpPr>
        <p:spPr>
          <a:xfrm>
            <a:off x="7466268" y="5425170"/>
            <a:ext cx="1934907" cy="307777"/>
          </a:xfrm>
          <a:prstGeom prst="rect">
            <a:avLst/>
          </a:prstGeom>
          <a:noFill/>
        </p:spPr>
        <p:txBody>
          <a:bodyPr wrap="square" rtlCol="0">
            <a:spAutoFit/>
          </a:bodyPr>
          <a:lstStyle/>
          <a:p>
            <a:r>
              <a:rPr lang="en-GB" sz="1400" dirty="0"/>
              <a:t>Years of Construction </a:t>
            </a:r>
            <a:endParaRPr lang="de-CH" sz="1400" dirty="0"/>
          </a:p>
        </p:txBody>
      </p:sp>
    </p:spTree>
    <p:extLst>
      <p:ext uri="{BB962C8B-B14F-4D97-AF65-F5344CB8AC3E}">
        <p14:creationId xmlns:p14="http://schemas.microsoft.com/office/powerpoint/2010/main" val="96431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94764B9-6EF6-4315-B152-90ABBC90A265}"/>
              </a:ext>
            </a:extLst>
          </p:cNvPr>
          <p:cNvSpPr>
            <a:spLocks noGrp="1"/>
          </p:cNvSpPr>
          <p:nvPr>
            <p:ph idx="1"/>
          </p:nvPr>
        </p:nvSpPr>
        <p:spPr>
          <a:xfrm>
            <a:off x="397741" y="1592714"/>
            <a:ext cx="9250502" cy="4644572"/>
          </a:xfrm>
        </p:spPr>
        <p:txBody>
          <a:bodyPr/>
          <a:lstStyle/>
          <a:p>
            <a:pPr fontAlgn="ctr"/>
            <a:r>
              <a:rPr lang="en-GB" dirty="0"/>
              <a:t>Energy Act (EnG 2018):</a:t>
            </a:r>
          </a:p>
          <a:p>
            <a:pPr lvl="1" fontAlgn="ctr"/>
            <a:r>
              <a:rPr lang="en-GB" dirty="0"/>
              <a:t>Mandatory for EWZ: FiT = 7.91Rp./kWh in Zurich</a:t>
            </a:r>
          </a:p>
          <a:p>
            <a:pPr lvl="1" fontAlgn="ctr"/>
            <a:r>
              <a:rPr lang="en-GB" dirty="0"/>
              <a:t>Only one-time subsidy from government: up to 30% of PV system costs</a:t>
            </a:r>
          </a:p>
          <a:p>
            <a:r>
              <a:rPr lang="en-GB" dirty="0" err="1"/>
              <a:t>Zusammenschulss</a:t>
            </a:r>
            <a:r>
              <a:rPr lang="en-GB" dirty="0"/>
              <a:t> f</a:t>
            </a:r>
            <a:r>
              <a:rPr lang="de-CH" dirty="0"/>
              <a:t>ü</a:t>
            </a:r>
            <a:r>
              <a:rPr lang="en-GB" dirty="0"/>
              <a:t>r </a:t>
            </a:r>
            <a:r>
              <a:rPr lang="en-GB" dirty="0" err="1"/>
              <a:t>Eigenverbrauch</a:t>
            </a:r>
            <a:r>
              <a:rPr lang="en-GB" dirty="0"/>
              <a:t> (ZEV) Formation</a:t>
            </a:r>
          </a:p>
          <a:p>
            <a:pPr lvl="1"/>
            <a:r>
              <a:rPr lang="en-GB" dirty="0"/>
              <a:t>Article 17, EnG 2018: Incentivizes self consumption communities</a:t>
            </a:r>
          </a:p>
          <a:p>
            <a:pPr lvl="1"/>
            <a:r>
              <a:rPr lang="en-GB" dirty="0"/>
              <a:t>multiple consumers </a:t>
            </a:r>
            <a:r>
              <a:rPr lang="en-GB" dirty="0">
                <a:sym typeface="Wingdings" panose="05000000000000000000" pitchFamily="2" charset="2"/>
              </a:rPr>
              <a:t></a:t>
            </a:r>
            <a:r>
              <a:rPr lang="en-GB" dirty="0"/>
              <a:t> single customer</a:t>
            </a:r>
          </a:p>
          <a:p>
            <a:pPr lvl="1"/>
            <a:r>
              <a:rPr lang="en-GB" dirty="0"/>
              <a:t>Building owner/Tenants </a:t>
            </a:r>
            <a:r>
              <a:rPr lang="en-GB" dirty="0">
                <a:sym typeface="Wingdings" panose="05000000000000000000" pitchFamily="2" charset="2"/>
              </a:rPr>
              <a:t> form ZEV, share system costs and electricity in premises</a:t>
            </a:r>
          </a:p>
          <a:p>
            <a:endParaRPr lang="de-CH" dirty="0"/>
          </a:p>
        </p:txBody>
      </p:sp>
      <p:sp>
        <p:nvSpPr>
          <p:cNvPr id="4" name="Date Placeholder 3">
            <a:extLst>
              <a:ext uri="{FF2B5EF4-FFF2-40B4-BE49-F238E27FC236}">
                <a16:creationId xmlns:a16="http://schemas.microsoft.com/office/drawing/2014/main" id="{30A10EFB-1C88-4CC5-8AA6-9B4BBEEBE8E6}"/>
              </a:ext>
            </a:extLst>
          </p:cNvPr>
          <p:cNvSpPr>
            <a:spLocks noGrp="1"/>
          </p:cNvSpPr>
          <p:nvPr>
            <p:ph type="dt" sz="half" idx="10"/>
          </p:nvPr>
        </p:nvSpPr>
        <p:spPr/>
        <p:txBody>
          <a:bodyPr/>
          <a:lstStyle/>
          <a:p>
            <a:r>
              <a:rPr lang="en-GB"/>
              <a:t>14.03.2019</a:t>
            </a:r>
          </a:p>
        </p:txBody>
      </p:sp>
      <p:sp>
        <p:nvSpPr>
          <p:cNvPr id="5" name="Footer Placeholder 4">
            <a:extLst>
              <a:ext uri="{FF2B5EF4-FFF2-40B4-BE49-F238E27FC236}">
                <a16:creationId xmlns:a16="http://schemas.microsoft.com/office/drawing/2014/main" id="{FED3FFDA-023F-4987-BE53-68594A294EAF}"/>
              </a:ext>
            </a:extLst>
          </p:cNvPr>
          <p:cNvSpPr>
            <a:spLocks noGrp="1"/>
          </p:cNvSpPr>
          <p:nvPr>
            <p:ph type="ftr" sz="quarter" idx="11"/>
          </p:nvPr>
        </p:nvSpPr>
        <p:spPr/>
        <p:txBody>
          <a:bodyPr/>
          <a:lstStyle/>
          <a:p>
            <a:r>
              <a:rPr lang="en-GB"/>
              <a:t>Prakhar Mehta</a:t>
            </a:r>
          </a:p>
        </p:txBody>
      </p:sp>
      <p:sp>
        <p:nvSpPr>
          <p:cNvPr id="6" name="Slide Number Placeholder 5">
            <a:extLst>
              <a:ext uri="{FF2B5EF4-FFF2-40B4-BE49-F238E27FC236}">
                <a16:creationId xmlns:a16="http://schemas.microsoft.com/office/drawing/2014/main" id="{905D7AB4-7832-4F75-9034-4A9B1350B7E5}"/>
              </a:ext>
            </a:extLst>
          </p:cNvPr>
          <p:cNvSpPr>
            <a:spLocks noGrp="1"/>
          </p:cNvSpPr>
          <p:nvPr>
            <p:ph type="sldNum" sz="quarter" idx="12"/>
          </p:nvPr>
        </p:nvSpPr>
        <p:spPr/>
        <p:txBody>
          <a:bodyPr/>
          <a:lstStyle/>
          <a:p>
            <a:fld id="{6C6AE60A-B69C-4790-82F7-3882EDF23186}" type="slidenum">
              <a:rPr lang="en-GB" smtClean="0"/>
              <a:t>5</a:t>
            </a:fld>
            <a:endParaRPr lang="en-GB"/>
          </a:p>
        </p:txBody>
      </p:sp>
      <p:sp>
        <p:nvSpPr>
          <p:cNvPr id="8" name="Title 7">
            <a:extLst>
              <a:ext uri="{FF2B5EF4-FFF2-40B4-BE49-F238E27FC236}">
                <a16:creationId xmlns:a16="http://schemas.microsoft.com/office/drawing/2014/main" id="{00CF3415-821B-40BB-856B-03389529164A}"/>
              </a:ext>
            </a:extLst>
          </p:cNvPr>
          <p:cNvSpPr>
            <a:spLocks noGrp="1"/>
          </p:cNvSpPr>
          <p:nvPr>
            <p:ph type="title"/>
          </p:nvPr>
        </p:nvSpPr>
        <p:spPr/>
        <p:txBody>
          <a:bodyPr/>
          <a:lstStyle/>
          <a:p>
            <a:r>
              <a:rPr lang="en-GB" dirty="0"/>
              <a:t>Regulations</a:t>
            </a:r>
            <a:endParaRPr lang="de-CH" dirty="0"/>
          </a:p>
        </p:txBody>
      </p:sp>
      <p:pic>
        <p:nvPicPr>
          <p:cNvPr id="10" name="Picture 9">
            <a:extLst>
              <a:ext uri="{FF2B5EF4-FFF2-40B4-BE49-F238E27FC236}">
                <a16:creationId xmlns:a16="http://schemas.microsoft.com/office/drawing/2014/main" id="{4F00DBAC-2D6B-41FE-A22D-253955CBB4CA}"/>
              </a:ext>
            </a:extLst>
          </p:cNvPr>
          <p:cNvPicPr>
            <a:picLocks noChangeAspect="1"/>
          </p:cNvPicPr>
          <p:nvPr/>
        </p:nvPicPr>
        <p:blipFill>
          <a:blip r:embed="rId3"/>
          <a:stretch>
            <a:fillRect/>
          </a:stretch>
        </p:blipFill>
        <p:spPr>
          <a:xfrm>
            <a:off x="9574352" y="789353"/>
            <a:ext cx="2303888" cy="4773368"/>
          </a:xfrm>
          <a:prstGeom prst="rect">
            <a:avLst/>
          </a:prstGeom>
        </p:spPr>
      </p:pic>
      <p:sp>
        <p:nvSpPr>
          <p:cNvPr id="12" name="TextBox 11">
            <a:extLst>
              <a:ext uri="{FF2B5EF4-FFF2-40B4-BE49-F238E27FC236}">
                <a16:creationId xmlns:a16="http://schemas.microsoft.com/office/drawing/2014/main" id="{D0BC28E8-7469-46E7-BD0A-8182F82C26D7}"/>
              </a:ext>
            </a:extLst>
          </p:cNvPr>
          <p:cNvSpPr txBox="1"/>
          <p:nvPr/>
        </p:nvSpPr>
        <p:spPr>
          <a:xfrm>
            <a:off x="8410354" y="6430892"/>
            <a:ext cx="1413163" cy="215444"/>
          </a:xfrm>
          <a:prstGeom prst="rect">
            <a:avLst/>
          </a:prstGeom>
          <a:noFill/>
        </p:spPr>
        <p:txBody>
          <a:bodyPr wrap="square" rtlCol="0">
            <a:spAutoFit/>
          </a:bodyPr>
          <a:lstStyle/>
          <a:p>
            <a:r>
              <a:rPr lang="en-GB" sz="800" dirty="0"/>
              <a:t>EWZ Factsheet </a:t>
            </a:r>
            <a:r>
              <a:rPr lang="en-GB" sz="800" dirty="0" err="1"/>
              <a:t>Solarsplit</a:t>
            </a:r>
            <a:endParaRPr lang="de-CH" sz="800" dirty="0"/>
          </a:p>
        </p:txBody>
      </p:sp>
    </p:spTree>
    <p:extLst>
      <p:ext uri="{BB962C8B-B14F-4D97-AF65-F5344CB8AC3E}">
        <p14:creationId xmlns:p14="http://schemas.microsoft.com/office/powerpoint/2010/main" val="20895893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BA6107-0CB6-4C7B-9F39-541F27DECEA2}"/>
              </a:ext>
            </a:extLst>
          </p:cNvPr>
          <p:cNvSpPr>
            <a:spLocks noGrp="1"/>
          </p:cNvSpPr>
          <p:nvPr>
            <p:ph idx="1"/>
          </p:nvPr>
        </p:nvSpPr>
        <p:spPr>
          <a:xfrm>
            <a:off x="323850" y="1845697"/>
            <a:ext cx="11537950" cy="4210046"/>
          </a:xfrm>
        </p:spPr>
        <p:txBody>
          <a:bodyPr/>
          <a:lstStyle/>
          <a:p>
            <a:r>
              <a:rPr lang="en-GB" dirty="0"/>
              <a:t>Switzerland needs to increase renewable energy generation by 10 </a:t>
            </a:r>
            <a:r>
              <a:rPr lang="en-GB" dirty="0" err="1"/>
              <a:t>TWh</a:t>
            </a:r>
            <a:r>
              <a:rPr lang="en-GB" dirty="0"/>
              <a:t> by 2035. Community Solar PV Systems have important advantages over Individual PV systems.</a:t>
            </a:r>
          </a:p>
          <a:p>
            <a:r>
              <a:rPr lang="en-GB" dirty="0"/>
              <a:t>Problem Statement:</a:t>
            </a:r>
          </a:p>
          <a:p>
            <a:pPr lvl="1"/>
            <a:r>
              <a:rPr lang="en-GB" i="1" dirty="0"/>
              <a:t>Newly introduced regulations incentivize self-consumption and favour Community Solar PV, but their effectiveness remains unknown and un-researched. </a:t>
            </a:r>
          </a:p>
          <a:p>
            <a:r>
              <a:rPr lang="en-GB" dirty="0"/>
              <a:t>Research Questions</a:t>
            </a:r>
          </a:p>
          <a:p>
            <a:pPr lvl="1"/>
            <a:r>
              <a:rPr lang="en-GB" i="1" dirty="0"/>
              <a:t>Will the adoption of community scale solar PV outpace individually owned solar in the Swiss urban context, given current regulations?</a:t>
            </a:r>
          </a:p>
          <a:p>
            <a:pPr lvl="1"/>
            <a:r>
              <a:rPr lang="en-GB" i="1" dirty="0"/>
              <a:t>What elements of the current regulation have greater impact on adoption levels?</a:t>
            </a:r>
          </a:p>
          <a:p>
            <a:pPr lvl="2"/>
            <a:r>
              <a:rPr lang="en-GB" i="1" dirty="0"/>
              <a:t>Level of subsidies</a:t>
            </a:r>
          </a:p>
          <a:p>
            <a:pPr lvl="2"/>
            <a:r>
              <a:rPr lang="en-GB" i="1" dirty="0"/>
              <a:t>Size of allowed communities</a:t>
            </a:r>
          </a:p>
          <a:p>
            <a:pPr lvl="1"/>
            <a:endParaRPr lang="de-CH" dirty="0"/>
          </a:p>
          <a:p>
            <a:endParaRPr lang="de-CH" dirty="0"/>
          </a:p>
        </p:txBody>
      </p:sp>
      <p:sp>
        <p:nvSpPr>
          <p:cNvPr id="3" name="Date Placeholder 2">
            <a:extLst>
              <a:ext uri="{FF2B5EF4-FFF2-40B4-BE49-F238E27FC236}">
                <a16:creationId xmlns:a16="http://schemas.microsoft.com/office/drawing/2014/main" id="{2E1A4F8C-5E54-4E0A-81BE-EFB499B5C744}"/>
              </a:ext>
            </a:extLst>
          </p:cNvPr>
          <p:cNvSpPr>
            <a:spLocks noGrp="1"/>
          </p:cNvSpPr>
          <p:nvPr>
            <p:ph type="dt" sz="half" idx="10"/>
          </p:nvPr>
        </p:nvSpPr>
        <p:spPr/>
        <p:txBody>
          <a:bodyPr/>
          <a:lstStyle/>
          <a:p>
            <a:r>
              <a:rPr lang="en-GB"/>
              <a:t>14.03.2019</a:t>
            </a:r>
          </a:p>
        </p:txBody>
      </p:sp>
      <p:sp>
        <p:nvSpPr>
          <p:cNvPr id="4" name="Slide Number Placeholder 3">
            <a:extLst>
              <a:ext uri="{FF2B5EF4-FFF2-40B4-BE49-F238E27FC236}">
                <a16:creationId xmlns:a16="http://schemas.microsoft.com/office/drawing/2014/main" id="{8DD0822F-3E5E-4CBA-A37D-1FAF9370331B}"/>
              </a:ext>
            </a:extLst>
          </p:cNvPr>
          <p:cNvSpPr>
            <a:spLocks noGrp="1"/>
          </p:cNvSpPr>
          <p:nvPr>
            <p:ph type="sldNum" sz="quarter" idx="12"/>
          </p:nvPr>
        </p:nvSpPr>
        <p:spPr/>
        <p:txBody>
          <a:bodyPr/>
          <a:lstStyle/>
          <a:p>
            <a:fld id="{6C6AE60A-B69C-4790-82F7-3882EDF23186}" type="slidenum">
              <a:rPr lang="en-GB" smtClean="0"/>
              <a:t>6</a:t>
            </a:fld>
            <a:endParaRPr lang="en-GB"/>
          </a:p>
        </p:txBody>
      </p:sp>
      <p:sp>
        <p:nvSpPr>
          <p:cNvPr id="5" name="Title 4">
            <a:extLst>
              <a:ext uri="{FF2B5EF4-FFF2-40B4-BE49-F238E27FC236}">
                <a16:creationId xmlns:a16="http://schemas.microsoft.com/office/drawing/2014/main" id="{4B9EAC42-3216-40D1-B3B4-D0075AEA4347}"/>
              </a:ext>
            </a:extLst>
          </p:cNvPr>
          <p:cNvSpPr>
            <a:spLocks noGrp="1"/>
          </p:cNvSpPr>
          <p:nvPr>
            <p:ph type="title"/>
          </p:nvPr>
        </p:nvSpPr>
        <p:spPr>
          <a:xfrm>
            <a:off x="323850" y="620714"/>
            <a:ext cx="9716077" cy="972000"/>
          </a:xfrm>
        </p:spPr>
        <p:txBody>
          <a:bodyPr/>
          <a:lstStyle/>
          <a:p>
            <a:r>
              <a:rPr lang="en-GB" dirty="0"/>
              <a:t>Need for Solar Adoption + Policy Incentives = Ingredients for a Research Question!</a:t>
            </a:r>
            <a:endParaRPr lang="de-CH" dirty="0"/>
          </a:p>
        </p:txBody>
      </p:sp>
      <p:sp>
        <p:nvSpPr>
          <p:cNvPr id="6" name="Footer Placeholder 5">
            <a:extLst>
              <a:ext uri="{FF2B5EF4-FFF2-40B4-BE49-F238E27FC236}">
                <a16:creationId xmlns:a16="http://schemas.microsoft.com/office/drawing/2014/main" id="{E6FD2F0C-80FD-4454-8A9C-B6D95AFF5E41}"/>
              </a:ext>
            </a:extLst>
          </p:cNvPr>
          <p:cNvSpPr>
            <a:spLocks noGrp="1"/>
          </p:cNvSpPr>
          <p:nvPr>
            <p:ph type="ftr" sz="quarter" idx="11"/>
          </p:nvPr>
        </p:nvSpPr>
        <p:spPr/>
        <p:txBody>
          <a:bodyPr/>
          <a:lstStyle/>
          <a:p>
            <a:r>
              <a:rPr lang="en-GB"/>
              <a:t>Prakhar Mehta</a:t>
            </a:r>
          </a:p>
        </p:txBody>
      </p:sp>
      <p:pic>
        <p:nvPicPr>
          <p:cNvPr id="1026" name="Picture 2" descr="Image result for ingredients">
            <a:extLst>
              <a:ext uri="{FF2B5EF4-FFF2-40B4-BE49-F238E27FC236}">
                <a16:creationId xmlns:a16="http://schemas.microsoft.com/office/drawing/2014/main" id="{62A87320-1E68-43DD-B0F3-ADCE03963B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410353" y="620713"/>
            <a:ext cx="1795828" cy="1009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44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BBDC859-0572-40A4-8FAC-8D9B1EDB143F}"/>
              </a:ext>
            </a:extLst>
          </p:cNvPr>
          <p:cNvSpPr>
            <a:spLocks noGrp="1"/>
          </p:cNvSpPr>
          <p:nvPr>
            <p:ph type="dt" sz="half" idx="10"/>
          </p:nvPr>
        </p:nvSpPr>
        <p:spPr/>
        <p:txBody>
          <a:bodyPr/>
          <a:lstStyle/>
          <a:p>
            <a:r>
              <a:rPr lang="en-GB"/>
              <a:t>14.03.2019</a:t>
            </a:r>
          </a:p>
        </p:txBody>
      </p:sp>
      <p:sp>
        <p:nvSpPr>
          <p:cNvPr id="4" name="Footer Placeholder 3">
            <a:extLst>
              <a:ext uri="{FF2B5EF4-FFF2-40B4-BE49-F238E27FC236}">
                <a16:creationId xmlns:a16="http://schemas.microsoft.com/office/drawing/2014/main" id="{BCA5229C-48ED-46D5-B8DF-7233C3B23EA4}"/>
              </a:ext>
            </a:extLst>
          </p:cNvPr>
          <p:cNvSpPr>
            <a:spLocks noGrp="1"/>
          </p:cNvSpPr>
          <p:nvPr>
            <p:ph type="ftr" sz="quarter" idx="11"/>
          </p:nvPr>
        </p:nvSpPr>
        <p:spPr/>
        <p:txBody>
          <a:bodyPr/>
          <a:lstStyle/>
          <a:p>
            <a:r>
              <a:rPr lang="en-GB"/>
              <a:t>Prakhar Mehta</a:t>
            </a:r>
          </a:p>
        </p:txBody>
      </p:sp>
      <p:sp>
        <p:nvSpPr>
          <p:cNvPr id="5" name="Slide Number Placeholder 4">
            <a:extLst>
              <a:ext uri="{FF2B5EF4-FFF2-40B4-BE49-F238E27FC236}">
                <a16:creationId xmlns:a16="http://schemas.microsoft.com/office/drawing/2014/main" id="{81FDB5F0-57CF-45F8-9855-698E3D410C48}"/>
              </a:ext>
            </a:extLst>
          </p:cNvPr>
          <p:cNvSpPr>
            <a:spLocks noGrp="1"/>
          </p:cNvSpPr>
          <p:nvPr>
            <p:ph type="sldNum" sz="quarter" idx="12"/>
          </p:nvPr>
        </p:nvSpPr>
        <p:spPr/>
        <p:txBody>
          <a:bodyPr/>
          <a:lstStyle/>
          <a:p>
            <a:fld id="{6C6AE60A-B69C-4790-82F7-3882EDF23186}" type="slidenum">
              <a:rPr lang="en-GB" smtClean="0"/>
              <a:t>7</a:t>
            </a:fld>
            <a:endParaRPr lang="en-GB"/>
          </a:p>
        </p:txBody>
      </p:sp>
      <p:sp>
        <p:nvSpPr>
          <p:cNvPr id="6" name="Title 5">
            <a:extLst>
              <a:ext uri="{FF2B5EF4-FFF2-40B4-BE49-F238E27FC236}">
                <a16:creationId xmlns:a16="http://schemas.microsoft.com/office/drawing/2014/main" id="{B8B30ACB-273D-4682-97DF-D4A049794F3E}"/>
              </a:ext>
            </a:extLst>
          </p:cNvPr>
          <p:cNvSpPr>
            <a:spLocks noGrp="1"/>
          </p:cNvSpPr>
          <p:nvPr>
            <p:ph type="title"/>
          </p:nvPr>
        </p:nvSpPr>
        <p:spPr/>
        <p:txBody>
          <a:bodyPr/>
          <a:lstStyle/>
          <a:p>
            <a:r>
              <a:rPr lang="en-GB" dirty="0"/>
              <a:t>State-of-the-Art </a:t>
            </a:r>
            <a:endParaRPr lang="de-CH" dirty="0"/>
          </a:p>
        </p:txBody>
      </p:sp>
      <p:sp>
        <p:nvSpPr>
          <p:cNvPr id="2" name="Content Placeholder 1">
            <a:extLst>
              <a:ext uri="{FF2B5EF4-FFF2-40B4-BE49-F238E27FC236}">
                <a16:creationId xmlns:a16="http://schemas.microsoft.com/office/drawing/2014/main" id="{43C85328-AFAC-4786-89C3-F279F05F74BC}"/>
              </a:ext>
            </a:extLst>
          </p:cNvPr>
          <p:cNvSpPr>
            <a:spLocks noGrp="1"/>
          </p:cNvSpPr>
          <p:nvPr>
            <p:ph idx="1"/>
          </p:nvPr>
        </p:nvSpPr>
        <p:spPr>
          <a:xfrm>
            <a:off x="323850" y="1409700"/>
            <a:ext cx="11537950" cy="2324100"/>
          </a:xfrm>
        </p:spPr>
        <p:txBody>
          <a:bodyPr/>
          <a:lstStyle/>
          <a:p>
            <a:r>
              <a:rPr lang="en-GB" sz="2000" dirty="0"/>
              <a:t>Agent-based models have been used to model solar PV adoption</a:t>
            </a:r>
          </a:p>
          <a:p>
            <a:pPr lvl="1"/>
            <a:r>
              <a:rPr lang="en-GB" sz="1800" dirty="0"/>
              <a:t>Individual, heterogenous agents making decisions</a:t>
            </a:r>
          </a:p>
          <a:p>
            <a:pPr lvl="1"/>
            <a:r>
              <a:rPr lang="en-GB" sz="1800" dirty="0"/>
              <a:t>Account for irrational human behaviour and how</a:t>
            </a:r>
            <a:r>
              <a:rPr lang="en-IN" sz="1800" dirty="0"/>
              <a:t> peers/society drive decision making</a:t>
            </a:r>
          </a:p>
          <a:p>
            <a:pPr lvl="1"/>
            <a:r>
              <a:rPr lang="en-IN" sz="1800" i="1" dirty="0"/>
              <a:t>Rai, Douglas (2016): </a:t>
            </a:r>
            <a:r>
              <a:rPr lang="en-IN" sz="1800" dirty="0"/>
              <a:t>“Interaction of heterogeneous agents at the micro-level </a:t>
            </a:r>
            <a:r>
              <a:rPr lang="en-IN" sz="1800" dirty="0">
                <a:sym typeface="Wingdings" panose="05000000000000000000" pitchFamily="2" charset="2"/>
              </a:rPr>
              <a:t>produces </a:t>
            </a:r>
            <a:r>
              <a:rPr lang="en-IN" sz="1800" dirty="0"/>
              <a:t>macro outcomes” i.e. Emergent behaviour</a:t>
            </a:r>
          </a:p>
          <a:p>
            <a:r>
              <a:rPr lang="en-GB" sz="2000" i="1" dirty="0" err="1"/>
              <a:t>Icek</a:t>
            </a:r>
            <a:r>
              <a:rPr lang="en-GB" sz="2000" i="1" dirty="0"/>
              <a:t> </a:t>
            </a:r>
            <a:r>
              <a:rPr lang="en-GB" sz="2000" i="1" dirty="0" err="1"/>
              <a:t>Ajzen’s</a:t>
            </a:r>
            <a:r>
              <a:rPr lang="en-GB" sz="2000" i="1" dirty="0"/>
              <a:t> Theory of Planned Behaviour (1991)</a:t>
            </a:r>
            <a:r>
              <a:rPr lang="en-GB" sz="2000" dirty="0"/>
              <a:t> commonly used as the base for decision making</a:t>
            </a:r>
          </a:p>
          <a:p>
            <a:pPr lvl="1"/>
            <a:endParaRPr lang="de-CH" sz="1800" dirty="0"/>
          </a:p>
        </p:txBody>
      </p:sp>
      <p:sp>
        <p:nvSpPr>
          <p:cNvPr id="7" name="TextBox 6">
            <a:extLst>
              <a:ext uri="{FF2B5EF4-FFF2-40B4-BE49-F238E27FC236}">
                <a16:creationId xmlns:a16="http://schemas.microsoft.com/office/drawing/2014/main" id="{0741A194-B5BA-4FF3-8C4A-5ACDE4C7AD89}"/>
              </a:ext>
            </a:extLst>
          </p:cNvPr>
          <p:cNvSpPr txBox="1"/>
          <p:nvPr/>
        </p:nvSpPr>
        <p:spPr>
          <a:xfrm>
            <a:off x="347305" y="3733800"/>
            <a:ext cx="11277600" cy="2646878"/>
          </a:xfrm>
          <a:prstGeom prst="rect">
            <a:avLst/>
          </a:prstGeom>
          <a:noFill/>
        </p:spPr>
        <p:txBody>
          <a:bodyPr wrap="square" rtlCol="0">
            <a:spAutoFit/>
          </a:bodyPr>
          <a:lstStyle/>
          <a:p>
            <a:pPr marL="457200" indent="-457200">
              <a:buClr>
                <a:schemeClr val="accent1">
                  <a:lumMod val="75000"/>
                </a:schemeClr>
              </a:buClr>
              <a:buFont typeface="Wingdings" panose="05000000000000000000" pitchFamily="2" charset="2"/>
              <a:buChar char="§"/>
            </a:pPr>
            <a:r>
              <a:rPr lang="en-GB" sz="2000" dirty="0"/>
              <a:t>Existing research focuses on individual level PV adoption</a:t>
            </a:r>
          </a:p>
          <a:p>
            <a:pPr marL="800100" lvl="1" indent="-342900">
              <a:buClr>
                <a:schemeClr val="accent1">
                  <a:lumMod val="75000"/>
                </a:schemeClr>
              </a:buClr>
              <a:buFont typeface="Wingdings" panose="05000000000000000000" pitchFamily="2" charset="2"/>
              <a:buChar char="§"/>
            </a:pPr>
            <a:r>
              <a:rPr lang="en-GB" u="sng" dirty="0"/>
              <a:t>Ex-Post:</a:t>
            </a:r>
            <a:r>
              <a:rPr lang="en-GB" dirty="0"/>
              <a:t> Palm (2017): Surveys of PV adopters – </a:t>
            </a:r>
          </a:p>
          <a:p>
            <a:pPr marL="1257300" lvl="2" indent="-342900">
              <a:buClr>
                <a:schemeClr val="accent1">
                  <a:lumMod val="75000"/>
                </a:schemeClr>
              </a:buClr>
              <a:buFont typeface="Wingdings" panose="05000000000000000000" pitchFamily="2" charset="2"/>
              <a:buChar char="§"/>
            </a:pPr>
            <a:r>
              <a:rPr lang="en-GB" dirty="0"/>
              <a:t>Active peer effects as a final confirmation from trustworthy sources </a:t>
            </a:r>
            <a:r>
              <a:rPr lang="en-GB" dirty="0">
                <a:solidFill>
                  <a:srgbClr val="C00000"/>
                </a:solidFill>
                <a:sym typeface="Wingdings" panose="05000000000000000000" pitchFamily="2" charset="2"/>
              </a:rPr>
              <a:t> Passive peers unimportant</a:t>
            </a:r>
            <a:endParaRPr lang="en-GB" dirty="0">
              <a:solidFill>
                <a:srgbClr val="C00000"/>
              </a:solidFill>
            </a:endParaRPr>
          </a:p>
          <a:p>
            <a:pPr marL="800100" lvl="1" indent="-342900">
              <a:buClr>
                <a:schemeClr val="accent1">
                  <a:lumMod val="75000"/>
                </a:schemeClr>
              </a:buClr>
              <a:buFont typeface="Wingdings" panose="05000000000000000000" pitchFamily="2" charset="2"/>
              <a:buChar char="§"/>
            </a:pPr>
            <a:r>
              <a:rPr lang="en-GB" u="sng" dirty="0"/>
              <a:t>Ex-Ante:</a:t>
            </a:r>
            <a:r>
              <a:rPr lang="en-GB" dirty="0"/>
              <a:t> Rai, Robinson (2015): Empirical approach to ABM with Relative Agreement algorithms and Small World Networks – </a:t>
            </a:r>
          </a:p>
          <a:p>
            <a:pPr marL="1257300" lvl="2" indent="-342900">
              <a:buClr>
                <a:schemeClr val="accent1">
                  <a:lumMod val="75000"/>
                </a:schemeClr>
              </a:buClr>
              <a:buFont typeface="Wingdings" panose="05000000000000000000" pitchFamily="2" charset="2"/>
              <a:buChar char="§"/>
            </a:pPr>
            <a:r>
              <a:rPr lang="en-GB" sz="1600" dirty="0"/>
              <a:t>Effect of change in rebate levels on adoption scales with installed base </a:t>
            </a:r>
            <a:r>
              <a:rPr lang="en-GB" sz="1600" dirty="0">
                <a:solidFill>
                  <a:srgbClr val="C00000"/>
                </a:solidFill>
                <a:sym typeface="Wingdings" panose="05000000000000000000" pitchFamily="2" charset="2"/>
              </a:rPr>
              <a:t> greater adoption later in the model</a:t>
            </a:r>
            <a:endParaRPr lang="en-GB" sz="1600" dirty="0">
              <a:solidFill>
                <a:srgbClr val="C00000"/>
              </a:solidFill>
            </a:endParaRPr>
          </a:p>
          <a:p>
            <a:pPr marL="457200" indent="-457200">
              <a:buClr>
                <a:schemeClr val="accent1">
                  <a:lumMod val="75000"/>
                </a:schemeClr>
              </a:buClr>
              <a:buFont typeface="Wingdings" panose="05000000000000000000" pitchFamily="2" charset="2"/>
              <a:buChar char="§"/>
            </a:pPr>
            <a:endParaRPr lang="en-GB" sz="2000" dirty="0"/>
          </a:p>
          <a:p>
            <a:pPr marL="457200" indent="-457200">
              <a:buClr>
                <a:schemeClr val="accent1">
                  <a:lumMod val="75000"/>
                </a:schemeClr>
              </a:buClr>
              <a:buFont typeface="Wingdings" panose="05000000000000000000" pitchFamily="2" charset="2"/>
              <a:buChar char="§"/>
            </a:pPr>
            <a:r>
              <a:rPr lang="en-GB" sz="2000" dirty="0">
                <a:solidFill>
                  <a:srgbClr val="00B050"/>
                </a:solidFill>
              </a:rPr>
              <a:t>No existing research on adoption of community PV systems! </a:t>
            </a:r>
            <a:r>
              <a:rPr lang="en-GB" sz="2000" dirty="0">
                <a:solidFill>
                  <a:srgbClr val="00B050"/>
                </a:solidFill>
                <a:sym typeface="Wingdings" panose="05000000000000000000" pitchFamily="2" charset="2"/>
              </a:rPr>
              <a:t></a:t>
            </a:r>
            <a:endParaRPr lang="en-GB" sz="2000" dirty="0">
              <a:solidFill>
                <a:srgbClr val="00B050"/>
              </a:solidFill>
            </a:endParaRPr>
          </a:p>
          <a:p>
            <a:pPr marL="342900" indent="-342900">
              <a:buClr>
                <a:schemeClr val="accent1">
                  <a:lumMod val="75000"/>
                </a:schemeClr>
              </a:buClr>
              <a:buFont typeface="Wingdings" panose="05000000000000000000" pitchFamily="2" charset="2"/>
              <a:buChar char="§"/>
            </a:pPr>
            <a:endParaRPr lang="de-CH" dirty="0"/>
          </a:p>
        </p:txBody>
      </p:sp>
    </p:spTree>
    <p:extLst>
      <p:ext uri="{BB962C8B-B14F-4D97-AF65-F5344CB8AC3E}">
        <p14:creationId xmlns:p14="http://schemas.microsoft.com/office/powerpoint/2010/main" val="3200071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3097326-B777-42DE-AB18-C0AB3EF96E0F}"/>
              </a:ext>
            </a:extLst>
          </p:cNvPr>
          <p:cNvSpPr>
            <a:spLocks noGrp="1"/>
          </p:cNvSpPr>
          <p:nvPr>
            <p:ph type="dt" sz="half" idx="10"/>
          </p:nvPr>
        </p:nvSpPr>
        <p:spPr/>
        <p:txBody>
          <a:bodyPr/>
          <a:lstStyle/>
          <a:p>
            <a:r>
              <a:rPr lang="en-GB"/>
              <a:t>14.03.2019</a:t>
            </a:r>
          </a:p>
        </p:txBody>
      </p:sp>
      <p:sp>
        <p:nvSpPr>
          <p:cNvPr id="4" name="Footer Placeholder 3">
            <a:extLst>
              <a:ext uri="{FF2B5EF4-FFF2-40B4-BE49-F238E27FC236}">
                <a16:creationId xmlns:a16="http://schemas.microsoft.com/office/drawing/2014/main" id="{DE07C82A-D91D-441C-A5DB-9F72F721F924}"/>
              </a:ext>
            </a:extLst>
          </p:cNvPr>
          <p:cNvSpPr>
            <a:spLocks noGrp="1"/>
          </p:cNvSpPr>
          <p:nvPr>
            <p:ph type="ftr" sz="quarter" idx="11"/>
          </p:nvPr>
        </p:nvSpPr>
        <p:spPr/>
        <p:txBody>
          <a:bodyPr/>
          <a:lstStyle/>
          <a:p>
            <a:r>
              <a:rPr lang="en-GB"/>
              <a:t>Prakhar Mehta</a:t>
            </a:r>
          </a:p>
        </p:txBody>
      </p:sp>
      <p:sp>
        <p:nvSpPr>
          <p:cNvPr id="5" name="Slide Number Placeholder 4">
            <a:extLst>
              <a:ext uri="{FF2B5EF4-FFF2-40B4-BE49-F238E27FC236}">
                <a16:creationId xmlns:a16="http://schemas.microsoft.com/office/drawing/2014/main" id="{79DBE6E1-4C20-426D-8C91-5A62B4A5D780}"/>
              </a:ext>
            </a:extLst>
          </p:cNvPr>
          <p:cNvSpPr>
            <a:spLocks noGrp="1"/>
          </p:cNvSpPr>
          <p:nvPr>
            <p:ph type="sldNum" sz="quarter" idx="12"/>
          </p:nvPr>
        </p:nvSpPr>
        <p:spPr/>
        <p:txBody>
          <a:bodyPr/>
          <a:lstStyle/>
          <a:p>
            <a:fld id="{6C6AE60A-B69C-4790-82F7-3882EDF23186}" type="slidenum">
              <a:rPr lang="en-GB" smtClean="0"/>
              <a:t>8</a:t>
            </a:fld>
            <a:endParaRPr lang="en-GB"/>
          </a:p>
        </p:txBody>
      </p:sp>
      <p:sp>
        <p:nvSpPr>
          <p:cNvPr id="6" name="Title 5">
            <a:extLst>
              <a:ext uri="{FF2B5EF4-FFF2-40B4-BE49-F238E27FC236}">
                <a16:creationId xmlns:a16="http://schemas.microsoft.com/office/drawing/2014/main" id="{A9F2A7BE-AD5D-4233-AA80-2CA90E839494}"/>
              </a:ext>
            </a:extLst>
          </p:cNvPr>
          <p:cNvSpPr>
            <a:spLocks noGrp="1"/>
          </p:cNvSpPr>
          <p:nvPr>
            <p:ph type="title"/>
          </p:nvPr>
        </p:nvSpPr>
        <p:spPr/>
        <p:txBody>
          <a:bodyPr/>
          <a:lstStyle/>
          <a:p>
            <a:r>
              <a:rPr lang="en-GB" dirty="0"/>
              <a:t>Methodology Overview</a:t>
            </a:r>
          </a:p>
        </p:txBody>
      </p:sp>
      <p:grpSp>
        <p:nvGrpSpPr>
          <p:cNvPr id="22" name="Group 21">
            <a:extLst>
              <a:ext uri="{FF2B5EF4-FFF2-40B4-BE49-F238E27FC236}">
                <a16:creationId xmlns:a16="http://schemas.microsoft.com/office/drawing/2014/main" id="{48796380-D21E-46A0-9C4F-7C80D0FFE219}"/>
              </a:ext>
            </a:extLst>
          </p:cNvPr>
          <p:cNvGrpSpPr/>
          <p:nvPr/>
        </p:nvGrpSpPr>
        <p:grpSpPr>
          <a:xfrm>
            <a:off x="323850" y="1186970"/>
            <a:ext cx="11778778" cy="5115804"/>
            <a:chOff x="328873" y="453134"/>
            <a:chExt cx="11778778" cy="5115804"/>
          </a:xfrm>
        </p:grpSpPr>
        <p:sp>
          <p:nvSpPr>
            <p:cNvPr id="23" name="Rectangle 22">
              <a:extLst>
                <a:ext uri="{FF2B5EF4-FFF2-40B4-BE49-F238E27FC236}">
                  <a16:creationId xmlns:a16="http://schemas.microsoft.com/office/drawing/2014/main" id="{D3CA73A1-5DE7-471A-92FF-DDAE8226DE42}"/>
                </a:ext>
              </a:extLst>
            </p:cNvPr>
            <p:cNvSpPr/>
            <p:nvPr/>
          </p:nvSpPr>
          <p:spPr>
            <a:xfrm>
              <a:off x="328873" y="2389401"/>
              <a:ext cx="2171700" cy="1626577"/>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panose="020F0502020204030204"/>
                  <a:ea typeface="+mn-ea"/>
                  <a:cs typeface="+mn-cs"/>
                </a:rPr>
                <a:t>CEA 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panose="020F0502020204030204"/>
                  <a:ea typeface="+mn-ea"/>
                  <a:cs typeface="+mn-cs"/>
                </a:rPr>
                <a:t>Alt-</a:t>
              </a:r>
              <a:r>
                <a:rPr kumimoji="0" lang="en-IN" sz="1800" b="0" i="0" u="none" strike="noStrike" kern="0" cap="none" spc="0" normalizeH="0" baseline="0" noProof="0" dirty="0" err="1">
                  <a:ln>
                    <a:noFill/>
                  </a:ln>
                  <a:solidFill>
                    <a:prstClr val="black"/>
                  </a:solidFill>
                  <a:effectLst/>
                  <a:uLnTx/>
                  <a:uFillTx/>
                  <a:latin typeface="Calibri" panose="020F0502020204030204"/>
                  <a:ea typeface="+mn-ea"/>
                  <a:cs typeface="+mn-cs"/>
                </a:rPr>
                <a:t>Wiedikon</a:t>
              </a:r>
              <a:r>
                <a:rPr kumimoji="0" lang="en-IN" sz="1800" b="0" i="0" u="none" strike="noStrike" kern="0" cap="none" spc="0" normalizeH="0" baseline="0" noProof="0" dirty="0">
                  <a:ln>
                    <a:noFill/>
                  </a:ln>
                  <a:solidFill>
                    <a:prstClr val="black"/>
                  </a:solidFill>
                  <a:effectLst/>
                  <a:uLnTx/>
                  <a:uFillTx/>
                  <a:latin typeface="Calibri" panose="020F0502020204030204"/>
                  <a:ea typeface="+mn-ea"/>
                  <a:cs typeface="+mn-cs"/>
                </a:rPr>
                <a:t>, Zurich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panose="020F0502020204030204"/>
                  <a:ea typeface="+mn-ea"/>
                  <a:cs typeface="+mn-cs"/>
                </a:rPr>
                <a:t>(Sabine Python)</a:t>
              </a:r>
            </a:p>
          </p:txBody>
        </p:sp>
        <p:sp>
          <p:nvSpPr>
            <p:cNvPr id="24" name="Rectangle 23">
              <a:extLst>
                <a:ext uri="{FF2B5EF4-FFF2-40B4-BE49-F238E27FC236}">
                  <a16:creationId xmlns:a16="http://schemas.microsoft.com/office/drawing/2014/main" id="{91251254-38A3-493A-8E6A-AA9A3FCE751D}"/>
                </a:ext>
              </a:extLst>
            </p:cNvPr>
            <p:cNvSpPr/>
            <p:nvPr/>
          </p:nvSpPr>
          <p:spPr>
            <a:xfrm>
              <a:off x="6838095" y="2397491"/>
              <a:ext cx="2171700" cy="1626577"/>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panose="020F0502020204030204"/>
                  <a:ea typeface="+mn-ea"/>
                  <a:cs typeface="+mn-cs"/>
                </a:rPr>
                <a:t>ABM for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panose="020F0502020204030204"/>
                  <a:ea typeface="+mn-ea"/>
                  <a:cs typeface="+mn-cs"/>
                </a:rPr>
                <a:t>Building Owners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Calibri" panose="020F0502020204030204"/>
                  <a:ea typeface="+mn-ea"/>
                  <a:cs typeface="+mn-cs"/>
                </a:rPr>
                <a:t>[Individual/Community Adoption]</a:t>
              </a:r>
            </a:p>
          </p:txBody>
        </p:sp>
        <p:sp>
          <p:nvSpPr>
            <p:cNvPr id="25" name="Oval 24">
              <a:extLst>
                <a:ext uri="{FF2B5EF4-FFF2-40B4-BE49-F238E27FC236}">
                  <a16:creationId xmlns:a16="http://schemas.microsoft.com/office/drawing/2014/main" id="{A5DF4ED1-AF28-41B4-8AFE-483E4CB99CE0}"/>
                </a:ext>
              </a:extLst>
            </p:cNvPr>
            <p:cNvSpPr/>
            <p:nvPr/>
          </p:nvSpPr>
          <p:spPr>
            <a:xfrm>
              <a:off x="3798897" y="2324227"/>
              <a:ext cx="1740874" cy="1688118"/>
            </a:xfrm>
            <a:prstGeom prst="ellipse">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rPr>
                <a:t>CEA Output Data Processing</a:t>
              </a:r>
            </a:p>
          </p:txBody>
        </p:sp>
        <p:sp>
          <p:nvSpPr>
            <p:cNvPr id="26" name="Star: 7 Points 25">
              <a:extLst>
                <a:ext uri="{FF2B5EF4-FFF2-40B4-BE49-F238E27FC236}">
                  <a16:creationId xmlns:a16="http://schemas.microsoft.com/office/drawing/2014/main" id="{728160E0-F8B0-46E7-B670-E5BFB4B297DB}"/>
                </a:ext>
              </a:extLst>
            </p:cNvPr>
            <p:cNvSpPr/>
            <p:nvPr/>
          </p:nvSpPr>
          <p:spPr>
            <a:xfrm>
              <a:off x="10314020" y="2324227"/>
              <a:ext cx="1793631" cy="1626577"/>
            </a:xfrm>
            <a:prstGeom prst="star7">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dirty="0">
                  <a:solidFill>
                    <a:prstClr val="white"/>
                  </a:solidFill>
                  <a:latin typeface="Calibri" panose="020F0502020204030204"/>
                </a:rPr>
                <a:t>Results</a:t>
              </a:r>
              <a:r>
                <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rPr>
                <a:t> Visualisation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rPr>
                <a:t>Excel + GIS</a:t>
              </a:r>
            </a:p>
          </p:txBody>
        </p:sp>
        <p:sp>
          <p:nvSpPr>
            <p:cNvPr id="27" name="TextBox 26">
              <a:extLst>
                <a:ext uri="{FF2B5EF4-FFF2-40B4-BE49-F238E27FC236}">
                  <a16:creationId xmlns:a16="http://schemas.microsoft.com/office/drawing/2014/main" id="{461E7479-542A-4320-9158-84510459E16F}"/>
                </a:ext>
              </a:extLst>
            </p:cNvPr>
            <p:cNvSpPr txBox="1"/>
            <p:nvPr/>
          </p:nvSpPr>
          <p:spPr>
            <a:xfrm>
              <a:off x="6838095" y="453134"/>
              <a:ext cx="2233246" cy="1015663"/>
            </a:xfrm>
            <a:prstGeom prst="rect">
              <a:avLst/>
            </a:prstGeom>
            <a:noFill/>
          </p:spPr>
          <p:txBody>
            <a:bodyPr vert="horz"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prstClr val="black"/>
                  </a:solidFill>
                  <a:effectLst/>
                  <a:uLnTx/>
                  <a:uFillTx/>
                  <a:latin typeface="Calibri" panose="020F0502020204030204"/>
                </a:rPr>
                <a:t>Other Inputs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0" cap="none" spc="0" normalizeH="0" baseline="0" noProof="0" dirty="0">
                  <a:ln>
                    <a:noFill/>
                  </a:ln>
                  <a:solidFill>
                    <a:prstClr val="black"/>
                  </a:solidFill>
                  <a:effectLst/>
                  <a:uLnTx/>
                  <a:uFillTx/>
                  <a:latin typeface="Calibri" panose="020F0502020204030204"/>
                </a:rPr>
                <a:t>Peer effects, environmental attitudes, agent locations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0" cap="none" spc="0" normalizeH="0" baseline="0" noProof="0" dirty="0">
                  <a:ln>
                    <a:noFill/>
                  </a:ln>
                  <a:solidFill>
                    <a:prstClr val="black"/>
                  </a:solidFill>
                  <a:effectLst/>
                  <a:uLnTx/>
                  <a:uFillTx/>
                  <a:latin typeface="Calibri" panose="020F0502020204030204"/>
                </a:rPr>
                <a:t>Prices – PV and Electricity</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200" b="0" i="0" u="none" strike="noStrike" kern="0" cap="none" spc="0" normalizeH="0" baseline="0" noProof="0" dirty="0">
                <a:ln>
                  <a:noFill/>
                </a:ln>
                <a:solidFill>
                  <a:prstClr val="black"/>
                </a:solidFill>
                <a:effectLst/>
                <a:uLnTx/>
                <a:uFillTx/>
                <a:latin typeface="Calibri" panose="020F0502020204030204"/>
              </a:endParaRPr>
            </a:p>
          </p:txBody>
        </p:sp>
        <p:sp>
          <p:nvSpPr>
            <p:cNvPr id="28" name="Arrow: Right 27">
              <a:extLst>
                <a:ext uri="{FF2B5EF4-FFF2-40B4-BE49-F238E27FC236}">
                  <a16:creationId xmlns:a16="http://schemas.microsoft.com/office/drawing/2014/main" id="{3B1A4721-390F-4F5A-8DC1-8360332CA247}"/>
                </a:ext>
              </a:extLst>
            </p:cNvPr>
            <p:cNvSpPr/>
            <p:nvPr/>
          </p:nvSpPr>
          <p:spPr>
            <a:xfrm>
              <a:off x="2699135" y="2847410"/>
              <a:ext cx="930522" cy="703299"/>
            </a:xfrm>
            <a:prstGeom prst="rightArrow">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0" name="Arrow: Down 29">
              <a:extLst>
                <a:ext uri="{FF2B5EF4-FFF2-40B4-BE49-F238E27FC236}">
                  <a16:creationId xmlns:a16="http://schemas.microsoft.com/office/drawing/2014/main" id="{54767252-5451-4868-98BB-D62E2B4A741B}"/>
                </a:ext>
              </a:extLst>
            </p:cNvPr>
            <p:cNvSpPr/>
            <p:nvPr/>
          </p:nvSpPr>
          <p:spPr>
            <a:xfrm>
              <a:off x="7699741" y="1657660"/>
              <a:ext cx="448408" cy="668215"/>
            </a:xfrm>
            <a:prstGeom prst="downArrow">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Arrow: Down 30">
              <a:extLst>
                <a:ext uri="{FF2B5EF4-FFF2-40B4-BE49-F238E27FC236}">
                  <a16:creationId xmlns:a16="http://schemas.microsoft.com/office/drawing/2014/main" id="{8679FE80-7DC3-4C8F-A5C3-2DD863B7143C}"/>
                </a:ext>
              </a:extLst>
            </p:cNvPr>
            <p:cNvSpPr/>
            <p:nvPr/>
          </p:nvSpPr>
          <p:spPr>
            <a:xfrm>
              <a:off x="1083524" y="1653463"/>
              <a:ext cx="448408" cy="668215"/>
            </a:xfrm>
            <a:prstGeom prst="downArrow">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46E40070-D18F-4680-BB29-A562715CCC0E}"/>
                </a:ext>
              </a:extLst>
            </p:cNvPr>
            <p:cNvSpPr txBox="1"/>
            <p:nvPr/>
          </p:nvSpPr>
          <p:spPr>
            <a:xfrm>
              <a:off x="482497" y="1224710"/>
              <a:ext cx="2233246" cy="276999"/>
            </a:xfrm>
            <a:prstGeom prst="rect">
              <a:avLst/>
            </a:prstGeom>
            <a:noFill/>
          </p:spPr>
          <p:txBody>
            <a:bodyPr vert="horz"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200" kern="0" dirty="0">
                  <a:solidFill>
                    <a:prstClr val="black"/>
                  </a:solidFill>
                  <a:latin typeface="Calibri" panose="020F0502020204030204"/>
                </a:rPr>
                <a:t>Building Data, Geometry, etc.</a:t>
              </a:r>
              <a:endParaRPr kumimoji="0" lang="en-IN" sz="1200" b="0" i="0" u="none" strike="noStrike" kern="0" cap="none" spc="0" normalizeH="0" baseline="0" noProof="0" dirty="0">
                <a:ln>
                  <a:noFill/>
                </a:ln>
                <a:solidFill>
                  <a:prstClr val="black"/>
                </a:solidFill>
                <a:effectLst/>
                <a:uLnTx/>
                <a:uFillTx/>
                <a:latin typeface="Calibri" panose="020F0502020204030204"/>
              </a:endParaRPr>
            </a:p>
          </p:txBody>
        </p:sp>
        <p:sp>
          <p:nvSpPr>
            <p:cNvPr id="33" name="Arrow: Right 32">
              <a:extLst>
                <a:ext uri="{FF2B5EF4-FFF2-40B4-BE49-F238E27FC236}">
                  <a16:creationId xmlns:a16="http://schemas.microsoft.com/office/drawing/2014/main" id="{EA73D251-6F9D-4B9D-8F3A-440879300B33}"/>
                </a:ext>
              </a:extLst>
            </p:cNvPr>
            <p:cNvSpPr/>
            <p:nvPr/>
          </p:nvSpPr>
          <p:spPr>
            <a:xfrm>
              <a:off x="5708294" y="2816636"/>
              <a:ext cx="930522" cy="703299"/>
            </a:xfrm>
            <a:prstGeom prst="rightArrow">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 name="Arrow: Right 33">
              <a:extLst>
                <a:ext uri="{FF2B5EF4-FFF2-40B4-BE49-F238E27FC236}">
                  <a16:creationId xmlns:a16="http://schemas.microsoft.com/office/drawing/2014/main" id="{B08F26A9-ED2F-44F4-A8E6-EBE030DBDD2E}"/>
                </a:ext>
              </a:extLst>
            </p:cNvPr>
            <p:cNvSpPr/>
            <p:nvPr/>
          </p:nvSpPr>
          <p:spPr>
            <a:xfrm>
              <a:off x="9209074" y="2816635"/>
              <a:ext cx="930522" cy="703299"/>
            </a:xfrm>
            <a:prstGeom prst="rightArrow">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6EFDFD11-A1CE-4776-8E11-A842C0F0B26E}"/>
                </a:ext>
              </a:extLst>
            </p:cNvPr>
            <p:cNvSpPr txBox="1"/>
            <p:nvPr/>
          </p:nvSpPr>
          <p:spPr>
            <a:xfrm>
              <a:off x="10340398" y="4183943"/>
              <a:ext cx="1740874" cy="1384995"/>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200" b="0" i="0" u="none" strike="noStrike" kern="0" cap="none" spc="0" normalizeH="0" baseline="0" noProof="0" dirty="0">
                <a:ln>
                  <a:noFill/>
                </a:ln>
                <a:solidFill>
                  <a:prstClr val="black"/>
                </a:solidFill>
                <a:effectLst/>
                <a:uLnTx/>
                <a:uFillTx/>
                <a:latin typeface="Calibri" panose="020F0502020204030204"/>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0" cap="none" spc="0" normalizeH="0" baseline="0" noProof="0" dirty="0">
                  <a:ln>
                    <a:noFill/>
                  </a:ln>
                  <a:solidFill>
                    <a:prstClr val="black"/>
                  </a:solidFill>
                  <a:effectLst/>
                  <a:uLnTx/>
                  <a:uFillTx/>
                  <a:latin typeface="Calibri" panose="020F0502020204030204"/>
                </a:rPr>
                <a:t>Adoption levels Individual v Community</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black"/>
                </a:solidFill>
                <a:effectLst/>
                <a:uLnTx/>
                <a:uFillTx/>
                <a:latin typeface="Calibri" panose="020F0502020204030204"/>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200" b="0" i="0" u="none" strike="noStrike" kern="0" cap="none" spc="0" normalizeH="0" baseline="0" noProof="0" dirty="0">
                <a:ln>
                  <a:noFill/>
                </a:ln>
                <a:solidFill>
                  <a:prstClr val="black"/>
                </a:solidFill>
                <a:effectLst/>
                <a:uLnTx/>
                <a:uFillTx/>
                <a:latin typeface="Calibri" panose="020F0502020204030204"/>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200" b="0" i="0" u="none" strike="noStrike" kern="0" cap="none" spc="0" normalizeH="0" baseline="0" noProof="0" dirty="0">
                <a:ln>
                  <a:noFill/>
                </a:ln>
                <a:solidFill>
                  <a:prstClr val="black"/>
                </a:solidFill>
                <a:effectLst/>
                <a:uLnTx/>
                <a:uFillTx/>
                <a:latin typeface="Calibri" panose="020F0502020204030204"/>
              </a:endParaRPr>
            </a:p>
          </p:txBody>
        </p:sp>
      </p:grpSp>
      <p:sp>
        <p:nvSpPr>
          <p:cNvPr id="20" name="TextBox 19">
            <a:extLst>
              <a:ext uri="{FF2B5EF4-FFF2-40B4-BE49-F238E27FC236}">
                <a16:creationId xmlns:a16="http://schemas.microsoft.com/office/drawing/2014/main" id="{74D67380-F261-4434-A433-17192E118021}"/>
              </a:ext>
            </a:extLst>
          </p:cNvPr>
          <p:cNvSpPr txBox="1"/>
          <p:nvPr/>
        </p:nvSpPr>
        <p:spPr>
          <a:xfrm>
            <a:off x="6779456" y="5246197"/>
            <a:ext cx="2233246" cy="1384995"/>
          </a:xfrm>
          <a:prstGeom prst="rect">
            <a:avLst/>
          </a:prstGeom>
          <a:noFill/>
        </p:spPr>
        <p:txBody>
          <a:bodyPr vert="horz"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err="1">
                <a:ln>
                  <a:noFill/>
                </a:ln>
                <a:solidFill>
                  <a:prstClr val="black"/>
                </a:solidFill>
                <a:effectLst/>
                <a:uLnTx/>
                <a:uFillTx/>
                <a:latin typeface="Calibri" panose="020F0502020204030204"/>
              </a:rPr>
              <a:t>Paramete</a:t>
            </a:r>
            <a:r>
              <a:rPr lang="en-IN" sz="1200" kern="0" dirty="0" err="1">
                <a:solidFill>
                  <a:prstClr val="black"/>
                </a:solidFill>
                <a:latin typeface="Calibri" panose="020F0502020204030204"/>
              </a:rPr>
              <a:t>rs</a:t>
            </a:r>
            <a:endParaRPr kumimoji="0" lang="en-IN" sz="1200" b="0" i="0" u="none" strike="noStrike" kern="0" cap="none" spc="0" normalizeH="0" baseline="0" noProof="0" dirty="0">
              <a:ln>
                <a:noFill/>
              </a:ln>
              <a:solidFill>
                <a:prstClr val="black"/>
              </a:solidFill>
              <a:effectLst/>
              <a:uLnTx/>
              <a:uFillTx/>
              <a:latin typeface="Calibri" panose="020F0502020204030204"/>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0" dirty="0">
                <a:solidFill>
                  <a:prstClr val="black"/>
                </a:solidFill>
                <a:latin typeface="Calibri" panose="020F0502020204030204"/>
              </a:rPr>
              <a:t>Agent Categories based on building type and ownership</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0" dirty="0">
                <a:solidFill>
                  <a:prstClr val="black"/>
                </a:solidFill>
                <a:latin typeface="Calibri" panose="020F0502020204030204"/>
              </a:rPr>
              <a:t>Time: Yearly time steps until 2035</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0" dirty="0">
                <a:solidFill>
                  <a:prstClr val="black"/>
                </a:solidFill>
                <a:latin typeface="Calibri" panose="020F0502020204030204"/>
              </a:rPr>
              <a:t>Small-world Network: Which agents interact</a:t>
            </a:r>
            <a:endParaRPr kumimoji="0" lang="en-IN" sz="1200" b="0" i="0" u="none" strike="noStrike" kern="0" cap="none" spc="0" normalizeH="0" baseline="0" noProof="0" dirty="0">
              <a:ln>
                <a:noFill/>
              </a:ln>
              <a:solidFill>
                <a:prstClr val="black"/>
              </a:solidFill>
              <a:effectLst/>
              <a:uLnTx/>
              <a:uFillTx/>
              <a:latin typeface="Calibri" panose="020F0502020204030204"/>
            </a:endParaRPr>
          </a:p>
        </p:txBody>
      </p:sp>
      <p:sp>
        <p:nvSpPr>
          <p:cNvPr id="21" name="Arrow: Down 20">
            <a:extLst>
              <a:ext uri="{FF2B5EF4-FFF2-40B4-BE49-F238E27FC236}">
                <a16:creationId xmlns:a16="http://schemas.microsoft.com/office/drawing/2014/main" id="{149A70B9-A0F6-493F-8CD5-DCB209ADEB80}"/>
              </a:ext>
            </a:extLst>
          </p:cNvPr>
          <p:cNvSpPr/>
          <p:nvPr/>
        </p:nvSpPr>
        <p:spPr>
          <a:xfrm rot="10800000">
            <a:off x="7770331" y="4815050"/>
            <a:ext cx="299264" cy="381560"/>
          </a:xfrm>
          <a:prstGeom prst="downArrow">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6" name="Picture 4" descr="Image result for city energy analyst">
            <a:extLst>
              <a:ext uri="{FF2B5EF4-FFF2-40B4-BE49-F238E27FC236}">
                <a16:creationId xmlns:a16="http://schemas.microsoft.com/office/drawing/2014/main" id="{3363974E-BDDA-49E1-8D02-4DD1B5E482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894"/>
          <a:stretch/>
        </p:blipFill>
        <p:spPr bwMode="auto">
          <a:xfrm>
            <a:off x="1068239" y="4396429"/>
            <a:ext cx="677021" cy="69950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solar energy icon">
            <a:extLst>
              <a:ext uri="{FF2B5EF4-FFF2-40B4-BE49-F238E27FC236}">
                <a16:creationId xmlns:a16="http://schemas.microsoft.com/office/drawing/2014/main" id="{FA0DCA3D-F4C4-4E7D-BBDA-E2E16FC5B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320" y="5005518"/>
            <a:ext cx="637663" cy="6376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lectricity demand icon">
            <a:extLst>
              <a:ext uri="{FF2B5EF4-FFF2-40B4-BE49-F238E27FC236}">
                <a16:creationId xmlns:a16="http://schemas.microsoft.com/office/drawing/2014/main" id="{45138906-3B10-4339-923B-9BD3DAA98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858" y="4819956"/>
            <a:ext cx="1008789" cy="1008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6692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11655D-6B70-4377-8187-3FDE882D3935}"/>
              </a:ext>
            </a:extLst>
          </p:cNvPr>
          <p:cNvSpPr>
            <a:spLocks noGrp="1"/>
          </p:cNvSpPr>
          <p:nvPr>
            <p:ph idx="1"/>
          </p:nvPr>
        </p:nvSpPr>
        <p:spPr>
          <a:xfrm>
            <a:off x="323850" y="1708220"/>
            <a:ext cx="6489849" cy="4525890"/>
          </a:xfrm>
        </p:spPr>
        <p:txBody>
          <a:bodyPr/>
          <a:lstStyle/>
          <a:p>
            <a:r>
              <a:rPr lang="en-GB" sz="1800" dirty="0"/>
              <a:t>Make “Plots” very strictly according to regulations</a:t>
            </a:r>
          </a:p>
          <a:p>
            <a:r>
              <a:rPr lang="en-GB" sz="1800" dirty="0"/>
              <a:t>Plots aren’t perfect</a:t>
            </a:r>
          </a:p>
          <a:p>
            <a:r>
              <a:rPr lang="en-GB" sz="1800" dirty="0">
                <a:sym typeface="Wingdings" panose="05000000000000000000" pitchFamily="2" charset="2"/>
              </a:rPr>
              <a:t>Different types of plots formed:</a:t>
            </a:r>
          </a:p>
          <a:p>
            <a:pPr lvl="1"/>
            <a:r>
              <a:rPr lang="en-GB" sz="1600" dirty="0">
                <a:sym typeface="Wingdings" panose="05000000000000000000" pitchFamily="2" charset="2"/>
              </a:rPr>
              <a:t>Single/Multiple buildings</a:t>
            </a:r>
          </a:p>
          <a:p>
            <a:pPr lvl="1"/>
            <a:r>
              <a:rPr lang="en-GB" sz="1600" dirty="0">
                <a:sym typeface="Wingdings" panose="05000000000000000000" pitchFamily="2" charset="2"/>
              </a:rPr>
              <a:t>Small/Large areas</a:t>
            </a:r>
          </a:p>
          <a:p>
            <a:pPr lvl="1"/>
            <a:r>
              <a:rPr lang="en-GB" sz="1600" dirty="0">
                <a:sym typeface="Wingdings" panose="05000000000000000000" pitchFamily="2" charset="2"/>
              </a:rPr>
              <a:t>Different Building types</a:t>
            </a:r>
            <a:endParaRPr lang="de-CH" sz="1600" dirty="0"/>
          </a:p>
        </p:txBody>
      </p:sp>
      <p:sp>
        <p:nvSpPr>
          <p:cNvPr id="3" name="Date Placeholder 2">
            <a:extLst>
              <a:ext uri="{FF2B5EF4-FFF2-40B4-BE49-F238E27FC236}">
                <a16:creationId xmlns:a16="http://schemas.microsoft.com/office/drawing/2014/main" id="{EA0016AE-85AA-4848-9E79-D07C69C498D0}"/>
              </a:ext>
            </a:extLst>
          </p:cNvPr>
          <p:cNvSpPr>
            <a:spLocks noGrp="1"/>
          </p:cNvSpPr>
          <p:nvPr>
            <p:ph type="dt" sz="half" idx="10"/>
          </p:nvPr>
        </p:nvSpPr>
        <p:spPr/>
        <p:txBody>
          <a:bodyPr/>
          <a:lstStyle/>
          <a:p>
            <a:r>
              <a:rPr lang="en-GB"/>
              <a:t>14.03.2019</a:t>
            </a:r>
          </a:p>
        </p:txBody>
      </p:sp>
      <p:sp>
        <p:nvSpPr>
          <p:cNvPr id="4" name="Slide Number Placeholder 3">
            <a:extLst>
              <a:ext uri="{FF2B5EF4-FFF2-40B4-BE49-F238E27FC236}">
                <a16:creationId xmlns:a16="http://schemas.microsoft.com/office/drawing/2014/main" id="{6B154775-F82A-4ABB-B502-606664161A19}"/>
              </a:ext>
            </a:extLst>
          </p:cNvPr>
          <p:cNvSpPr>
            <a:spLocks noGrp="1"/>
          </p:cNvSpPr>
          <p:nvPr>
            <p:ph type="sldNum" sz="quarter" idx="12"/>
          </p:nvPr>
        </p:nvSpPr>
        <p:spPr/>
        <p:txBody>
          <a:bodyPr/>
          <a:lstStyle/>
          <a:p>
            <a:fld id="{6C6AE60A-B69C-4790-82F7-3882EDF23186}" type="slidenum">
              <a:rPr lang="en-GB" smtClean="0"/>
              <a:t>9</a:t>
            </a:fld>
            <a:endParaRPr lang="en-GB"/>
          </a:p>
        </p:txBody>
      </p:sp>
      <p:sp>
        <p:nvSpPr>
          <p:cNvPr id="5" name="Title 4">
            <a:extLst>
              <a:ext uri="{FF2B5EF4-FFF2-40B4-BE49-F238E27FC236}">
                <a16:creationId xmlns:a16="http://schemas.microsoft.com/office/drawing/2014/main" id="{8494912C-0D41-43A5-BFED-CCB780D350F7}"/>
              </a:ext>
            </a:extLst>
          </p:cNvPr>
          <p:cNvSpPr>
            <a:spLocks noGrp="1"/>
          </p:cNvSpPr>
          <p:nvPr>
            <p:ph type="title"/>
          </p:nvPr>
        </p:nvSpPr>
        <p:spPr/>
        <p:txBody>
          <a:bodyPr/>
          <a:lstStyle/>
          <a:p>
            <a:r>
              <a:rPr lang="en-GB" dirty="0"/>
              <a:t>Communities based on Strict ZEV regulations</a:t>
            </a:r>
            <a:br>
              <a:rPr lang="en-GB" dirty="0"/>
            </a:br>
            <a:r>
              <a:rPr lang="en-GB" dirty="0"/>
              <a:t>– “Plots”</a:t>
            </a:r>
            <a:endParaRPr lang="de-CH" dirty="0"/>
          </a:p>
        </p:txBody>
      </p:sp>
      <p:pic>
        <p:nvPicPr>
          <p:cNvPr id="6" name="Content Placeholder 6">
            <a:extLst>
              <a:ext uri="{FF2B5EF4-FFF2-40B4-BE49-F238E27FC236}">
                <a16:creationId xmlns:a16="http://schemas.microsoft.com/office/drawing/2014/main" id="{654BCC41-844E-4A89-997D-EB0397450864}"/>
              </a:ext>
            </a:extLst>
          </p:cNvPr>
          <p:cNvPicPr>
            <a:picLocks noChangeAspect="1"/>
          </p:cNvPicPr>
          <p:nvPr/>
        </p:nvPicPr>
        <p:blipFill>
          <a:blip r:embed="rId3"/>
          <a:stretch>
            <a:fillRect/>
          </a:stretch>
        </p:blipFill>
        <p:spPr>
          <a:xfrm>
            <a:off x="7072484" y="1241854"/>
            <a:ext cx="4770645" cy="4707426"/>
          </a:xfrm>
          <a:prstGeom prst="rect">
            <a:avLst/>
          </a:prstGeom>
        </p:spPr>
      </p:pic>
      <p:sp>
        <p:nvSpPr>
          <p:cNvPr id="7" name="Footer Placeholder 6">
            <a:extLst>
              <a:ext uri="{FF2B5EF4-FFF2-40B4-BE49-F238E27FC236}">
                <a16:creationId xmlns:a16="http://schemas.microsoft.com/office/drawing/2014/main" id="{7E552854-CE32-40DA-B9CD-01F5DA7E663B}"/>
              </a:ext>
            </a:extLst>
          </p:cNvPr>
          <p:cNvSpPr>
            <a:spLocks noGrp="1"/>
          </p:cNvSpPr>
          <p:nvPr>
            <p:ph type="ftr" sz="quarter" idx="11"/>
          </p:nvPr>
        </p:nvSpPr>
        <p:spPr/>
        <p:txBody>
          <a:bodyPr/>
          <a:lstStyle/>
          <a:p>
            <a:r>
              <a:rPr lang="en-GB"/>
              <a:t>Prakhar Mehta</a:t>
            </a:r>
          </a:p>
        </p:txBody>
      </p:sp>
    </p:spTree>
    <p:extLst>
      <p:ext uri="{BB962C8B-B14F-4D97-AF65-F5344CB8AC3E}">
        <p14:creationId xmlns:p14="http://schemas.microsoft.com/office/powerpoint/2010/main" val="24309770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th_praesentation_16zu9_ETH1">
  <a:themeElements>
    <a:clrScheme name="ETH 1 - Externe Kommunikation">
      <a:dk1>
        <a:sysClr val="windowText" lastClr="000000"/>
      </a:dk1>
      <a:lt1>
        <a:sysClr val="window" lastClr="FFFFFF"/>
      </a:lt1>
      <a:dk2>
        <a:srgbClr val="000000"/>
      </a:dk2>
      <a:lt2>
        <a:srgbClr val="FFFFFF"/>
      </a:lt2>
      <a:accent1>
        <a:srgbClr val="1F407A"/>
      </a:accent1>
      <a:accent2>
        <a:srgbClr val="435F8F"/>
      </a:accent2>
      <a:accent3>
        <a:srgbClr val="677DA5"/>
      </a:accent3>
      <a:accent4>
        <a:srgbClr val="8B9CBA"/>
      </a:accent4>
      <a:accent5>
        <a:srgbClr val="AEBACF"/>
      </a:accent5>
      <a:accent6>
        <a:srgbClr val="D2D9E4"/>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1 - Externe Kommunikation">
        <a:dk1>
          <a:sysClr val="windowText" lastClr="000000"/>
        </a:dk1>
        <a:lt1>
          <a:sysClr val="window" lastClr="FFFFFF"/>
        </a:lt1>
        <a:dk2>
          <a:srgbClr val="000000"/>
        </a:dk2>
        <a:lt2>
          <a:srgbClr val="FFFFFF"/>
        </a:lt2>
        <a:accent1>
          <a:srgbClr val="1F407A"/>
        </a:accent1>
        <a:accent2>
          <a:srgbClr val="435F8F"/>
        </a:accent2>
        <a:accent3>
          <a:srgbClr val="677DA5"/>
        </a:accent3>
        <a:accent4>
          <a:srgbClr val="8B9CBA"/>
        </a:accent4>
        <a:accent5>
          <a:srgbClr val="AEBACF"/>
        </a:accent5>
        <a:accent6>
          <a:srgbClr val="D2D9E4"/>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16zu9_ETH1_d" id="{F9B539DF-8A69-4439-8089-24A40A980317}" vid="{5D9C827C-5BA7-402A-8ABB-C7F0BA4B4DEC}"/>
    </a:ext>
  </a:extLst>
</a:theme>
</file>

<file path=ppt/theme/theme10.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th_praesentation_16zu9_ETH2">
  <a:themeElements>
    <a:clrScheme name="ETH 2 - Interne Kommunikation">
      <a:dk1>
        <a:sysClr val="windowText" lastClr="000000"/>
      </a:dk1>
      <a:lt1>
        <a:sysClr val="window" lastClr="FFFFFF"/>
      </a:lt1>
      <a:dk2>
        <a:srgbClr val="000000"/>
      </a:dk2>
      <a:lt2>
        <a:srgbClr val="FFFFFF"/>
      </a:lt2>
      <a:accent1>
        <a:srgbClr val="485A2C"/>
      </a:accent1>
      <a:accent2>
        <a:srgbClr val="65744E"/>
      </a:accent2>
      <a:accent3>
        <a:srgbClr val="838F70"/>
      </a:accent3>
      <a:accent4>
        <a:srgbClr val="A0A991"/>
      </a:accent4>
      <a:accent5>
        <a:srgbClr val="BDC4B3"/>
      </a:accent5>
      <a:accent6>
        <a:srgbClr val="DADED5"/>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2 - Interne Kommunikation">
        <a:dk1>
          <a:sysClr val="windowText" lastClr="000000"/>
        </a:dk1>
        <a:lt1>
          <a:sysClr val="window" lastClr="FFFFFF"/>
        </a:lt1>
        <a:dk2>
          <a:srgbClr val="000000"/>
        </a:dk2>
        <a:lt2>
          <a:srgbClr val="FFFFFF"/>
        </a:lt2>
        <a:accent1>
          <a:srgbClr val="485A2C"/>
        </a:accent1>
        <a:accent2>
          <a:srgbClr val="65744E"/>
        </a:accent2>
        <a:accent3>
          <a:srgbClr val="838F70"/>
        </a:accent3>
        <a:accent4>
          <a:srgbClr val="A0A991"/>
        </a:accent4>
        <a:accent5>
          <a:srgbClr val="BDC4B3"/>
        </a:accent5>
        <a:accent6>
          <a:srgbClr val="DADED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16zu9_ETH1_d" id="{F9B539DF-8A69-4439-8089-24A40A980317}" vid="{5D9C827C-5BA7-402A-8ABB-C7F0BA4B4DEC}"/>
    </a:ext>
  </a:extLst>
</a:theme>
</file>

<file path=ppt/theme/theme3.xml><?xml version="1.0" encoding="utf-8"?>
<a:theme xmlns:a="http://schemas.openxmlformats.org/drawingml/2006/main" name="eth_praesentation_16zu9_ETH3">
  <a:themeElements>
    <a:clrScheme name="ETH 3">
      <a:dk1>
        <a:sysClr val="windowText" lastClr="000000"/>
      </a:dk1>
      <a:lt1>
        <a:sysClr val="window" lastClr="FFFFFF"/>
      </a:lt1>
      <a:dk2>
        <a:srgbClr val="000000"/>
      </a:dk2>
      <a:lt2>
        <a:srgbClr val="FFFFFF"/>
      </a:lt2>
      <a:accent1>
        <a:srgbClr val="1269B0"/>
      </a:accent1>
      <a:accent2>
        <a:srgbClr val="3881BD"/>
      </a:accent2>
      <a:accent3>
        <a:srgbClr val="5E99C9"/>
      </a:accent3>
      <a:accent4>
        <a:srgbClr val="84B1D6"/>
      </a:accent4>
      <a:accent5>
        <a:srgbClr val="AAC9E3"/>
      </a:accent5>
      <a:accent6>
        <a:srgbClr val="D0E1EF"/>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3">
        <a:dk1>
          <a:sysClr val="windowText" lastClr="000000"/>
        </a:dk1>
        <a:lt1>
          <a:sysClr val="window" lastClr="FFFFFF"/>
        </a:lt1>
        <a:dk2>
          <a:srgbClr val="000000"/>
        </a:dk2>
        <a:lt2>
          <a:srgbClr val="FFFFFF"/>
        </a:lt2>
        <a:accent1>
          <a:srgbClr val="1269B0"/>
        </a:accent1>
        <a:accent2>
          <a:srgbClr val="3881BD"/>
        </a:accent2>
        <a:accent3>
          <a:srgbClr val="5E99C9"/>
        </a:accent3>
        <a:accent4>
          <a:srgbClr val="84B1D6"/>
        </a:accent4>
        <a:accent5>
          <a:srgbClr val="AAC9E3"/>
        </a:accent5>
        <a:accent6>
          <a:srgbClr val="D0E1EF"/>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16zu9_ETH1_d" id="{F9B539DF-8A69-4439-8089-24A40A980317}" vid="{5D9C827C-5BA7-402A-8ABB-C7F0BA4B4DEC}"/>
    </a:ext>
  </a:extLst>
</a:theme>
</file>

<file path=ppt/theme/theme4.xml><?xml version="1.0" encoding="utf-8"?>
<a:theme xmlns:a="http://schemas.openxmlformats.org/drawingml/2006/main" name="eth_praesentation_16zu9_ETH4">
  <a:themeElements>
    <a:clrScheme name="ETH 4">
      <a:dk1>
        <a:sysClr val="windowText" lastClr="000000"/>
      </a:dk1>
      <a:lt1>
        <a:sysClr val="window" lastClr="FFFFFF"/>
      </a:lt1>
      <a:dk2>
        <a:srgbClr val="000000"/>
      </a:dk2>
      <a:lt2>
        <a:srgbClr val="FFFFFF"/>
      </a:lt2>
      <a:accent1>
        <a:srgbClr val="72791C"/>
      </a:accent1>
      <a:accent2>
        <a:srgbClr val="898E40"/>
      </a:accent2>
      <a:accent3>
        <a:srgbClr val="9FA465"/>
      </a:accent3>
      <a:accent4>
        <a:srgbClr val="B6B989"/>
      </a:accent4>
      <a:accent5>
        <a:srgbClr val="CCCFAD"/>
      </a:accent5>
      <a:accent6>
        <a:srgbClr val="E3E4D2"/>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4">
        <a:dk1>
          <a:sysClr val="windowText" lastClr="000000"/>
        </a:dk1>
        <a:lt1>
          <a:sysClr val="window" lastClr="FFFFFF"/>
        </a:lt1>
        <a:dk2>
          <a:srgbClr val="000000"/>
        </a:dk2>
        <a:lt2>
          <a:srgbClr val="FFFFFF"/>
        </a:lt2>
        <a:accent1>
          <a:srgbClr val="72791C"/>
        </a:accent1>
        <a:accent2>
          <a:srgbClr val="898E40"/>
        </a:accent2>
        <a:accent3>
          <a:srgbClr val="9FA465"/>
        </a:accent3>
        <a:accent4>
          <a:srgbClr val="B6B989"/>
        </a:accent4>
        <a:accent5>
          <a:srgbClr val="CCCFAD"/>
        </a:accent5>
        <a:accent6>
          <a:srgbClr val="E3E4D2"/>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16zu9_ETH1_d" id="{F9B539DF-8A69-4439-8089-24A40A980317}" vid="{5D9C827C-5BA7-402A-8ABB-C7F0BA4B4DEC}"/>
    </a:ext>
  </a:extLst>
</a:theme>
</file>

<file path=ppt/theme/theme5.xml><?xml version="1.0" encoding="utf-8"?>
<a:theme xmlns:a="http://schemas.openxmlformats.org/drawingml/2006/main" name="eth_praesentation_16zu9_ETH5">
  <a:themeElements>
    <a:clrScheme name="ETH 5">
      <a:dk1>
        <a:sysClr val="windowText" lastClr="000000"/>
      </a:dk1>
      <a:lt1>
        <a:sysClr val="window" lastClr="FFFFFF"/>
      </a:lt1>
      <a:dk2>
        <a:srgbClr val="000000"/>
      </a:dk2>
      <a:lt2>
        <a:srgbClr val="FFFFFF"/>
      </a:lt2>
      <a:accent1>
        <a:srgbClr val="91056A"/>
      </a:accent1>
      <a:accent2>
        <a:srgbClr val="A32D82"/>
      </a:accent2>
      <a:accent3>
        <a:srgbClr val="B4559A"/>
      </a:accent3>
      <a:accent4>
        <a:srgbClr val="C67DB2"/>
      </a:accent4>
      <a:accent5>
        <a:srgbClr val="D7A5C9"/>
      </a:accent5>
      <a:accent6>
        <a:srgbClr val="DFCDE1"/>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5">
        <a:dk1>
          <a:sysClr val="windowText" lastClr="000000"/>
        </a:dk1>
        <a:lt1>
          <a:sysClr val="window" lastClr="FFFFFF"/>
        </a:lt1>
        <a:dk2>
          <a:srgbClr val="000000"/>
        </a:dk2>
        <a:lt2>
          <a:srgbClr val="FFFFFF"/>
        </a:lt2>
        <a:accent1>
          <a:srgbClr val="91056A"/>
        </a:accent1>
        <a:accent2>
          <a:srgbClr val="A32D82"/>
        </a:accent2>
        <a:accent3>
          <a:srgbClr val="B4559A"/>
        </a:accent3>
        <a:accent4>
          <a:srgbClr val="C67DB2"/>
        </a:accent4>
        <a:accent5>
          <a:srgbClr val="D7A5C9"/>
        </a:accent5>
        <a:accent6>
          <a:srgbClr val="DFCDE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16zu9_ETH1_d" id="{F9B539DF-8A69-4439-8089-24A40A980317}" vid="{5D9C827C-5BA7-402A-8ABB-C7F0BA4B4DEC}"/>
    </a:ext>
  </a:extLst>
</a:theme>
</file>

<file path=ppt/theme/theme6.xml><?xml version="1.0" encoding="utf-8"?>
<a:theme xmlns:a="http://schemas.openxmlformats.org/drawingml/2006/main" name="eth_praesentation_16zu9_ETH6">
  <a:themeElements>
    <a:clrScheme name="ETH 6">
      <a:dk1>
        <a:sysClr val="windowText" lastClr="000000"/>
      </a:dk1>
      <a:lt1>
        <a:sysClr val="window" lastClr="FFFFFF"/>
      </a:lt1>
      <a:dk2>
        <a:srgbClr val="000000"/>
      </a:dk2>
      <a:lt2>
        <a:srgbClr val="FFFFFF"/>
      </a:lt2>
      <a:accent1>
        <a:srgbClr val="6F6F64"/>
      </a:accent1>
      <a:accent2>
        <a:srgbClr val="86867D"/>
      </a:accent2>
      <a:accent3>
        <a:srgbClr val="9D9D96"/>
      </a:accent3>
      <a:accent4>
        <a:srgbClr val="B4B4AE"/>
      </a:accent4>
      <a:accent5>
        <a:srgbClr val="CBCBC7"/>
      </a:accent5>
      <a:accent6>
        <a:srgbClr val="E2E2E0"/>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6">
        <a:dk1>
          <a:sysClr val="windowText" lastClr="000000"/>
        </a:dk1>
        <a:lt1>
          <a:sysClr val="window" lastClr="FFFFFF"/>
        </a:lt1>
        <a:dk2>
          <a:srgbClr val="000000"/>
        </a:dk2>
        <a:lt2>
          <a:srgbClr val="FFFFFF"/>
        </a:lt2>
        <a:accent1>
          <a:srgbClr val="6F6F64"/>
        </a:accent1>
        <a:accent2>
          <a:srgbClr val="86867D"/>
        </a:accent2>
        <a:accent3>
          <a:srgbClr val="9D9D96"/>
        </a:accent3>
        <a:accent4>
          <a:srgbClr val="B4B4AE"/>
        </a:accent4>
        <a:accent5>
          <a:srgbClr val="CBCBC7"/>
        </a:accent5>
        <a:accent6>
          <a:srgbClr val="E2E2E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16zu9_ETH1_d" id="{F9B539DF-8A69-4439-8089-24A40A980317}" vid="{5D9C827C-5BA7-402A-8ABB-C7F0BA4B4DEC}"/>
    </a:ext>
  </a:extLst>
</a:theme>
</file>

<file path=ppt/theme/theme7.xml><?xml version="1.0" encoding="utf-8"?>
<a:theme xmlns:a="http://schemas.openxmlformats.org/drawingml/2006/main" name="eth_praesentation_16zu9_ETH7">
  <a:themeElements>
    <a:clrScheme name="ETH 7">
      <a:dk1>
        <a:sysClr val="windowText" lastClr="000000"/>
      </a:dk1>
      <a:lt1>
        <a:sysClr val="window" lastClr="FFFFFF"/>
      </a:lt1>
      <a:dk2>
        <a:srgbClr val="000000"/>
      </a:dk2>
      <a:lt2>
        <a:srgbClr val="FFFFFF"/>
      </a:lt2>
      <a:accent1>
        <a:srgbClr val="A8322D"/>
      </a:accent1>
      <a:accent2>
        <a:srgbClr val="B6534F"/>
      </a:accent2>
      <a:accent3>
        <a:srgbClr val="C47470"/>
      </a:accent3>
      <a:accent4>
        <a:srgbClr val="D29492"/>
      </a:accent4>
      <a:accent5>
        <a:srgbClr val="E0B5B3"/>
      </a:accent5>
      <a:accent6>
        <a:srgbClr val="EED6D5"/>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7">
        <a:dk1>
          <a:sysClr val="windowText" lastClr="000000"/>
        </a:dk1>
        <a:lt1>
          <a:sysClr val="window" lastClr="FFFFFF"/>
        </a:lt1>
        <a:dk2>
          <a:srgbClr val="000000"/>
        </a:dk2>
        <a:lt2>
          <a:srgbClr val="FFFFFF"/>
        </a:lt2>
        <a:accent1>
          <a:srgbClr val="A8322D"/>
        </a:accent1>
        <a:accent2>
          <a:srgbClr val="B6534F"/>
        </a:accent2>
        <a:accent3>
          <a:srgbClr val="C47470"/>
        </a:accent3>
        <a:accent4>
          <a:srgbClr val="D29492"/>
        </a:accent4>
        <a:accent5>
          <a:srgbClr val="E0B5B3"/>
        </a:accent5>
        <a:accent6>
          <a:srgbClr val="EED6D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16zu9_ETH1_d" id="{F9B539DF-8A69-4439-8089-24A40A980317}" vid="{5D9C827C-5BA7-402A-8ABB-C7F0BA4B4DEC}"/>
    </a:ext>
  </a:extLst>
</a:theme>
</file>

<file path=ppt/theme/theme8.xml><?xml version="1.0" encoding="utf-8"?>
<a:theme xmlns:a="http://schemas.openxmlformats.org/drawingml/2006/main" name="eth_praesentation_16zu9_ETH8">
  <a:themeElements>
    <a:clrScheme name="ETH 8">
      <a:dk1>
        <a:sysClr val="windowText" lastClr="000000"/>
      </a:dk1>
      <a:lt1>
        <a:sysClr val="window" lastClr="FFFFFF"/>
      </a:lt1>
      <a:dk2>
        <a:srgbClr val="000000"/>
      </a:dk2>
      <a:lt2>
        <a:srgbClr val="FFFFFF"/>
      </a:lt2>
      <a:accent1>
        <a:srgbClr val="007A96"/>
      </a:accent1>
      <a:accent2>
        <a:srgbClr val="298FA7"/>
      </a:accent2>
      <a:accent3>
        <a:srgbClr val="52A5B8"/>
      </a:accent3>
      <a:accent4>
        <a:srgbClr val="7ABAC8"/>
      </a:accent4>
      <a:accent5>
        <a:srgbClr val="A3CFD9"/>
      </a:accent5>
      <a:accent6>
        <a:srgbClr val="CCE4EA"/>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8">
        <a:dk1>
          <a:sysClr val="windowText" lastClr="000000"/>
        </a:dk1>
        <a:lt1>
          <a:sysClr val="window" lastClr="FFFFFF"/>
        </a:lt1>
        <a:dk2>
          <a:srgbClr val="000000"/>
        </a:dk2>
        <a:lt2>
          <a:srgbClr val="FFFFFF"/>
        </a:lt2>
        <a:accent1>
          <a:srgbClr val="007A96"/>
        </a:accent1>
        <a:accent2>
          <a:srgbClr val="298FA7"/>
        </a:accent2>
        <a:accent3>
          <a:srgbClr val="52A5B8"/>
        </a:accent3>
        <a:accent4>
          <a:srgbClr val="7ABAC8"/>
        </a:accent4>
        <a:accent5>
          <a:srgbClr val="A3CFD9"/>
        </a:accent5>
        <a:accent6>
          <a:srgbClr val="CCE4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16zu9_ETH1_d" id="{F9B539DF-8A69-4439-8089-24A40A980317}" vid="{5D9C827C-5BA7-402A-8ABB-C7F0BA4B4DEC}"/>
    </a:ext>
  </a:extLst>
</a:theme>
</file>

<file path=ppt/theme/theme9.xml><?xml version="1.0" encoding="utf-8"?>
<a:theme xmlns:a="http://schemas.openxmlformats.org/drawingml/2006/main" name="eth_praesentation_16zu9_ETH9">
  <a:themeElements>
    <a:clrScheme name="ETH 9">
      <a:dk1>
        <a:sysClr val="windowText" lastClr="000000"/>
      </a:dk1>
      <a:lt1>
        <a:sysClr val="window" lastClr="FFFFFF"/>
      </a:lt1>
      <a:dk2>
        <a:srgbClr val="000000"/>
      </a:dk2>
      <a:lt2>
        <a:srgbClr val="FFFFFF"/>
      </a:lt2>
      <a:accent1>
        <a:srgbClr val="956013"/>
      </a:accent1>
      <a:accent2>
        <a:srgbClr val="A67939"/>
      </a:accent2>
      <a:accent3>
        <a:srgbClr val="B7935F"/>
      </a:accent3>
      <a:accent4>
        <a:srgbClr val="C8AC84"/>
      </a:accent4>
      <a:accent5>
        <a:srgbClr val="D9C6AA"/>
      </a:accent5>
      <a:accent6>
        <a:srgbClr val="EADFD0"/>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9">
        <a:dk1>
          <a:sysClr val="windowText" lastClr="000000"/>
        </a:dk1>
        <a:lt1>
          <a:sysClr val="window" lastClr="FFFFFF"/>
        </a:lt1>
        <a:dk2>
          <a:srgbClr val="000000"/>
        </a:dk2>
        <a:lt2>
          <a:srgbClr val="FFFFFF"/>
        </a:lt2>
        <a:accent1>
          <a:srgbClr val="956013"/>
        </a:accent1>
        <a:accent2>
          <a:srgbClr val="A67939"/>
        </a:accent2>
        <a:accent3>
          <a:srgbClr val="B7935F"/>
        </a:accent3>
        <a:accent4>
          <a:srgbClr val="C8AC84"/>
        </a:accent4>
        <a:accent5>
          <a:srgbClr val="D9C6AA"/>
        </a:accent5>
        <a:accent6>
          <a:srgbClr val="EADFD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16zu9_ETH1_d" id="{F9B539DF-8A69-4439-8089-24A40A980317}" vid="{5D9C827C-5BA7-402A-8ABB-C7F0BA4B4DEC}"/>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eth_praesentation_16zu9_en</Template>
  <TotalTime>172</TotalTime>
  <Words>2272</Words>
  <Application>Microsoft Office PowerPoint</Application>
  <PresentationFormat>Custom</PresentationFormat>
  <Paragraphs>481</Paragraphs>
  <Slides>24</Slides>
  <Notes>16</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24</vt:i4>
      </vt:variant>
    </vt:vector>
  </HeadingPairs>
  <TitlesOfParts>
    <vt:vector size="37" baseType="lpstr">
      <vt:lpstr>Arial</vt:lpstr>
      <vt:lpstr>Calibri</vt:lpstr>
      <vt:lpstr>Cambria Math</vt:lpstr>
      <vt:lpstr>Wingdings</vt:lpstr>
      <vt:lpstr>eth_praesentation_16zu9_ETH1</vt:lpstr>
      <vt:lpstr>eth_praesentation_16zu9_ETH2</vt:lpstr>
      <vt:lpstr>eth_praesentation_16zu9_ETH3</vt:lpstr>
      <vt:lpstr>eth_praesentation_16zu9_ETH4</vt:lpstr>
      <vt:lpstr>eth_praesentation_16zu9_ETH5</vt:lpstr>
      <vt:lpstr>eth_praesentation_16zu9_ETH6</vt:lpstr>
      <vt:lpstr>eth_praesentation_16zu9_ETH7</vt:lpstr>
      <vt:lpstr>eth_praesentation_16zu9_ETH8</vt:lpstr>
      <vt:lpstr>eth_praesentation_16zu9_ETH9</vt:lpstr>
      <vt:lpstr>An Analysis Of Individual And Community Solar PV Adoption Levels Under Current Regulations Using Agent-based Modelling</vt:lpstr>
      <vt:lpstr>Agenda</vt:lpstr>
      <vt:lpstr>Introduction</vt:lpstr>
      <vt:lpstr>Alt-Wiedikon Buildings Distribution</vt:lpstr>
      <vt:lpstr>Regulations</vt:lpstr>
      <vt:lpstr>Need for Solar Adoption + Policy Incentives = Ingredients for a Research Question!</vt:lpstr>
      <vt:lpstr>State-of-the-Art </vt:lpstr>
      <vt:lpstr>Methodology Overview</vt:lpstr>
      <vt:lpstr>Communities based on Strict ZEV regulations – “Plots”</vt:lpstr>
      <vt:lpstr>Zooming into a Plot </vt:lpstr>
      <vt:lpstr>What does our ABM do?</vt:lpstr>
      <vt:lpstr>Use of Theory of Planned Behaviour for decision making Stage I – Idea Generation </vt:lpstr>
      <vt:lpstr>Use of Theory of Planned Behaviour for decision making Stage II – Choice  </vt:lpstr>
      <vt:lpstr>Choice based on NPV Ranking</vt:lpstr>
      <vt:lpstr>Who prefers what? Let’s rank preferences:</vt:lpstr>
      <vt:lpstr>Base Case ABM</vt:lpstr>
      <vt:lpstr>Interesting Scenarios – change Base Case Assumptions</vt:lpstr>
      <vt:lpstr>SFOE v CEA Data Fits well but magnitude of difference is high! </vt:lpstr>
      <vt:lpstr>Median difference = 10 MWh = approx. 3 households’ yearly demand! CEA underestimates. </vt:lpstr>
      <vt:lpstr>Next Steps</vt:lpstr>
      <vt:lpstr>Thank You! Time for questions and discussion! </vt:lpstr>
      <vt:lpstr>Discussion: inputs and feedback</vt:lpstr>
      <vt:lpstr>Back-up Slides</vt:lpstr>
      <vt:lpstr>My case: So. Many. Variables!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Individual And Community Solar PV Adoption Levels Under Current Regulations Using Agent-based Modelling</dc:title>
  <dc:creator>Prakhar Mehta</dc:creator>
  <cp:lastModifiedBy> </cp:lastModifiedBy>
  <cp:revision>10</cp:revision>
  <cp:lastPrinted>2013-06-08T11:22:51Z</cp:lastPrinted>
  <dcterms:created xsi:type="dcterms:W3CDTF">2019-01-24T13:11:02Z</dcterms:created>
  <dcterms:modified xsi:type="dcterms:W3CDTF">2019-06-15T15:13:40Z</dcterms:modified>
</cp:coreProperties>
</file>