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Anunitha.M.A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284975" y="1211900"/>
            <a:ext cx="108507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Performance Metrics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Evaluation of generated images (quality, diversity)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Comparison with real fashion images from the dataset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Training progress over epochs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Demonstrations of synthetic image outputs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5"/>
            <a:ext cx="78594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latin typeface="Roboto"/>
                <a:ea typeface="Roboto"/>
                <a:cs typeface="Roboto"/>
                <a:sym typeface="Roboto"/>
              </a:rPr>
              <a:t>Fashion Image Recognition With Deep Learning </a:t>
            </a:r>
            <a:endParaRPr b="0" sz="4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1977900" y="1606400"/>
            <a:ext cx="90330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 Users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Solution and Value Proposition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Key Features ("The Wow" in Your Solution)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Modeling (Wireframes)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63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84"/>
              <a:buFont typeface="Roboto"/>
              <a:buChar char="●"/>
            </a:pPr>
            <a:r>
              <a:rPr lang="en-US" sz="248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8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538375" y="2213450"/>
            <a:ext cx="78915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74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Challenges in Fashion Image Generation</a:t>
            </a:r>
            <a:endParaRPr b="1" sz="1974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76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75"/>
              <a:buFont typeface="Roboto"/>
              <a:buChar char="●"/>
            </a:pPr>
            <a:r>
              <a:rPr lang="en-US" sz="1874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Generating realistic fashion images using machine learning techniques</a:t>
            </a:r>
            <a:endParaRPr sz="1874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76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75"/>
              <a:buFont typeface="Roboto"/>
              <a:buChar char="●"/>
            </a:pPr>
            <a:r>
              <a:rPr lang="en-US" sz="1874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Ensuring diversity and quality in synthetic image outputs</a:t>
            </a:r>
            <a:endParaRPr sz="1874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645100" y="2213975"/>
            <a:ext cx="82671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4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 sz="224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Develop a Generative Adversarial Network (GAN) for fashion image generation</a:t>
            </a:r>
            <a:endParaRPr sz="22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3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80"/>
              <a:buFont typeface="Roboto"/>
              <a:buChar char="●"/>
            </a:pPr>
            <a:r>
              <a:rPr lang="en-US" sz="22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Utilize the Fashion MNIST dataset for training and testing</a:t>
            </a:r>
            <a:endParaRPr sz="22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1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221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8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Implementing a GAN architecture with a generator and discriminator model</a:t>
            </a:r>
            <a:endParaRPr sz="208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0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86"/>
              <a:buFont typeface="Roboto"/>
              <a:buChar char="●"/>
            </a:pPr>
            <a:r>
              <a:rPr lang="en-US" sz="208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Training the GAN to produce synthetic fashion images</a:t>
            </a:r>
            <a:endParaRPr sz="208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739025" y="2073050"/>
            <a:ext cx="73746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Target Audience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Fashion designers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E-commerce platforms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Researchers in computer vision and artificial intelligence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819400" y="2019300"/>
            <a:ext cx="63903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2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GAN-based image generation system for fashion products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Enables automated creation of diverse fashion images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42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Value Proposition</a:t>
            </a:r>
            <a:endParaRPr b="1" sz="1942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Faster prototyping for fashion designers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Enhanced product visualization for e-commerce platforms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Research tool for AI-driven fashion analysis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7" name="Google Shape;177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2214775" y="2019300"/>
            <a:ext cx="7210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Realistic image generation with GANs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Scalability and customization options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Integration potential with existing fashion design workflows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331950" y="1525050"/>
            <a:ext cx="86742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Can Add Wireframes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Illustrations of GAN architecture (generator and discriminator)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Flow diagrams depicting training process and image generation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