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0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71" autoAdjust="0"/>
  </p:normalViewPr>
  <p:slideViewPr>
    <p:cSldViewPr>
      <p:cViewPr varScale="1">
        <p:scale>
          <a:sx n="59" d="100"/>
          <a:sy n="59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2D40FC-672F-44DF-BBC1-1651DC0627A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15D6624B-5693-4B81-B217-507BC36812D9}">
      <dgm:prSet phldrT="[Text]"/>
      <dgm:spPr/>
      <dgm:t>
        <a:bodyPr/>
        <a:lstStyle/>
        <a:p>
          <a:r>
            <a:rPr lang="fr-FR" dirty="0" smtClean="0"/>
            <a:t>Validation des paramètres d’entrées</a:t>
          </a:r>
          <a:endParaRPr lang="fr-FR" dirty="0"/>
        </a:p>
      </dgm:t>
    </dgm:pt>
    <dgm:pt modelId="{E56F658E-4D93-47D2-8E70-556A4CC98E47}" type="parTrans" cxnId="{99BD845D-C311-4DB1-B982-03AD5CF83431}">
      <dgm:prSet/>
      <dgm:spPr/>
      <dgm:t>
        <a:bodyPr/>
        <a:lstStyle/>
        <a:p>
          <a:endParaRPr lang="fr-FR"/>
        </a:p>
      </dgm:t>
    </dgm:pt>
    <dgm:pt modelId="{F5582CBA-0A42-4797-8211-5E2D720238C2}" type="sibTrans" cxnId="{99BD845D-C311-4DB1-B982-03AD5CF83431}">
      <dgm:prSet/>
      <dgm:spPr/>
      <dgm:t>
        <a:bodyPr/>
        <a:lstStyle/>
        <a:p>
          <a:endParaRPr lang="fr-FR"/>
        </a:p>
      </dgm:t>
    </dgm:pt>
    <dgm:pt modelId="{30BC2853-D363-40F3-AEDC-44F868D0FBEB}">
      <dgm:prSet phldrT="[Text]"/>
      <dgm:spPr/>
      <dgm:t>
        <a:bodyPr/>
        <a:lstStyle/>
        <a:p>
          <a:r>
            <a:rPr lang="fr-FR" dirty="0" smtClean="0"/>
            <a:t>Connexion au Serveur de Base de données</a:t>
          </a:r>
          <a:endParaRPr lang="fr-FR" dirty="0"/>
        </a:p>
      </dgm:t>
    </dgm:pt>
    <dgm:pt modelId="{8C6B76F9-BD3C-4F84-AF3B-631E85FD1A46}" type="parTrans" cxnId="{6E6215C2-FCA9-415A-AF24-8886CEA69D5D}">
      <dgm:prSet/>
      <dgm:spPr/>
      <dgm:t>
        <a:bodyPr/>
        <a:lstStyle/>
        <a:p>
          <a:endParaRPr lang="fr-FR"/>
        </a:p>
      </dgm:t>
    </dgm:pt>
    <dgm:pt modelId="{8D55B200-50F3-43C0-99F5-291E1E11E5CF}" type="sibTrans" cxnId="{6E6215C2-FCA9-415A-AF24-8886CEA69D5D}">
      <dgm:prSet/>
      <dgm:spPr/>
      <dgm:t>
        <a:bodyPr/>
        <a:lstStyle/>
        <a:p>
          <a:endParaRPr lang="fr-FR"/>
        </a:p>
      </dgm:t>
    </dgm:pt>
    <dgm:pt modelId="{ECB04812-3440-4E3D-9928-E4F563B7540B}">
      <dgm:prSet phldrT="[Text]"/>
      <dgm:spPr/>
      <dgm:t>
        <a:bodyPr/>
        <a:lstStyle/>
        <a:p>
          <a:r>
            <a:rPr lang="fr-FR" dirty="0" smtClean="0"/>
            <a:t>Génération des classes</a:t>
          </a:r>
          <a:endParaRPr lang="fr-FR" dirty="0"/>
        </a:p>
      </dgm:t>
    </dgm:pt>
    <dgm:pt modelId="{FEEE8FDD-333A-4FFE-93F8-DC00E1DD4026}" type="parTrans" cxnId="{7F57D4A2-9B02-4BFA-B6BD-56235C61F267}">
      <dgm:prSet/>
      <dgm:spPr/>
      <dgm:t>
        <a:bodyPr/>
        <a:lstStyle/>
        <a:p>
          <a:endParaRPr lang="fr-FR"/>
        </a:p>
      </dgm:t>
    </dgm:pt>
    <dgm:pt modelId="{4EB5DBBE-DCE8-483E-B87F-89C8099CCBEE}" type="sibTrans" cxnId="{7F57D4A2-9B02-4BFA-B6BD-56235C61F267}">
      <dgm:prSet/>
      <dgm:spPr/>
      <dgm:t>
        <a:bodyPr/>
        <a:lstStyle/>
        <a:p>
          <a:endParaRPr lang="fr-FR"/>
        </a:p>
      </dgm:t>
    </dgm:pt>
    <dgm:pt modelId="{2356175F-2237-4D41-A1E6-1D1072CBCE20}">
      <dgm:prSet phldrT="[Text]"/>
      <dgm:spPr/>
      <dgm:t>
        <a:bodyPr/>
        <a:lstStyle/>
        <a:p>
          <a:r>
            <a:rPr lang="fr-FR" dirty="0" smtClean="0"/>
            <a:t>Chargement des données</a:t>
          </a:r>
          <a:endParaRPr lang="fr-FR" dirty="0"/>
        </a:p>
      </dgm:t>
    </dgm:pt>
    <dgm:pt modelId="{1D36CDB5-4029-4E2C-A150-A35A3218EB50}" type="parTrans" cxnId="{40B583C0-97E9-4025-AEE0-25FB7FE89697}">
      <dgm:prSet/>
      <dgm:spPr/>
      <dgm:t>
        <a:bodyPr/>
        <a:lstStyle/>
        <a:p>
          <a:endParaRPr lang="fr-FR"/>
        </a:p>
      </dgm:t>
    </dgm:pt>
    <dgm:pt modelId="{EC9F1E20-F065-4BDF-9BE9-EDCB4BC9E408}" type="sibTrans" cxnId="{40B583C0-97E9-4025-AEE0-25FB7FE89697}">
      <dgm:prSet/>
      <dgm:spPr/>
      <dgm:t>
        <a:bodyPr/>
        <a:lstStyle/>
        <a:p>
          <a:endParaRPr lang="fr-FR"/>
        </a:p>
      </dgm:t>
    </dgm:pt>
    <dgm:pt modelId="{1E2C23EF-CAAF-4E2F-9004-5E6F8BE52971}">
      <dgm:prSet phldrT="[Text]"/>
      <dgm:spPr/>
      <dgm:t>
        <a:bodyPr/>
        <a:lstStyle/>
        <a:p>
          <a:r>
            <a:rPr lang="fr-FR" dirty="0" smtClean="0"/>
            <a:t>Création des fichiers binaires</a:t>
          </a:r>
          <a:endParaRPr lang="fr-FR" dirty="0"/>
        </a:p>
      </dgm:t>
    </dgm:pt>
    <dgm:pt modelId="{2C04F958-A99D-4AC3-BE85-2CEDB35D65CA}" type="parTrans" cxnId="{99B63C5C-48F2-4937-A5E8-F1373869CBD8}">
      <dgm:prSet/>
      <dgm:spPr/>
      <dgm:t>
        <a:bodyPr/>
        <a:lstStyle/>
        <a:p>
          <a:endParaRPr lang="fr-FR"/>
        </a:p>
      </dgm:t>
    </dgm:pt>
    <dgm:pt modelId="{ECD9B2B3-1E5E-4C33-997F-E34389155065}" type="sibTrans" cxnId="{99B63C5C-48F2-4937-A5E8-F1373869CBD8}">
      <dgm:prSet/>
      <dgm:spPr/>
      <dgm:t>
        <a:bodyPr/>
        <a:lstStyle/>
        <a:p>
          <a:endParaRPr lang="fr-FR"/>
        </a:p>
      </dgm:t>
    </dgm:pt>
    <dgm:pt modelId="{F6A45DB5-5EC3-4C64-961E-1082280B54DC}" type="pres">
      <dgm:prSet presAssocID="{1D2D40FC-672F-44DF-BBC1-1651DC0627AB}" presName="diagram" presStyleCnt="0">
        <dgm:presLayoutVars>
          <dgm:dir/>
          <dgm:resizeHandles val="exact"/>
        </dgm:presLayoutVars>
      </dgm:prSet>
      <dgm:spPr/>
    </dgm:pt>
    <dgm:pt modelId="{B5145141-19DE-43D6-BA90-2A30941ABD4E}" type="pres">
      <dgm:prSet presAssocID="{15D6624B-5693-4B81-B217-507BC36812D9}" presName="node" presStyleLbl="node1" presStyleIdx="0" presStyleCnt="5">
        <dgm:presLayoutVars>
          <dgm:bulletEnabled val="1"/>
        </dgm:presLayoutVars>
      </dgm:prSet>
      <dgm:spPr/>
    </dgm:pt>
    <dgm:pt modelId="{F5924F81-9C6A-4A0A-BFE6-B829EEF86B90}" type="pres">
      <dgm:prSet presAssocID="{F5582CBA-0A42-4797-8211-5E2D720238C2}" presName="sibTrans" presStyleLbl="sibTrans2D1" presStyleIdx="0" presStyleCnt="4"/>
      <dgm:spPr/>
    </dgm:pt>
    <dgm:pt modelId="{77BF6F8E-91B4-453C-9BC3-C37446874CFF}" type="pres">
      <dgm:prSet presAssocID="{F5582CBA-0A42-4797-8211-5E2D720238C2}" presName="connectorText" presStyleLbl="sibTrans2D1" presStyleIdx="0" presStyleCnt="4"/>
      <dgm:spPr/>
    </dgm:pt>
    <dgm:pt modelId="{2201C4AF-9549-48B9-A192-A380AFED2F7C}" type="pres">
      <dgm:prSet presAssocID="{30BC2853-D363-40F3-AEDC-44F868D0FBEB}" presName="node" presStyleLbl="node1" presStyleIdx="1" presStyleCnt="5">
        <dgm:presLayoutVars>
          <dgm:bulletEnabled val="1"/>
        </dgm:presLayoutVars>
      </dgm:prSet>
      <dgm:spPr/>
    </dgm:pt>
    <dgm:pt modelId="{12E600D5-D9F9-4334-A949-60E249ED70E2}" type="pres">
      <dgm:prSet presAssocID="{8D55B200-50F3-43C0-99F5-291E1E11E5CF}" presName="sibTrans" presStyleLbl="sibTrans2D1" presStyleIdx="1" presStyleCnt="4"/>
      <dgm:spPr/>
    </dgm:pt>
    <dgm:pt modelId="{EA52D8F3-737A-4A40-844C-F2114CFF3DD4}" type="pres">
      <dgm:prSet presAssocID="{8D55B200-50F3-43C0-99F5-291E1E11E5CF}" presName="connectorText" presStyleLbl="sibTrans2D1" presStyleIdx="1" presStyleCnt="4"/>
      <dgm:spPr/>
    </dgm:pt>
    <dgm:pt modelId="{948A004A-B981-46ED-98B4-0146F9558DC4}" type="pres">
      <dgm:prSet presAssocID="{ECB04812-3440-4E3D-9928-E4F563B7540B}" presName="node" presStyleLbl="node1" presStyleIdx="2" presStyleCnt="5">
        <dgm:presLayoutVars>
          <dgm:bulletEnabled val="1"/>
        </dgm:presLayoutVars>
      </dgm:prSet>
      <dgm:spPr/>
    </dgm:pt>
    <dgm:pt modelId="{390FD976-A5C1-4178-ABD7-7DCE600E2744}" type="pres">
      <dgm:prSet presAssocID="{4EB5DBBE-DCE8-483E-B87F-89C8099CCBEE}" presName="sibTrans" presStyleLbl="sibTrans2D1" presStyleIdx="2" presStyleCnt="4"/>
      <dgm:spPr/>
    </dgm:pt>
    <dgm:pt modelId="{BD41C635-399D-48C1-AB41-61B6E007F871}" type="pres">
      <dgm:prSet presAssocID="{4EB5DBBE-DCE8-483E-B87F-89C8099CCBEE}" presName="connectorText" presStyleLbl="sibTrans2D1" presStyleIdx="2" presStyleCnt="4"/>
      <dgm:spPr/>
    </dgm:pt>
    <dgm:pt modelId="{07B860F2-B51C-4120-B320-15A3C6B61E6C}" type="pres">
      <dgm:prSet presAssocID="{2356175F-2237-4D41-A1E6-1D1072CBCE20}" presName="node" presStyleLbl="node1" presStyleIdx="3" presStyleCnt="5">
        <dgm:presLayoutVars>
          <dgm:bulletEnabled val="1"/>
        </dgm:presLayoutVars>
      </dgm:prSet>
      <dgm:spPr/>
    </dgm:pt>
    <dgm:pt modelId="{CDF37ACB-DED0-446D-B1E2-338040FBB106}" type="pres">
      <dgm:prSet presAssocID="{EC9F1E20-F065-4BDF-9BE9-EDCB4BC9E408}" presName="sibTrans" presStyleLbl="sibTrans2D1" presStyleIdx="3" presStyleCnt="4"/>
      <dgm:spPr/>
    </dgm:pt>
    <dgm:pt modelId="{3A7B5425-ACA3-4182-8046-59D40198B5A5}" type="pres">
      <dgm:prSet presAssocID="{EC9F1E20-F065-4BDF-9BE9-EDCB4BC9E408}" presName="connectorText" presStyleLbl="sibTrans2D1" presStyleIdx="3" presStyleCnt="4"/>
      <dgm:spPr/>
    </dgm:pt>
    <dgm:pt modelId="{C93E592C-9798-4ACE-92C8-6F50D638F15B}" type="pres">
      <dgm:prSet presAssocID="{1E2C23EF-CAAF-4E2F-9004-5E6F8BE52971}" presName="node" presStyleLbl="node1" presStyleIdx="4" presStyleCnt="5">
        <dgm:presLayoutVars>
          <dgm:bulletEnabled val="1"/>
        </dgm:presLayoutVars>
      </dgm:prSet>
      <dgm:spPr/>
    </dgm:pt>
  </dgm:ptLst>
  <dgm:cxnLst>
    <dgm:cxn modelId="{99B63C5C-48F2-4937-A5E8-F1373869CBD8}" srcId="{1D2D40FC-672F-44DF-BBC1-1651DC0627AB}" destId="{1E2C23EF-CAAF-4E2F-9004-5E6F8BE52971}" srcOrd="4" destOrd="0" parTransId="{2C04F958-A99D-4AC3-BE85-2CEDB35D65CA}" sibTransId="{ECD9B2B3-1E5E-4C33-997F-E34389155065}"/>
    <dgm:cxn modelId="{40B583C0-97E9-4025-AEE0-25FB7FE89697}" srcId="{1D2D40FC-672F-44DF-BBC1-1651DC0627AB}" destId="{2356175F-2237-4D41-A1E6-1D1072CBCE20}" srcOrd="3" destOrd="0" parTransId="{1D36CDB5-4029-4E2C-A150-A35A3218EB50}" sibTransId="{EC9F1E20-F065-4BDF-9BE9-EDCB4BC9E408}"/>
    <dgm:cxn modelId="{1766DC24-1797-43A2-AECF-DF56CE4ADFD3}" type="presOf" srcId="{4EB5DBBE-DCE8-483E-B87F-89C8099CCBEE}" destId="{390FD976-A5C1-4178-ABD7-7DCE600E2744}" srcOrd="0" destOrd="0" presId="urn:microsoft.com/office/officeart/2005/8/layout/process5"/>
    <dgm:cxn modelId="{0CACEF12-88BE-4B3B-87F2-2000A94A2049}" type="presOf" srcId="{1D2D40FC-672F-44DF-BBC1-1651DC0627AB}" destId="{F6A45DB5-5EC3-4C64-961E-1082280B54DC}" srcOrd="0" destOrd="0" presId="urn:microsoft.com/office/officeart/2005/8/layout/process5"/>
    <dgm:cxn modelId="{E1D88428-6C1E-4AEF-92EC-EAA5EF0DB21A}" type="presOf" srcId="{2356175F-2237-4D41-A1E6-1D1072CBCE20}" destId="{07B860F2-B51C-4120-B320-15A3C6B61E6C}" srcOrd="0" destOrd="0" presId="urn:microsoft.com/office/officeart/2005/8/layout/process5"/>
    <dgm:cxn modelId="{56542D3C-E1D0-4468-B094-4528AAACA51B}" type="presOf" srcId="{8D55B200-50F3-43C0-99F5-291E1E11E5CF}" destId="{12E600D5-D9F9-4334-A949-60E249ED70E2}" srcOrd="0" destOrd="0" presId="urn:microsoft.com/office/officeart/2005/8/layout/process5"/>
    <dgm:cxn modelId="{328B629B-13BC-4D11-8A0B-A2D0B78F7CF7}" type="presOf" srcId="{30BC2853-D363-40F3-AEDC-44F868D0FBEB}" destId="{2201C4AF-9549-48B9-A192-A380AFED2F7C}" srcOrd="0" destOrd="0" presId="urn:microsoft.com/office/officeart/2005/8/layout/process5"/>
    <dgm:cxn modelId="{A3B8C292-2A95-44E0-9C48-434A2EE48D75}" type="presOf" srcId="{8D55B200-50F3-43C0-99F5-291E1E11E5CF}" destId="{EA52D8F3-737A-4A40-844C-F2114CFF3DD4}" srcOrd="1" destOrd="0" presId="urn:microsoft.com/office/officeart/2005/8/layout/process5"/>
    <dgm:cxn modelId="{7F57D4A2-9B02-4BFA-B6BD-56235C61F267}" srcId="{1D2D40FC-672F-44DF-BBC1-1651DC0627AB}" destId="{ECB04812-3440-4E3D-9928-E4F563B7540B}" srcOrd="2" destOrd="0" parTransId="{FEEE8FDD-333A-4FFE-93F8-DC00E1DD4026}" sibTransId="{4EB5DBBE-DCE8-483E-B87F-89C8099CCBEE}"/>
    <dgm:cxn modelId="{CB5E8BE6-2F70-475D-BE6B-9F27BD4CFA8E}" type="presOf" srcId="{15D6624B-5693-4B81-B217-507BC36812D9}" destId="{B5145141-19DE-43D6-BA90-2A30941ABD4E}" srcOrd="0" destOrd="0" presId="urn:microsoft.com/office/officeart/2005/8/layout/process5"/>
    <dgm:cxn modelId="{A8310313-ACF9-42F7-9EAF-CC65AF677FD9}" type="presOf" srcId="{1E2C23EF-CAAF-4E2F-9004-5E6F8BE52971}" destId="{C93E592C-9798-4ACE-92C8-6F50D638F15B}" srcOrd="0" destOrd="0" presId="urn:microsoft.com/office/officeart/2005/8/layout/process5"/>
    <dgm:cxn modelId="{B59A43DC-D436-4181-807E-9387ED0E4A62}" type="presOf" srcId="{EC9F1E20-F065-4BDF-9BE9-EDCB4BC9E408}" destId="{CDF37ACB-DED0-446D-B1E2-338040FBB106}" srcOrd="0" destOrd="0" presId="urn:microsoft.com/office/officeart/2005/8/layout/process5"/>
    <dgm:cxn modelId="{6E6215C2-FCA9-415A-AF24-8886CEA69D5D}" srcId="{1D2D40FC-672F-44DF-BBC1-1651DC0627AB}" destId="{30BC2853-D363-40F3-AEDC-44F868D0FBEB}" srcOrd="1" destOrd="0" parTransId="{8C6B76F9-BD3C-4F84-AF3B-631E85FD1A46}" sibTransId="{8D55B200-50F3-43C0-99F5-291E1E11E5CF}"/>
    <dgm:cxn modelId="{95107006-E90C-48CF-9D56-6CD6FA7DA83C}" type="presOf" srcId="{F5582CBA-0A42-4797-8211-5E2D720238C2}" destId="{77BF6F8E-91B4-453C-9BC3-C37446874CFF}" srcOrd="1" destOrd="0" presId="urn:microsoft.com/office/officeart/2005/8/layout/process5"/>
    <dgm:cxn modelId="{63CFAED1-497B-4E6F-B9F1-AE3266BBC0CF}" type="presOf" srcId="{F5582CBA-0A42-4797-8211-5E2D720238C2}" destId="{F5924F81-9C6A-4A0A-BFE6-B829EEF86B90}" srcOrd="0" destOrd="0" presId="urn:microsoft.com/office/officeart/2005/8/layout/process5"/>
    <dgm:cxn modelId="{99BD845D-C311-4DB1-B982-03AD5CF83431}" srcId="{1D2D40FC-672F-44DF-BBC1-1651DC0627AB}" destId="{15D6624B-5693-4B81-B217-507BC36812D9}" srcOrd="0" destOrd="0" parTransId="{E56F658E-4D93-47D2-8E70-556A4CC98E47}" sibTransId="{F5582CBA-0A42-4797-8211-5E2D720238C2}"/>
    <dgm:cxn modelId="{8540C9DB-946A-4280-9F37-AE208C2C94D5}" type="presOf" srcId="{4EB5DBBE-DCE8-483E-B87F-89C8099CCBEE}" destId="{BD41C635-399D-48C1-AB41-61B6E007F871}" srcOrd="1" destOrd="0" presId="urn:microsoft.com/office/officeart/2005/8/layout/process5"/>
    <dgm:cxn modelId="{3E82CD55-A2C1-4BEC-AECE-A4A61BADB661}" type="presOf" srcId="{ECB04812-3440-4E3D-9928-E4F563B7540B}" destId="{948A004A-B981-46ED-98B4-0146F9558DC4}" srcOrd="0" destOrd="0" presId="urn:microsoft.com/office/officeart/2005/8/layout/process5"/>
    <dgm:cxn modelId="{8FC1935D-D8C3-40CA-B02F-734D8A53E282}" type="presOf" srcId="{EC9F1E20-F065-4BDF-9BE9-EDCB4BC9E408}" destId="{3A7B5425-ACA3-4182-8046-59D40198B5A5}" srcOrd="1" destOrd="0" presId="urn:microsoft.com/office/officeart/2005/8/layout/process5"/>
    <dgm:cxn modelId="{367364DA-204B-4D56-9230-9AFCAB1F5B81}" type="presParOf" srcId="{F6A45DB5-5EC3-4C64-961E-1082280B54DC}" destId="{B5145141-19DE-43D6-BA90-2A30941ABD4E}" srcOrd="0" destOrd="0" presId="urn:microsoft.com/office/officeart/2005/8/layout/process5"/>
    <dgm:cxn modelId="{A2684BC1-EAEB-4179-B7D4-8C7B876F8D1B}" type="presParOf" srcId="{F6A45DB5-5EC3-4C64-961E-1082280B54DC}" destId="{F5924F81-9C6A-4A0A-BFE6-B829EEF86B90}" srcOrd="1" destOrd="0" presId="urn:microsoft.com/office/officeart/2005/8/layout/process5"/>
    <dgm:cxn modelId="{5458FE76-5DF0-4BA5-BC6F-FAAD58C6F78F}" type="presParOf" srcId="{F5924F81-9C6A-4A0A-BFE6-B829EEF86B90}" destId="{77BF6F8E-91B4-453C-9BC3-C37446874CFF}" srcOrd="0" destOrd="0" presId="urn:microsoft.com/office/officeart/2005/8/layout/process5"/>
    <dgm:cxn modelId="{DC110BB9-0641-46EB-B34C-64B07007A775}" type="presParOf" srcId="{F6A45DB5-5EC3-4C64-961E-1082280B54DC}" destId="{2201C4AF-9549-48B9-A192-A380AFED2F7C}" srcOrd="2" destOrd="0" presId="urn:microsoft.com/office/officeart/2005/8/layout/process5"/>
    <dgm:cxn modelId="{F775EC1F-C1F4-4FA7-B6C5-66D002DE6CA2}" type="presParOf" srcId="{F6A45DB5-5EC3-4C64-961E-1082280B54DC}" destId="{12E600D5-D9F9-4334-A949-60E249ED70E2}" srcOrd="3" destOrd="0" presId="urn:microsoft.com/office/officeart/2005/8/layout/process5"/>
    <dgm:cxn modelId="{30F15BFF-74F8-4D2F-9D44-7CC4839EBAC6}" type="presParOf" srcId="{12E600D5-D9F9-4334-A949-60E249ED70E2}" destId="{EA52D8F3-737A-4A40-844C-F2114CFF3DD4}" srcOrd="0" destOrd="0" presId="urn:microsoft.com/office/officeart/2005/8/layout/process5"/>
    <dgm:cxn modelId="{00DA965F-5711-4DB8-B090-5FE263C32970}" type="presParOf" srcId="{F6A45DB5-5EC3-4C64-961E-1082280B54DC}" destId="{948A004A-B981-46ED-98B4-0146F9558DC4}" srcOrd="4" destOrd="0" presId="urn:microsoft.com/office/officeart/2005/8/layout/process5"/>
    <dgm:cxn modelId="{384A13F3-8942-4BD3-BB17-F9D882C13304}" type="presParOf" srcId="{F6A45DB5-5EC3-4C64-961E-1082280B54DC}" destId="{390FD976-A5C1-4178-ABD7-7DCE600E2744}" srcOrd="5" destOrd="0" presId="urn:microsoft.com/office/officeart/2005/8/layout/process5"/>
    <dgm:cxn modelId="{23CE2453-D61F-42F0-879A-96ACF1193954}" type="presParOf" srcId="{390FD976-A5C1-4178-ABD7-7DCE600E2744}" destId="{BD41C635-399D-48C1-AB41-61B6E007F871}" srcOrd="0" destOrd="0" presId="urn:microsoft.com/office/officeart/2005/8/layout/process5"/>
    <dgm:cxn modelId="{A65544F7-01E5-4DBC-B1DD-A3194926169C}" type="presParOf" srcId="{F6A45DB5-5EC3-4C64-961E-1082280B54DC}" destId="{07B860F2-B51C-4120-B320-15A3C6B61E6C}" srcOrd="6" destOrd="0" presId="urn:microsoft.com/office/officeart/2005/8/layout/process5"/>
    <dgm:cxn modelId="{438FFF7A-EA93-40B6-A9B2-F2D04D2302B5}" type="presParOf" srcId="{F6A45DB5-5EC3-4C64-961E-1082280B54DC}" destId="{CDF37ACB-DED0-446D-B1E2-338040FBB106}" srcOrd="7" destOrd="0" presId="urn:microsoft.com/office/officeart/2005/8/layout/process5"/>
    <dgm:cxn modelId="{A135D81C-9E7B-4F06-93FF-E38C6F21760F}" type="presParOf" srcId="{CDF37ACB-DED0-446D-B1E2-338040FBB106}" destId="{3A7B5425-ACA3-4182-8046-59D40198B5A5}" srcOrd="0" destOrd="0" presId="urn:microsoft.com/office/officeart/2005/8/layout/process5"/>
    <dgm:cxn modelId="{BEDC3BFB-540A-463A-8C46-A69A1046987A}" type="presParOf" srcId="{F6A45DB5-5EC3-4C64-961E-1082280B54DC}" destId="{C93E592C-9798-4ACE-92C8-6F50D638F15B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45141-19DE-43D6-BA90-2A30941ABD4E}">
      <dsp:nvSpPr>
        <dsp:cNvPr id="0" name=""/>
        <dsp:cNvSpPr/>
      </dsp:nvSpPr>
      <dsp:spPr>
        <a:xfrm>
          <a:off x="7233" y="432673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Validation des paramètres d’entrées</a:t>
          </a:r>
          <a:endParaRPr lang="fr-FR" sz="2100" kern="1200" dirty="0"/>
        </a:p>
      </dsp:txBody>
      <dsp:txXfrm>
        <a:off x="45225" y="470665"/>
        <a:ext cx="2085893" cy="1221142"/>
      </dsp:txXfrm>
    </dsp:sp>
    <dsp:sp modelId="{F5924F81-9C6A-4A0A-BFE6-B829EEF86B90}">
      <dsp:nvSpPr>
        <dsp:cNvPr id="0" name=""/>
        <dsp:cNvSpPr/>
      </dsp:nvSpPr>
      <dsp:spPr>
        <a:xfrm>
          <a:off x="2359355" y="813163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700" kern="1200"/>
        </a:p>
      </dsp:txBody>
      <dsp:txXfrm>
        <a:off x="2359355" y="920392"/>
        <a:ext cx="320822" cy="321687"/>
      </dsp:txXfrm>
    </dsp:sp>
    <dsp:sp modelId="{2201C4AF-9549-48B9-A192-A380AFED2F7C}">
      <dsp:nvSpPr>
        <dsp:cNvPr id="0" name=""/>
        <dsp:cNvSpPr/>
      </dsp:nvSpPr>
      <dsp:spPr>
        <a:xfrm>
          <a:off x="3033861" y="432673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Connexion au Serveur de Base de données</a:t>
          </a:r>
          <a:endParaRPr lang="fr-FR" sz="2100" kern="1200" dirty="0"/>
        </a:p>
      </dsp:txBody>
      <dsp:txXfrm>
        <a:off x="3071853" y="470665"/>
        <a:ext cx="2085893" cy="1221142"/>
      </dsp:txXfrm>
    </dsp:sp>
    <dsp:sp modelId="{12E600D5-D9F9-4334-A949-60E249ED70E2}">
      <dsp:nvSpPr>
        <dsp:cNvPr id="0" name=""/>
        <dsp:cNvSpPr/>
      </dsp:nvSpPr>
      <dsp:spPr>
        <a:xfrm>
          <a:off x="5385983" y="813163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700" kern="1200"/>
        </a:p>
      </dsp:txBody>
      <dsp:txXfrm>
        <a:off x="5385983" y="920392"/>
        <a:ext cx="320822" cy="321687"/>
      </dsp:txXfrm>
    </dsp:sp>
    <dsp:sp modelId="{948A004A-B981-46ED-98B4-0146F9558DC4}">
      <dsp:nvSpPr>
        <dsp:cNvPr id="0" name=""/>
        <dsp:cNvSpPr/>
      </dsp:nvSpPr>
      <dsp:spPr>
        <a:xfrm>
          <a:off x="6060489" y="432673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Génération des classes</a:t>
          </a:r>
          <a:endParaRPr lang="fr-FR" sz="2100" kern="1200" dirty="0"/>
        </a:p>
      </dsp:txBody>
      <dsp:txXfrm>
        <a:off x="6098481" y="470665"/>
        <a:ext cx="2085893" cy="1221142"/>
      </dsp:txXfrm>
    </dsp:sp>
    <dsp:sp modelId="{390FD976-A5C1-4178-ABD7-7DCE600E2744}">
      <dsp:nvSpPr>
        <dsp:cNvPr id="0" name=""/>
        <dsp:cNvSpPr/>
      </dsp:nvSpPr>
      <dsp:spPr>
        <a:xfrm rot="5400000">
          <a:off x="6912269" y="188113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700" kern="1200"/>
        </a:p>
      </dsp:txBody>
      <dsp:txXfrm rot="-5400000">
        <a:off x="6980585" y="1920044"/>
        <a:ext cx="321687" cy="320822"/>
      </dsp:txXfrm>
    </dsp:sp>
    <dsp:sp modelId="{07B860F2-B51C-4120-B320-15A3C6B61E6C}">
      <dsp:nvSpPr>
        <dsp:cNvPr id="0" name=""/>
        <dsp:cNvSpPr/>
      </dsp:nvSpPr>
      <dsp:spPr>
        <a:xfrm>
          <a:off x="6060489" y="2594550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Chargement des données</a:t>
          </a:r>
          <a:endParaRPr lang="fr-FR" sz="2100" kern="1200" dirty="0"/>
        </a:p>
      </dsp:txBody>
      <dsp:txXfrm>
        <a:off x="6098481" y="2632542"/>
        <a:ext cx="2085893" cy="1221142"/>
      </dsp:txXfrm>
    </dsp:sp>
    <dsp:sp modelId="{CDF37ACB-DED0-446D-B1E2-338040FBB106}">
      <dsp:nvSpPr>
        <dsp:cNvPr id="0" name=""/>
        <dsp:cNvSpPr/>
      </dsp:nvSpPr>
      <dsp:spPr>
        <a:xfrm rot="10800000">
          <a:off x="5411926" y="297504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700" kern="1200"/>
        </a:p>
      </dsp:txBody>
      <dsp:txXfrm rot="10800000">
        <a:off x="5549421" y="3082269"/>
        <a:ext cx="320822" cy="321687"/>
      </dsp:txXfrm>
    </dsp:sp>
    <dsp:sp modelId="{C93E592C-9798-4ACE-92C8-6F50D638F15B}">
      <dsp:nvSpPr>
        <dsp:cNvPr id="0" name=""/>
        <dsp:cNvSpPr/>
      </dsp:nvSpPr>
      <dsp:spPr>
        <a:xfrm>
          <a:off x="3033861" y="2594550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Création des fichiers binaires</a:t>
          </a:r>
          <a:endParaRPr lang="fr-FR" sz="2100" kern="1200" dirty="0"/>
        </a:p>
      </dsp:txBody>
      <dsp:txXfrm>
        <a:off x="3071853" y="2632542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2BF8-AA6F-451D-810D-0D062F814E81}" type="datetimeFigureOut">
              <a:rPr lang="fr-FR" smtClean="0"/>
              <a:t>21/02/2016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E8408-4EF2-4CC3-8C07-D969A2CE9A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4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E8408-4EF2-4CC3-8C07-D969A2CE9A2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82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E695525-20C4-42BC-8844-9CE5B318A979}" type="datetime1">
              <a:rPr lang="en-US" smtClean="0"/>
              <a:t>2/21/2016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166-E312-4218-8480-DE90A277CECC}" type="datetime1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EE89-8E6F-41A2-AF19-17E128BC18C7}" type="datetime1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78DF-41EA-45F4-8CB3-313D6DB7626A}" type="datetime1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410-7861-4331-958B-078FDABB11FF}" type="datetime1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D249-6EC0-4768-A370-9E4AD6509AEF}" type="datetime1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75EEA0-4071-449F-ACCC-4DCB578AE369}" type="datetime1">
              <a:rPr lang="en-US" smtClean="0"/>
              <a:t>2/21/2016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F4A1ABB-05DB-4402-8E2A-1DC5615B74CD}" type="datetime1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4500-2883-4D69-8313-FE7156E564D6}" type="datetime1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0805-3DE4-42F4-8F8A-586FAB7F4B35}" type="datetime1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7F8F-232B-4297-B1BF-E59E656C9D5C}" type="datetime1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05AB1-B790-48DE-9DB6-90B8A3209C74}" type="datetime1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DataMigrator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Imane JABAL</a:t>
            </a:r>
          </a:p>
          <a:p>
            <a:r>
              <a:rPr lang="fr-FR" dirty="0" smtClean="0"/>
              <a:t>Rachid REBIK</a:t>
            </a:r>
          </a:p>
          <a:p>
            <a:r>
              <a:rPr lang="fr-FR" dirty="0" smtClean="0"/>
              <a:t>Mohamed AIT ABDERRAHMAN</a:t>
            </a:r>
            <a:endParaRPr lang="fr-FR" dirty="0"/>
          </a:p>
        </p:txBody>
      </p:sp>
      <p:pic>
        <p:nvPicPr>
          <p:cNvPr id="1026" name="Picture 2" descr="C:\Users\Mohamed\PycharmProjects\db2file\images\db2fil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90800"/>
            <a:ext cx="3287400" cy="32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Mohamed\AppData\Local\Microsoft\Windows\INetCache\Content.Word\f454bfb1cbbf2ca9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3" y="621141"/>
            <a:ext cx="1447800" cy="157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Mohamed\AppData\Local\Microsoft\Windows\INetCache\Content.Word\Logo_UHIIC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95" y="685800"/>
            <a:ext cx="1731603" cy="1512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17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0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Ligne de commande</a:t>
            </a:r>
          </a:p>
          <a:p>
            <a:r>
              <a:rPr lang="fr-FR" dirty="0" smtClean="0"/>
              <a:t>Automatisation des tâches</a:t>
            </a:r>
          </a:p>
          <a:p>
            <a:r>
              <a:rPr lang="fr-FR" dirty="0" err="1" smtClean="0"/>
              <a:t>Paramètrable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Sources de données supportées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MySQL</a:t>
            </a:r>
          </a:p>
          <a:p>
            <a:r>
              <a:rPr lang="fr-FR" dirty="0" smtClean="0"/>
              <a:t>Microsoft SQL Server</a:t>
            </a:r>
          </a:p>
          <a:p>
            <a:r>
              <a:rPr lang="fr-FR" dirty="0" err="1" smtClean="0"/>
              <a:t>PostgreSQL</a:t>
            </a:r>
            <a:endParaRPr lang="fr-FR" dirty="0" smtClean="0"/>
          </a:p>
          <a:p>
            <a:r>
              <a:rPr lang="fr-FR" dirty="0" err="1" smtClean="0"/>
              <a:t>SQLite</a:t>
            </a:r>
            <a:endParaRPr lang="fr-FR" dirty="0" smtClean="0"/>
          </a:p>
          <a:p>
            <a:r>
              <a:rPr lang="fr-FR" dirty="0" smtClean="0"/>
              <a:t>Oracle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Db2bin</a:t>
            </a:r>
          </a:p>
          <a:p>
            <a:r>
              <a:rPr lang="fr-FR" dirty="0" smtClean="0"/>
              <a:t>Bin2xml</a:t>
            </a:r>
          </a:p>
          <a:p>
            <a:r>
              <a:rPr lang="fr-FR" dirty="0" smtClean="0"/>
              <a:t>Bin2json</a:t>
            </a:r>
          </a:p>
          <a:p>
            <a:r>
              <a:rPr lang="fr-FR" dirty="0" smtClean="0"/>
              <a:t>bin2csv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Db2bin.py</a:t>
            </a:r>
            <a:endParaRPr lang="fr-F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723798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3810000"/>
            <a:ext cx="12954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argparse</a:t>
            </a:r>
            <a:endParaRPr lang="fr-FR" dirty="0"/>
          </a:p>
        </p:txBody>
      </p:sp>
      <p:sp>
        <p:nvSpPr>
          <p:cNvPr id="10" name="Rounded Rectangle 9"/>
          <p:cNvSpPr/>
          <p:nvPr/>
        </p:nvSpPr>
        <p:spPr>
          <a:xfrm>
            <a:off x="3717758" y="3810000"/>
            <a:ext cx="17526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SQLAlchemy</a:t>
            </a:r>
            <a:endParaRPr lang="fr-FR" dirty="0"/>
          </a:p>
        </p:txBody>
      </p:sp>
      <p:sp>
        <p:nvSpPr>
          <p:cNvPr id="11" name="Rounded Rectangle 10"/>
          <p:cNvSpPr/>
          <p:nvPr/>
        </p:nvSpPr>
        <p:spPr>
          <a:xfrm>
            <a:off x="6737684" y="3761874"/>
            <a:ext cx="17526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SQLaCodeGen</a:t>
            </a:r>
            <a:endParaRPr lang="fr-FR" dirty="0"/>
          </a:p>
        </p:txBody>
      </p:sp>
      <p:sp>
        <p:nvSpPr>
          <p:cNvPr id="12" name="Rounded Rectangle 11"/>
          <p:cNvSpPr/>
          <p:nvPr/>
        </p:nvSpPr>
        <p:spPr>
          <a:xfrm>
            <a:off x="3886200" y="5943600"/>
            <a:ext cx="13716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13" name="Rounded Rectangle 12"/>
          <p:cNvSpPr/>
          <p:nvPr/>
        </p:nvSpPr>
        <p:spPr>
          <a:xfrm>
            <a:off x="6721642" y="5943600"/>
            <a:ext cx="17526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SQLAlchemy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6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pyCharm</a:t>
            </a:r>
            <a:endParaRPr lang="fr-FR" dirty="0" smtClean="0"/>
          </a:p>
          <a:p>
            <a:r>
              <a:rPr lang="fr-FR" dirty="0" smtClean="0"/>
              <a:t>Git</a:t>
            </a:r>
          </a:p>
          <a:p>
            <a:r>
              <a:rPr lang="fr-FR" dirty="0" smtClean="0"/>
              <a:t>Bitbucket.org</a:t>
            </a:r>
          </a:p>
          <a:p>
            <a:r>
              <a:rPr lang="fr-FR" dirty="0" smtClean="0"/>
              <a:t>Python 2.7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00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Avez-vous des questions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34</TotalTime>
  <Words>80</Words>
  <Application>Microsoft Office PowerPoint</Application>
  <PresentationFormat>On-screen Show (4:3)</PresentationFormat>
  <Paragraphs>46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DataMigrator</vt:lpstr>
      <vt:lpstr>Plan</vt:lpstr>
      <vt:lpstr>Avantages</vt:lpstr>
      <vt:lpstr>Sources de données supportées</vt:lpstr>
      <vt:lpstr>Outils</vt:lpstr>
      <vt:lpstr>Db2bin.py</vt:lpstr>
      <vt:lpstr>Outils utilisés</vt:lpstr>
      <vt:lpstr>Conclusion</vt:lpstr>
      <vt:lpstr>Avez-vous des questions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DataMigrator</dc:title>
  <dc:creator>Mohamed</dc:creator>
  <cp:lastModifiedBy>Mohamed</cp:lastModifiedBy>
  <cp:revision>22</cp:revision>
  <dcterms:created xsi:type="dcterms:W3CDTF">2006-08-16T00:00:00Z</dcterms:created>
  <dcterms:modified xsi:type="dcterms:W3CDTF">2016-02-21T23:57:55Z</dcterms:modified>
</cp:coreProperties>
</file>