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0" r:id="rId1"/>
  </p:sldMasterIdLst>
  <p:notesMasterIdLst>
    <p:notesMasterId r:id="rId23"/>
  </p:notesMasterIdLst>
  <p:sldIdLst>
    <p:sldId id="256" r:id="rId2"/>
    <p:sldId id="263" r:id="rId3"/>
    <p:sldId id="269" r:id="rId4"/>
    <p:sldId id="270" r:id="rId5"/>
    <p:sldId id="271" r:id="rId6"/>
    <p:sldId id="272" r:id="rId7"/>
    <p:sldId id="273" r:id="rId8"/>
    <p:sldId id="260" r:id="rId9"/>
    <p:sldId id="257" r:id="rId10"/>
    <p:sldId id="258" r:id="rId11"/>
    <p:sldId id="277" r:id="rId12"/>
    <p:sldId id="259" r:id="rId13"/>
    <p:sldId id="265" r:id="rId14"/>
    <p:sldId id="264" r:id="rId15"/>
    <p:sldId id="274" r:id="rId16"/>
    <p:sldId id="275" r:id="rId17"/>
    <p:sldId id="267" r:id="rId18"/>
    <p:sldId id="278" r:id="rId19"/>
    <p:sldId id="276" r:id="rId20"/>
    <p:sldId id="261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71" autoAdjust="0"/>
  </p:normalViewPr>
  <p:slideViewPr>
    <p:cSldViewPr>
      <p:cViewPr varScale="1">
        <p:scale>
          <a:sx n="60" d="100"/>
          <a:sy n="60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D40FC-672F-44DF-BBC1-1651DC0627A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15D6624B-5693-4B81-B217-507BC36812D9}">
      <dgm:prSet phldrT="[Text]"/>
      <dgm:spPr/>
      <dgm:t>
        <a:bodyPr/>
        <a:lstStyle/>
        <a:p>
          <a:r>
            <a:rPr lang="fr-FR" dirty="0" smtClean="0"/>
            <a:t>Validation des paramètres d’entrées</a:t>
          </a:r>
          <a:endParaRPr lang="fr-FR" dirty="0"/>
        </a:p>
      </dgm:t>
    </dgm:pt>
    <dgm:pt modelId="{E56F658E-4D93-47D2-8E70-556A4CC98E47}" type="parTrans" cxnId="{99BD845D-C311-4DB1-B982-03AD5CF83431}">
      <dgm:prSet/>
      <dgm:spPr/>
      <dgm:t>
        <a:bodyPr/>
        <a:lstStyle/>
        <a:p>
          <a:endParaRPr lang="fr-FR"/>
        </a:p>
      </dgm:t>
    </dgm:pt>
    <dgm:pt modelId="{F5582CBA-0A42-4797-8211-5E2D720238C2}" type="sibTrans" cxnId="{99BD845D-C311-4DB1-B982-03AD5CF83431}">
      <dgm:prSet/>
      <dgm:spPr/>
      <dgm:t>
        <a:bodyPr/>
        <a:lstStyle/>
        <a:p>
          <a:endParaRPr lang="fr-FR"/>
        </a:p>
      </dgm:t>
    </dgm:pt>
    <dgm:pt modelId="{30BC2853-D363-40F3-AEDC-44F868D0FBEB}">
      <dgm:prSet phldrT="[Text]"/>
      <dgm:spPr/>
      <dgm:t>
        <a:bodyPr/>
        <a:lstStyle/>
        <a:p>
          <a:r>
            <a:rPr lang="fr-FR" dirty="0" smtClean="0"/>
            <a:t>Connexion au Serveur de Base de données</a:t>
          </a:r>
          <a:endParaRPr lang="fr-FR" dirty="0"/>
        </a:p>
      </dgm:t>
    </dgm:pt>
    <dgm:pt modelId="{8C6B76F9-BD3C-4F84-AF3B-631E85FD1A46}" type="parTrans" cxnId="{6E6215C2-FCA9-415A-AF24-8886CEA69D5D}">
      <dgm:prSet/>
      <dgm:spPr/>
      <dgm:t>
        <a:bodyPr/>
        <a:lstStyle/>
        <a:p>
          <a:endParaRPr lang="fr-FR"/>
        </a:p>
      </dgm:t>
    </dgm:pt>
    <dgm:pt modelId="{8D55B200-50F3-43C0-99F5-291E1E11E5CF}" type="sibTrans" cxnId="{6E6215C2-FCA9-415A-AF24-8886CEA69D5D}">
      <dgm:prSet/>
      <dgm:spPr/>
      <dgm:t>
        <a:bodyPr/>
        <a:lstStyle/>
        <a:p>
          <a:endParaRPr lang="fr-FR"/>
        </a:p>
      </dgm:t>
    </dgm:pt>
    <dgm:pt modelId="{ECB04812-3440-4E3D-9928-E4F563B7540B}">
      <dgm:prSet phldrT="[Text]"/>
      <dgm:spPr/>
      <dgm:t>
        <a:bodyPr/>
        <a:lstStyle/>
        <a:p>
          <a:r>
            <a:rPr lang="fr-FR" dirty="0" smtClean="0"/>
            <a:t>Génération des classes</a:t>
          </a:r>
          <a:endParaRPr lang="fr-FR" dirty="0"/>
        </a:p>
      </dgm:t>
    </dgm:pt>
    <dgm:pt modelId="{FEEE8FDD-333A-4FFE-93F8-DC00E1DD4026}" type="parTrans" cxnId="{7F57D4A2-9B02-4BFA-B6BD-56235C61F267}">
      <dgm:prSet/>
      <dgm:spPr/>
      <dgm:t>
        <a:bodyPr/>
        <a:lstStyle/>
        <a:p>
          <a:endParaRPr lang="fr-FR"/>
        </a:p>
      </dgm:t>
    </dgm:pt>
    <dgm:pt modelId="{4EB5DBBE-DCE8-483E-B87F-89C8099CCBEE}" type="sibTrans" cxnId="{7F57D4A2-9B02-4BFA-B6BD-56235C61F267}">
      <dgm:prSet/>
      <dgm:spPr/>
      <dgm:t>
        <a:bodyPr/>
        <a:lstStyle/>
        <a:p>
          <a:endParaRPr lang="fr-FR"/>
        </a:p>
      </dgm:t>
    </dgm:pt>
    <dgm:pt modelId="{2356175F-2237-4D41-A1E6-1D1072CBCE20}">
      <dgm:prSet phldrT="[Text]"/>
      <dgm:spPr/>
      <dgm:t>
        <a:bodyPr/>
        <a:lstStyle/>
        <a:p>
          <a:r>
            <a:rPr lang="fr-FR" dirty="0" smtClean="0"/>
            <a:t>Chargement des données</a:t>
          </a:r>
          <a:endParaRPr lang="fr-FR" dirty="0"/>
        </a:p>
      </dgm:t>
    </dgm:pt>
    <dgm:pt modelId="{1D36CDB5-4029-4E2C-A150-A35A3218EB50}" type="parTrans" cxnId="{40B583C0-97E9-4025-AEE0-25FB7FE89697}">
      <dgm:prSet/>
      <dgm:spPr/>
      <dgm:t>
        <a:bodyPr/>
        <a:lstStyle/>
        <a:p>
          <a:endParaRPr lang="fr-FR"/>
        </a:p>
      </dgm:t>
    </dgm:pt>
    <dgm:pt modelId="{EC9F1E20-F065-4BDF-9BE9-EDCB4BC9E408}" type="sibTrans" cxnId="{40B583C0-97E9-4025-AEE0-25FB7FE89697}">
      <dgm:prSet/>
      <dgm:spPr/>
      <dgm:t>
        <a:bodyPr/>
        <a:lstStyle/>
        <a:p>
          <a:endParaRPr lang="fr-FR"/>
        </a:p>
      </dgm:t>
    </dgm:pt>
    <dgm:pt modelId="{1E2C23EF-CAAF-4E2F-9004-5E6F8BE52971}">
      <dgm:prSet phldrT="[Text]"/>
      <dgm:spPr/>
      <dgm:t>
        <a:bodyPr/>
        <a:lstStyle/>
        <a:p>
          <a:r>
            <a:rPr lang="fr-FR" dirty="0" smtClean="0"/>
            <a:t>Création des fichiers binaires</a:t>
          </a:r>
          <a:endParaRPr lang="fr-FR" dirty="0"/>
        </a:p>
      </dgm:t>
    </dgm:pt>
    <dgm:pt modelId="{2C04F958-A99D-4AC3-BE85-2CEDB35D65CA}" type="parTrans" cxnId="{99B63C5C-48F2-4937-A5E8-F1373869CBD8}">
      <dgm:prSet/>
      <dgm:spPr/>
      <dgm:t>
        <a:bodyPr/>
        <a:lstStyle/>
        <a:p>
          <a:endParaRPr lang="fr-FR"/>
        </a:p>
      </dgm:t>
    </dgm:pt>
    <dgm:pt modelId="{ECD9B2B3-1E5E-4C33-997F-E34389155065}" type="sibTrans" cxnId="{99B63C5C-48F2-4937-A5E8-F1373869CBD8}">
      <dgm:prSet/>
      <dgm:spPr/>
      <dgm:t>
        <a:bodyPr/>
        <a:lstStyle/>
        <a:p>
          <a:endParaRPr lang="fr-FR"/>
        </a:p>
      </dgm:t>
    </dgm:pt>
    <dgm:pt modelId="{F6A45DB5-5EC3-4C64-961E-1082280B54DC}" type="pres">
      <dgm:prSet presAssocID="{1D2D40FC-672F-44DF-BBC1-1651DC0627AB}" presName="diagram" presStyleCnt="0">
        <dgm:presLayoutVars>
          <dgm:dir/>
          <dgm:resizeHandles val="exact"/>
        </dgm:presLayoutVars>
      </dgm:prSet>
      <dgm:spPr/>
    </dgm:pt>
    <dgm:pt modelId="{B5145141-19DE-43D6-BA90-2A30941ABD4E}" type="pres">
      <dgm:prSet presAssocID="{15D6624B-5693-4B81-B217-507BC36812D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924F81-9C6A-4A0A-BFE6-B829EEF86B90}" type="pres">
      <dgm:prSet presAssocID="{F5582CBA-0A42-4797-8211-5E2D720238C2}" presName="sibTrans" presStyleLbl="sibTrans2D1" presStyleIdx="0" presStyleCnt="4"/>
      <dgm:spPr/>
      <dgm:t>
        <a:bodyPr/>
        <a:lstStyle/>
        <a:p>
          <a:endParaRPr lang="fr-FR"/>
        </a:p>
      </dgm:t>
    </dgm:pt>
    <dgm:pt modelId="{77BF6F8E-91B4-453C-9BC3-C37446874CFF}" type="pres">
      <dgm:prSet presAssocID="{F5582CBA-0A42-4797-8211-5E2D720238C2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2201C4AF-9549-48B9-A192-A380AFED2F7C}" type="pres">
      <dgm:prSet presAssocID="{30BC2853-D363-40F3-AEDC-44F868D0FBE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E600D5-D9F9-4334-A949-60E249ED70E2}" type="pres">
      <dgm:prSet presAssocID="{8D55B200-50F3-43C0-99F5-291E1E11E5CF}" presName="sibTrans" presStyleLbl="sibTrans2D1" presStyleIdx="1" presStyleCnt="4"/>
      <dgm:spPr/>
      <dgm:t>
        <a:bodyPr/>
        <a:lstStyle/>
        <a:p>
          <a:endParaRPr lang="fr-FR"/>
        </a:p>
      </dgm:t>
    </dgm:pt>
    <dgm:pt modelId="{EA52D8F3-737A-4A40-844C-F2114CFF3DD4}" type="pres">
      <dgm:prSet presAssocID="{8D55B200-50F3-43C0-99F5-291E1E11E5CF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948A004A-B981-46ED-98B4-0146F9558DC4}" type="pres">
      <dgm:prSet presAssocID="{ECB04812-3440-4E3D-9928-E4F563B7540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0FD976-A5C1-4178-ABD7-7DCE600E2744}" type="pres">
      <dgm:prSet presAssocID="{4EB5DBBE-DCE8-483E-B87F-89C8099CCBEE}" presName="sibTrans" presStyleLbl="sibTrans2D1" presStyleIdx="2" presStyleCnt="4"/>
      <dgm:spPr/>
      <dgm:t>
        <a:bodyPr/>
        <a:lstStyle/>
        <a:p>
          <a:endParaRPr lang="fr-FR"/>
        </a:p>
      </dgm:t>
    </dgm:pt>
    <dgm:pt modelId="{BD41C635-399D-48C1-AB41-61B6E007F871}" type="pres">
      <dgm:prSet presAssocID="{4EB5DBBE-DCE8-483E-B87F-89C8099CCBEE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07B860F2-B51C-4120-B320-15A3C6B61E6C}" type="pres">
      <dgm:prSet presAssocID="{2356175F-2237-4D41-A1E6-1D1072CBCE2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F37ACB-DED0-446D-B1E2-338040FBB106}" type="pres">
      <dgm:prSet presAssocID="{EC9F1E20-F065-4BDF-9BE9-EDCB4BC9E408}" presName="sibTrans" presStyleLbl="sibTrans2D1" presStyleIdx="3" presStyleCnt="4"/>
      <dgm:spPr/>
      <dgm:t>
        <a:bodyPr/>
        <a:lstStyle/>
        <a:p>
          <a:endParaRPr lang="fr-FR"/>
        </a:p>
      </dgm:t>
    </dgm:pt>
    <dgm:pt modelId="{3A7B5425-ACA3-4182-8046-59D40198B5A5}" type="pres">
      <dgm:prSet presAssocID="{EC9F1E20-F065-4BDF-9BE9-EDCB4BC9E408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C93E592C-9798-4ACE-92C8-6F50D638F15B}" type="pres">
      <dgm:prSet presAssocID="{1E2C23EF-CAAF-4E2F-9004-5E6F8BE5297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1F2EE5-41C0-4705-A65A-272EDCEE1F0C}" type="presOf" srcId="{8D55B200-50F3-43C0-99F5-291E1E11E5CF}" destId="{12E600D5-D9F9-4334-A949-60E249ED70E2}" srcOrd="0" destOrd="0" presId="urn:microsoft.com/office/officeart/2005/8/layout/process5"/>
    <dgm:cxn modelId="{D10AE298-9F75-42AD-B053-4415532247DE}" type="presOf" srcId="{15D6624B-5693-4B81-B217-507BC36812D9}" destId="{B5145141-19DE-43D6-BA90-2A30941ABD4E}" srcOrd="0" destOrd="0" presId="urn:microsoft.com/office/officeart/2005/8/layout/process5"/>
    <dgm:cxn modelId="{7F57D4A2-9B02-4BFA-B6BD-56235C61F267}" srcId="{1D2D40FC-672F-44DF-BBC1-1651DC0627AB}" destId="{ECB04812-3440-4E3D-9928-E4F563B7540B}" srcOrd="2" destOrd="0" parTransId="{FEEE8FDD-333A-4FFE-93F8-DC00E1DD4026}" sibTransId="{4EB5DBBE-DCE8-483E-B87F-89C8099CCBEE}"/>
    <dgm:cxn modelId="{99B63C5C-48F2-4937-A5E8-F1373869CBD8}" srcId="{1D2D40FC-672F-44DF-BBC1-1651DC0627AB}" destId="{1E2C23EF-CAAF-4E2F-9004-5E6F8BE52971}" srcOrd="4" destOrd="0" parTransId="{2C04F958-A99D-4AC3-BE85-2CEDB35D65CA}" sibTransId="{ECD9B2B3-1E5E-4C33-997F-E34389155065}"/>
    <dgm:cxn modelId="{C8B1EBC0-8A7B-4246-BD05-E09A5EDD46DF}" type="presOf" srcId="{8D55B200-50F3-43C0-99F5-291E1E11E5CF}" destId="{EA52D8F3-737A-4A40-844C-F2114CFF3DD4}" srcOrd="1" destOrd="0" presId="urn:microsoft.com/office/officeart/2005/8/layout/process5"/>
    <dgm:cxn modelId="{BDF862F7-5039-4F8A-ABA8-263CF7D180B1}" type="presOf" srcId="{4EB5DBBE-DCE8-483E-B87F-89C8099CCBEE}" destId="{BD41C635-399D-48C1-AB41-61B6E007F871}" srcOrd="1" destOrd="0" presId="urn:microsoft.com/office/officeart/2005/8/layout/process5"/>
    <dgm:cxn modelId="{EE7AD2E4-416E-4FA5-B1E2-B6362ADD954A}" type="presOf" srcId="{2356175F-2237-4D41-A1E6-1D1072CBCE20}" destId="{07B860F2-B51C-4120-B320-15A3C6B61E6C}" srcOrd="0" destOrd="0" presId="urn:microsoft.com/office/officeart/2005/8/layout/process5"/>
    <dgm:cxn modelId="{3365CBA8-5D3E-438F-BA3D-92CD129E2224}" type="presOf" srcId="{F5582CBA-0A42-4797-8211-5E2D720238C2}" destId="{F5924F81-9C6A-4A0A-BFE6-B829EEF86B90}" srcOrd="0" destOrd="0" presId="urn:microsoft.com/office/officeart/2005/8/layout/process5"/>
    <dgm:cxn modelId="{711B84A2-8E96-41B3-BDF7-9EA9E023D792}" type="presOf" srcId="{1E2C23EF-CAAF-4E2F-9004-5E6F8BE52971}" destId="{C93E592C-9798-4ACE-92C8-6F50D638F15B}" srcOrd="0" destOrd="0" presId="urn:microsoft.com/office/officeart/2005/8/layout/process5"/>
    <dgm:cxn modelId="{06A650A2-664B-441D-9E60-882589302499}" type="presOf" srcId="{1D2D40FC-672F-44DF-BBC1-1651DC0627AB}" destId="{F6A45DB5-5EC3-4C64-961E-1082280B54DC}" srcOrd="0" destOrd="0" presId="urn:microsoft.com/office/officeart/2005/8/layout/process5"/>
    <dgm:cxn modelId="{40B583C0-97E9-4025-AEE0-25FB7FE89697}" srcId="{1D2D40FC-672F-44DF-BBC1-1651DC0627AB}" destId="{2356175F-2237-4D41-A1E6-1D1072CBCE20}" srcOrd="3" destOrd="0" parTransId="{1D36CDB5-4029-4E2C-A150-A35A3218EB50}" sibTransId="{EC9F1E20-F065-4BDF-9BE9-EDCB4BC9E408}"/>
    <dgm:cxn modelId="{40B037E7-5D0B-4960-A791-83CF5D394599}" type="presOf" srcId="{F5582CBA-0A42-4797-8211-5E2D720238C2}" destId="{77BF6F8E-91B4-453C-9BC3-C37446874CFF}" srcOrd="1" destOrd="0" presId="urn:microsoft.com/office/officeart/2005/8/layout/process5"/>
    <dgm:cxn modelId="{99BD845D-C311-4DB1-B982-03AD5CF83431}" srcId="{1D2D40FC-672F-44DF-BBC1-1651DC0627AB}" destId="{15D6624B-5693-4B81-B217-507BC36812D9}" srcOrd="0" destOrd="0" parTransId="{E56F658E-4D93-47D2-8E70-556A4CC98E47}" sibTransId="{F5582CBA-0A42-4797-8211-5E2D720238C2}"/>
    <dgm:cxn modelId="{EF9783BF-0465-489C-A6A6-BF52326096A0}" type="presOf" srcId="{EC9F1E20-F065-4BDF-9BE9-EDCB4BC9E408}" destId="{CDF37ACB-DED0-446D-B1E2-338040FBB106}" srcOrd="0" destOrd="0" presId="urn:microsoft.com/office/officeart/2005/8/layout/process5"/>
    <dgm:cxn modelId="{6A547B44-011F-492D-B1F2-CB63F86C9F14}" type="presOf" srcId="{ECB04812-3440-4E3D-9928-E4F563B7540B}" destId="{948A004A-B981-46ED-98B4-0146F9558DC4}" srcOrd="0" destOrd="0" presId="urn:microsoft.com/office/officeart/2005/8/layout/process5"/>
    <dgm:cxn modelId="{6E6215C2-FCA9-415A-AF24-8886CEA69D5D}" srcId="{1D2D40FC-672F-44DF-BBC1-1651DC0627AB}" destId="{30BC2853-D363-40F3-AEDC-44F868D0FBEB}" srcOrd="1" destOrd="0" parTransId="{8C6B76F9-BD3C-4F84-AF3B-631E85FD1A46}" sibTransId="{8D55B200-50F3-43C0-99F5-291E1E11E5CF}"/>
    <dgm:cxn modelId="{51595972-A18C-44FA-B63A-41A75B7B2628}" type="presOf" srcId="{4EB5DBBE-DCE8-483E-B87F-89C8099CCBEE}" destId="{390FD976-A5C1-4178-ABD7-7DCE600E2744}" srcOrd="0" destOrd="0" presId="urn:microsoft.com/office/officeart/2005/8/layout/process5"/>
    <dgm:cxn modelId="{1616F68F-BA27-49C0-B0F9-8A91B5CF69F2}" type="presOf" srcId="{30BC2853-D363-40F3-AEDC-44F868D0FBEB}" destId="{2201C4AF-9549-48B9-A192-A380AFED2F7C}" srcOrd="0" destOrd="0" presId="urn:microsoft.com/office/officeart/2005/8/layout/process5"/>
    <dgm:cxn modelId="{5A790FF0-C878-4647-B659-D24501F7D6A8}" type="presOf" srcId="{EC9F1E20-F065-4BDF-9BE9-EDCB4BC9E408}" destId="{3A7B5425-ACA3-4182-8046-59D40198B5A5}" srcOrd="1" destOrd="0" presId="urn:microsoft.com/office/officeart/2005/8/layout/process5"/>
    <dgm:cxn modelId="{2D57F175-BE82-4AD1-B360-1AEBE76198AB}" type="presParOf" srcId="{F6A45DB5-5EC3-4C64-961E-1082280B54DC}" destId="{B5145141-19DE-43D6-BA90-2A30941ABD4E}" srcOrd="0" destOrd="0" presId="urn:microsoft.com/office/officeart/2005/8/layout/process5"/>
    <dgm:cxn modelId="{B40644B4-D4BA-43EA-A497-ECD870C40A9A}" type="presParOf" srcId="{F6A45DB5-5EC3-4C64-961E-1082280B54DC}" destId="{F5924F81-9C6A-4A0A-BFE6-B829EEF86B90}" srcOrd="1" destOrd="0" presId="urn:microsoft.com/office/officeart/2005/8/layout/process5"/>
    <dgm:cxn modelId="{AD5E6038-3212-4F54-99D5-0E3399E3C2B3}" type="presParOf" srcId="{F5924F81-9C6A-4A0A-BFE6-B829EEF86B90}" destId="{77BF6F8E-91B4-453C-9BC3-C37446874CFF}" srcOrd="0" destOrd="0" presId="urn:microsoft.com/office/officeart/2005/8/layout/process5"/>
    <dgm:cxn modelId="{67425E1A-1E5A-4E81-AB9D-166C2849DEE3}" type="presParOf" srcId="{F6A45DB5-5EC3-4C64-961E-1082280B54DC}" destId="{2201C4AF-9549-48B9-A192-A380AFED2F7C}" srcOrd="2" destOrd="0" presId="urn:microsoft.com/office/officeart/2005/8/layout/process5"/>
    <dgm:cxn modelId="{3AEE5C01-A5D0-433A-97CE-1D594C67CFB5}" type="presParOf" srcId="{F6A45DB5-5EC3-4C64-961E-1082280B54DC}" destId="{12E600D5-D9F9-4334-A949-60E249ED70E2}" srcOrd="3" destOrd="0" presId="urn:microsoft.com/office/officeart/2005/8/layout/process5"/>
    <dgm:cxn modelId="{45BFF28D-92C1-4CE0-BCEA-54C7CA7A52F0}" type="presParOf" srcId="{12E600D5-D9F9-4334-A949-60E249ED70E2}" destId="{EA52D8F3-737A-4A40-844C-F2114CFF3DD4}" srcOrd="0" destOrd="0" presId="urn:microsoft.com/office/officeart/2005/8/layout/process5"/>
    <dgm:cxn modelId="{060644AC-250B-4931-BB85-A8949B0FEF55}" type="presParOf" srcId="{F6A45DB5-5EC3-4C64-961E-1082280B54DC}" destId="{948A004A-B981-46ED-98B4-0146F9558DC4}" srcOrd="4" destOrd="0" presId="urn:microsoft.com/office/officeart/2005/8/layout/process5"/>
    <dgm:cxn modelId="{4B97B11F-727D-4A3A-B313-53470F4BB573}" type="presParOf" srcId="{F6A45DB5-5EC3-4C64-961E-1082280B54DC}" destId="{390FD976-A5C1-4178-ABD7-7DCE600E2744}" srcOrd="5" destOrd="0" presId="urn:microsoft.com/office/officeart/2005/8/layout/process5"/>
    <dgm:cxn modelId="{B966F2B9-51BA-4F35-942D-7143C1844D56}" type="presParOf" srcId="{390FD976-A5C1-4178-ABD7-7DCE600E2744}" destId="{BD41C635-399D-48C1-AB41-61B6E007F871}" srcOrd="0" destOrd="0" presId="urn:microsoft.com/office/officeart/2005/8/layout/process5"/>
    <dgm:cxn modelId="{4BF04609-EF6F-4953-A5E3-8D73CF8A67BF}" type="presParOf" srcId="{F6A45DB5-5EC3-4C64-961E-1082280B54DC}" destId="{07B860F2-B51C-4120-B320-15A3C6B61E6C}" srcOrd="6" destOrd="0" presId="urn:microsoft.com/office/officeart/2005/8/layout/process5"/>
    <dgm:cxn modelId="{8DC57D3E-EBBC-4664-B080-E9F3084BE414}" type="presParOf" srcId="{F6A45DB5-5EC3-4C64-961E-1082280B54DC}" destId="{CDF37ACB-DED0-446D-B1E2-338040FBB106}" srcOrd="7" destOrd="0" presId="urn:microsoft.com/office/officeart/2005/8/layout/process5"/>
    <dgm:cxn modelId="{107A0067-6060-4D24-8B24-3E34500BE172}" type="presParOf" srcId="{CDF37ACB-DED0-446D-B1E2-338040FBB106}" destId="{3A7B5425-ACA3-4182-8046-59D40198B5A5}" srcOrd="0" destOrd="0" presId="urn:microsoft.com/office/officeart/2005/8/layout/process5"/>
    <dgm:cxn modelId="{EAEFFF7C-0827-4121-ADA7-CEAF33BD940A}" type="presParOf" srcId="{F6A45DB5-5EC3-4C64-961E-1082280B54DC}" destId="{C93E592C-9798-4ACE-92C8-6F50D638F15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5141-19DE-43D6-BA90-2A30941ABD4E}">
      <dsp:nvSpPr>
        <dsp:cNvPr id="0" name=""/>
        <dsp:cNvSpPr/>
      </dsp:nvSpPr>
      <dsp:spPr>
        <a:xfrm>
          <a:off x="7233" y="432673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Validation des paramètres d’entrées</a:t>
          </a:r>
          <a:endParaRPr lang="fr-FR" sz="2100" kern="1200" dirty="0"/>
        </a:p>
      </dsp:txBody>
      <dsp:txXfrm>
        <a:off x="45225" y="470665"/>
        <a:ext cx="2085893" cy="1221142"/>
      </dsp:txXfrm>
    </dsp:sp>
    <dsp:sp modelId="{F5924F81-9C6A-4A0A-BFE6-B829EEF86B90}">
      <dsp:nvSpPr>
        <dsp:cNvPr id="0" name=""/>
        <dsp:cNvSpPr/>
      </dsp:nvSpPr>
      <dsp:spPr>
        <a:xfrm>
          <a:off x="2359355" y="813163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>
        <a:off x="2359355" y="920392"/>
        <a:ext cx="320822" cy="321687"/>
      </dsp:txXfrm>
    </dsp:sp>
    <dsp:sp modelId="{2201C4AF-9549-48B9-A192-A380AFED2F7C}">
      <dsp:nvSpPr>
        <dsp:cNvPr id="0" name=""/>
        <dsp:cNvSpPr/>
      </dsp:nvSpPr>
      <dsp:spPr>
        <a:xfrm>
          <a:off x="3033861" y="432673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Connexion au Serveur de Base de données</a:t>
          </a:r>
          <a:endParaRPr lang="fr-FR" sz="2100" kern="1200" dirty="0"/>
        </a:p>
      </dsp:txBody>
      <dsp:txXfrm>
        <a:off x="3071853" y="470665"/>
        <a:ext cx="2085893" cy="1221142"/>
      </dsp:txXfrm>
    </dsp:sp>
    <dsp:sp modelId="{12E600D5-D9F9-4334-A949-60E249ED70E2}">
      <dsp:nvSpPr>
        <dsp:cNvPr id="0" name=""/>
        <dsp:cNvSpPr/>
      </dsp:nvSpPr>
      <dsp:spPr>
        <a:xfrm>
          <a:off x="5385983" y="813163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>
        <a:off x="5385983" y="920392"/>
        <a:ext cx="320822" cy="321687"/>
      </dsp:txXfrm>
    </dsp:sp>
    <dsp:sp modelId="{948A004A-B981-46ED-98B4-0146F9558DC4}">
      <dsp:nvSpPr>
        <dsp:cNvPr id="0" name=""/>
        <dsp:cNvSpPr/>
      </dsp:nvSpPr>
      <dsp:spPr>
        <a:xfrm>
          <a:off x="6060489" y="432673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Génération des classes</a:t>
          </a:r>
          <a:endParaRPr lang="fr-FR" sz="2100" kern="1200" dirty="0"/>
        </a:p>
      </dsp:txBody>
      <dsp:txXfrm>
        <a:off x="6098481" y="470665"/>
        <a:ext cx="2085893" cy="1221142"/>
      </dsp:txXfrm>
    </dsp:sp>
    <dsp:sp modelId="{390FD976-A5C1-4178-ABD7-7DCE600E2744}">
      <dsp:nvSpPr>
        <dsp:cNvPr id="0" name=""/>
        <dsp:cNvSpPr/>
      </dsp:nvSpPr>
      <dsp:spPr>
        <a:xfrm rot="5400000">
          <a:off x="6912269" y="188113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 rot="-5400000">
        <a:off x="6980585" y="1920044"/>
        <a:ext cx="321687" cy="320822"/>
      </dsp:txXfrm>
    </dsp:sp>
    <dsp:sp modelId="{07B860F2-B51C-4120-B320-15A3C6B61E6C}">
      <dsp:nvSpPr>
        <dsp:cNvPr id="0" name=""/>
        <dsp:cNvSpPr/>
      </dsp:nvSpPr>
      <dsp:spPr>
        <a:xfrm>
          <a:off x="6060489" y="2594550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Chargement des données</a:t>
          </a:r>
          <a:endParaRPr lang="fr-FR" sz="2100" kern="1200" dirty="0"/>
        </a:p>
      </dsp:txBody>
      <dsp:txXfrm>
        <a:off x="6098481" y="2632542"/>
        <a:ext cx="2085893" cy="1221142"/>
      </dsp:txXfrm>
    </dsp:sp>
    <dsp:sp modelId="{CDF37ACB-DED0-446D-B1E2-338040FBB106}">
      <dsp:nvSpPr>
        <dsp:cNvPr id="0" name=""/>
        <dsp:cNvSpPr/>
      </dsp:nvSpPr>
      <dsp:spPr>
        <a:xfrm rot="10800000">
          <a:off x="5411926" y="297504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 rot="10800000">
        <a:off x="5549421" y="3082269"/>
        <a:ext cx="320822" cy="321687"/>
      </dsp:txXfrm>
    </dsp:sp>
    <dsp:sp modelId="{C93E592C-9798-4ACE-92C8-6F50D638F15B}">
      <dsp:nvSpPr>
        <dsp:cNvPr id="0" name=""/>
        <dsp:cNvSpPr/>
      </dsp:nvSpPr>
      <dsp:spPr>
        <a:xfrm>
          <a:off x="3033861" y="2594550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Création des fichiers binaires</a:t>
          </a:r>
          <a:endParaRPr lang="fr-FR" sz="2100" kern="1200" dirty="0"/>
        </a:p>
      </dsp:txBody>
      <dsp:txXfrm>
        <a:off x="3071853" y="2632542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2BF8-AA6F-451D-810D-0D062F814E81}" type="datetimeFigureOut">
              <a:rPr lang="fr-FR" smtClean="0"/>
              <a:t>24/02/2016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E8408-4EF2-4CC3-8C07-D969A2CE9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4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E8408-4EF2-4CC3-8C07-D969A2CE9A2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82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E8408-4EF2-4CC3-8C07-D969A2CE9A2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7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E8408-4EF2-4CC3-8C07-D969A2CE9A2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06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E8408-4EF2-4CC3-8C07-D969A2CE9A2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78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E8408-4EF2-4CC3-8C07-D969A2CE9A2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34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E8408-4EF2-4CC3-8C07-D969A2CE9A2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E695525-20C4-42BC-8844-9CE5B318A979}" type="datetime1">
              <a:rPr lang="en-US" smtClean="0"/>
              <a:t>2/24/2016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166-E312-4218-8480-DE90A277CECC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E89-8E6F-41A2-AF19-17E128BC18C7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78DF-41EA-45F4-8CB3-313D6DB7626A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410-7861-4331-958B-078FDABB11FF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D249-6EC0-4768-A370-9E4AD6509AEF}" type="datetime1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75EEA0-4071-449F-ACCC-4DCB578AE369}" type="datetime1">
              <a:rPr lang="en-US" smtClean="0"/>
              <a:t>2/24/2016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F4A1ABB-05DB-4402-8E2A-1DC5615B74CD}" type="datetime1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4500-2883-4D69-8313-FE7156E564D6}" type="datetime1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0805-3DE4-42F4-8F8A-586FAB7F4B35}" type="datetime1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7F8F-232B-4297-B1BF-E59E656C9D5C}" type="datetime1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05AB1-B790-48DE-9DB6-90B8A3209C74}" type="datetime1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DataMigrator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Imane JABAL</a:t>
            </a:r>
          </a:p>
          <a:p>
            <a:r>
              <a:rPr lang="fr-FR" dirty="0" smtClean="0"/>
              <a:t>Rachid REBIK</a:t>
            </a:r>
          </a:p>
          <a:p>
            <a:r>
              <a:rPr lang="fr-FR" dirty="0" smtClean="0"/>
              <a:t>Mohamed AIT ABDERRAHMAN</a:t>
            </a:r>
            <a:endParaRPr lang="fr-FR" dirty="0"/>
          </a:p>
        </p:txBody>
      </p:sp>
      <p:pic>
        <p:nvPicPr>
          <p:cNvPr id="1026" name="Picture 2" descr="C:\Users\Mohamed\PycharmProjects\db2file\images\db2fil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90800"/>
            <a:ext cx="3287400" cy="32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ohamed\AppData\Local\Microsoft\Windows\INetCache\Content.Word\f454bfb1cbbf2ca9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3" y="621141"/>
            <a:ext cx="1447800" cy="157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ohamed\AppData\Local\Microsoft\Windows\INetCache\Content.Word\Logo_UHIIC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95" y="685800"/>
            <a:ext cx="1731603" cy="1512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7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Sources de données supportées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MySQL</a:t>
            </a:r>
          </a:p>
          <a:p>
            <a:r>
              <a:rPr lang="fr-FR" dirty="0" smtClean="0"/>
              <a:t>Microsoft SQL Server</a:t>
            </a:r>
          </a:p>
          <a:p>
            <a:r>
              <a:rPr lang="fr-FR" dirty="0" err="1" smtClean="0"/>
              <a:t>PostgreSQL</a:t>
            </a:r>
            <a:endParaRPr lang="fr-FR" dirty="0" smtClean="0"/>
          </a:p>
          <a:p>
            <a:r>
              <a:rPr lang="fr-FR" dirty="0" err="1" smtClean="0"/>
              <a:t>SQLite</a:t>
            </a:r>
            <a:endParaRPr lang="fr-FR" dirty="0" smtClean="0"/>
          </a:p>
          <a:p>
            <a:r>
              <a:rPr lang="fr-FR" dirty="0" smtClean="0"/>
              <a:t>Oracle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Installation des modules nécessaires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MySQL</a:t>
            </a:r>
          </a:p>
          <a:p>
            <a:r>
              <a:rPr lang="fr-FR" dirty="0" smtClean="0"/>
              <a:t>psycopg2</a:t>
            </a:r>
          </a:p>
          <a:p>
            <a:r>
              <a:rPr lang="fr-FR" dirty="0" err="1" smtClean="0"/>
              <a:t>sqlacodegen</a:t>
            </a:r>
            <a:endParaRPr lang="fr-FR" dirty="0" smtClean="0"/>
          </a:p>
          <a:p>
            <a:r>
              <a:rPr lang="fr-FR" dirty="0" err="1" smtClean="0"/>
              <a:t>SQLAlchemy</a:t>
            </a:r>
            <a:endParaRPr lang="fr-FR" dirty="0"/>
          </a:p>
          <a:p>
            <a:r>
              <a:rPr lang="fr-FR" dirty="0" err="1" smtClean="0"/>
              <a:t>Argparse</a:t>
            </a:r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r>
              <a:rPr lang="fr-FR" dirty="0" err="1" smtClean="0"/>
              <a:t>Utlisation</a:t>
            </a:r>
            <a:r>
              <a:rPr lang="fr-FR" dirty="0" smtClean="0"/>
              <a:t> de la commande :</a:t>
            </a:r>
          </a:p>
          <a:p>
            <a:pPr marL="109728" indent="0">
              <a:buNone/>
            </a:pP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smtClean="0">
                <a:solidFill>
                  <a:srgbClr val="00B050"/>
                </a:solidFill>
              </a:rPr>
              <a:t>                     </a:t>
            </a:r>
            <a:r>
              <a:rPr lang="fr-FR" b="1" dirty="0" err="1" smtClean="0">
                <a:solidFill>
                  <a:srgbClr val="00B050"/>
                </a:solidFill>
              </a:rPr>
              <a:t>pip</a:t>
            </a:r>
            <a:r>
              <a:rPr lang="fr-FR" b="1" dirty="0" smtClean="0">
                <a:solidFill>
                  <a:srgbClr val="00B050"/>
                </a:solidFill>
              </a:rPr>
              <a:t> </a:t>
            </a:r>
            <a:r>
              <a:rPr lang="fr-FR" b="1" dirty="0" err="1" smtClean="0">
                <a:solidFill>
                  <a:srgbClr val="00B050"/>
                </a:solidFill>
              </a:rPr>
              <a:t>install</a:t>
            </a:r>
            <a:r>
              <a:rPr lang="fr-FR" b="1" dirty="0" smtClean="0">
                <a:solidFill>
                  <a:srgbClr val="00B050"/>
                </a:solidFill>
              </a:rPr>
              <a:t> </a:t>
            </a:r>
            <a:r>
              <a:rPr lang="fr-FR" b="1" dirty="0" err="1" smtClean="0">
                <a:solidFill>
                  <a:srgbClr val="00B050"/>
                </a:solidFill>
              </a:rPr>
              <a:t>nom_module</a:t>
            </a:r>
            <a:endParaRPr lang="fr-FR" b="1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Db2bin</a:t>
            </a:r>
          </a:p>
          <a:p>
            <a:r>
              <a:rPr lang="fr-FR" dirty="0" smtClean="0"/>
              <a:t>Bin2xml</a:t>
            </a:r>
          </a:p>
          <a:p>
            <a:r>
              <a:rPr lang="fr-FR" dirty="0" smtClean="0"/>
              <a:t>Bin2json</a:t>
            </a:r>
          </a:p>
          <a:p>
            <a:r>
              <a:rPr lang="fr-FR" dirty="0"/>
              <a:t>B</a:t>
            </a:r>
            <a:r>
              <a:rPr lang="fr-FR" dirty="0" smtClean="0"/>
              <a:t>in2csv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Db2bin.py</a:t>
            </a:r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723798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3810000"/>
            <a:ext cx="12954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argparse</a:t>
            </a:r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3717758" y="3810000"/>
            <a:ext cx="17526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SQLAlchemy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6737684" y="3761874"/>
            <a:ext cx="17526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SQLaCodeGen</a:t>
            </a:r>
            <a:endParaRPr lang="fr-FR" dirty="0"/>
          </a:p>
        </p:txBody>
      </p:sp>
      <p:sp>
        <p:nvSpPr>
          <p:cNvPr id="12" name="Rounded Rectangle 11"/>
          <p:cNvSpPr/>
          <p:nvPr/>
        </p:nvSpPr>
        <p:spPr>
          <a:xfrm>
            <a:off x="3886200" y="5943600"/>
            <a:ext cx="13716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13" name="Rounded Rectangle 12"/>
          <p:cNvSpPr/>
          <p:nvPr/>
        </p:nvSpPr>
        <p:spPr>
          <a:xfrm>
            <a:off x="6721642" y="5943600"/>
            <a:ext cx="17526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SQLAlchemy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9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Bin2xml.py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Résultat de recherche d'images pour &quot;Bin2xml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543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6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Bin2json.py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 descr="http://docs.couchbase.com/admin/admin/images/view-types-datasto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7696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Bin2csv.py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 descr="Résultat de recherche d'images pour &quot;Bin2xml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543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5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Conception de la base de données MySQL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12848"/>
            <a:ext cx="6781800" cy="4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212848"/>
            <a:ext cx="8479536" cy="41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Test de </a:t>
            </a:r>
            <a:r>
              <a:rPr lang="fr-FR" dirty="0" smtClean="0"/>
              <a:t>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Problématique</a:t>
            </a:r>
          </a:p>
          <a:p>
            <a:r>
              <a:rPr lang="fr-FR" dirty="0" smtClean="0"/>
              <a:t>Démarche</a:t>
            </a:r>
          </a:p>
          <a:p>
            <a:r>
              <a:rPr lang="fr-FR" dirty="0" smtClean="0"/>
              <a:t>Conception &amp; Réalisation de l’application</a:t>
            </a:r>
          </a:p>
          <a:p>
            <a:r>
              <a:rPr lang="fr-FR" dirty="0" smtClean="0"/>
              <a:t>Test de l’application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7848600" cy="2653262"/>
          </a:xfrm>
        </p:spPr>
        <p:txBody>
          <a:bodyPr>
            <a:normAutofit/>
          </a:bodyPr>
          <a:lstStyle/>
          <a:p>
            <a:r>
              <a:rPr lang="fr-FR" dirty="0" smtClean="0"/>
              <a:t>Cette Application nous </a:t>
            </a:r>
            <a:r>
              <a:rPr lang="fr-FR" dirty="0"/>
              <a:t>à demander beaucoup de réflexion mais il nous a permis d’approfondir nos </a:t>
            </a:r>
          </a:p>
          <a:p>
            <a:r>
              <a:rPr lang="fr-FR" dirty="0"/>
              <a:t>bases sur python qui pourrait nous être utile pour le projet final. Nous avons essuyé de nombreux </a:t>
            </a:r>
          </a:p>
          <a:p>
            <a:r>
              <a:rPr lang="fr-FR" dirty="0"/>
              <a:t>échecs avant de parvenir à un résultat optimisé au maximum de nos capacités.</a:t>
            </a:r>
          </a:p>
        </p:txBody>
      </p:sp>
    </p:spTree>
    <p:extLst>
      <p:ext uri="{BB962C8B-B14F-4D97-AF65-F5344CB8AC3E}">
        <p14:creationId xmlns:p14="http://schemas.microsoft.com/office/powerpoint/2010/main" val="29800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5400" y="3200400"/>
            <a:ext cx="7122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i="1" dirty="0">
                <a:latin typeface="Broadway" panose="04040905080B02020502" pitchFamily="82" charset="0"/>
              </a:rPr>
              <a:t>Avez-vous</a:t>
            </a:r>
            <a:r>
              <a:rPr lang="fr-FR" dirty="0">
                <a:latin typeface="Broadway" panose="04040905080B02020502" pitchFamily="82" charset="0"/>
              </a:rPr>
              <a:t> </a:t>
            </a:r>
            <a:r>
              <a:rPr lang="fr-FR" sz="4000" i="1" dirty="0">
                <a:latin typeface="Broadway" panose="04040905080B02020502" pitchFamily="82" charset="0"/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5407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/>
              <a:t>Le langage  Python permet d'accéder de manière très simple à la majorité des bases de données </a:t>
            </a:r>
            <a:r>
              <a:rPr lang="fr-FR" dirty="0" smtClean="0"/>
              <a:t>actuelles</a:t>
            </a:r>
            <a:r>
              <a:rPr lang="fr-FR" dirty="0"/>
              <a:t>, y compris à des bases de données émergentes suivant la tendance actuelle du </a:t>
            </a:r>
            <a:endParaRPr lang="fr-FR" dirty="0" smtClean="0"/>
          </a:p>
          <a:p>
            <a:pPr marL="109728" indent="0">
              <a:buNone/>
            </a:pPr>
            <a:r>
              <a:rPr lang="fr-FR" dirty="0" smtClean="0"/>
              <a:t>« </a:t>
            </a:r>
            <a:r>
              <a:rPr lang="fr-FR" dirty="0"/>
              <a:t>NoSQL ».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 nos jours, les entreprises ont plusieurs sources de données et distribuer sur différents types de </a:t>
            </a:r>
          </a:p>
          <a:p>
            <a:pPr marL="109728" indent="0">
              <a:buNone/>
            </a:pPr>
            <a:r>
              <a:rPr lang="fr-FR" dirty="0" smtClean="0"/>
              <a:t>   serveurs</a:t>
            </a:r>
            <a:r>
              <a:rPr lang="fr-FR" dirty="0"/>
              <a:t>, ce qui rends difficile de les gérer </a:t>
            </a:r>
            <a:r>
              <a:rPr lang="fr-FR" dirty="0" smtClean="0"/>
              <a:t>sans</a:t>
            </a:r>
          </a:p>
          <a:p>
            <a:pPr marL="109728" indent="0">
              <a:buNone/>
            </a:pPr>
            <a:r>
              <a:rPr lang="fr-FR" dirty="0"/>
              <a:t> </a:t>
            </a:r>
            <a:r>
              <a:rPr lang="fr-FR" dirty="0" smtClean="0"/>
              <a:t>  unifier </a:t>
            </a:r>
            <a:r>
              <a:rPr lang="fr-FR" dirty="0"/>
              <a:t>leur formats.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Le </a:t>
            </a:r>
            <a:r>
              <a:rPr lang="fr-FR" dirty="0"/>
              <a:t>but de ce projet et de réaliser une boite à outils qui permettra à un </a:t>
            </a:r>
            <a:r>
              <a:rPr lang="fr-FR" dirty="0" smtClean="0"/>
              <a:t>administrateur </a:t>
            </a:r>
            <a:r>
              <a:rPr lang="fr-FR" dirty="0"/>
              <a:t>de base de </a:t>
            </a:r>
            <a:r>
              <a:rPr lang="fr-FR" dirty="0" smtClean="0"/>
              <a:t>données </a:t>
            </a:r>
            <a:r>
              <a:rPr lang="fr-FR" dirty="0"/>
              <a:t>d’extraire les données et les transformer en fichier binaire. Et aussi de manipuler ces fichiers </a:t>
            </a:r>
            <a:r>
              <a:rPr lang="fr-FR" dirty="0" smtClean="0"/>
              <a:t>pour </a:t>
            </a:r>
            <a:r>
              <a:rPr lang="fr-FR" dirty="0"/>
              <a:t>les convertir en différents formats à savoir JSON, CSV, XML…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/>
              <a:t>L’objectif principal du projet est de développer une application console générant des fichiers de  </a:t>
            </a:r>
          </a:p>
          <a:p>
            <a:pPr marL="109728" indent="0">
              <a:buNone/>
            </a:pPr>
            <a:r>
              <a:rPr lang="fr-FR" dirty="0"/>
              <a:t>différents formats (binaire,JSON,XML,CSV</a:t>
            </a:r>
            <a:r>
              <a:rPr lang="fr-FR" dirty="0" smtClean="0"/>
              <a:t>).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14400"/>
            <a:ext cx="8305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31242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Conception &amp; Réalisation de l’application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du travail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</a:t>
            </a:r>
            <a:r>
              <a:rPr lang="fr-FR" dirty="0" err="1" smtClean="0"/>
              <a:t>yCharm</a:t>
            </a:r>
            <a:endParaRPr lang="fr-FR" dirty="0" smtClean="0"/>
          </a:p>
          <a:p>
            <a:r>
              <a:rPr lang="fr-FR" dirty="0" smtClean="0"/>
              <a:t>Git</a:t>
            </a:r>
          </a:p>
          <a:p>
            <a:r>
              <a:rPr lang="fr-FR" dirty="0" smtClean="0"/>
              <a:t>Bitbucket.org</a:t>
            </a:r>
          </a:p>
          <a:p>
            <a:r>
              <a:rPr lang="fr-FR" dirty="0" smtClean="0"/>
              <a:t>Python 2.7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Ligne de commande</a:t>
            </a:r>
          </a:p>
          <a:p>
            <a:r>
              <a:rPr lang="fr-FR" dirty="0" smtClean="0"/>
              <a:t>Automatisation des tâches</a:t>
            </a:r>
          </a:p>
          <a:p>
            <a:r>
              <a:rPr lang="fr-FR" dirty="0" smtClean="0"/>
              <a:t>Paramétrable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163</TotalTime>
  <Words>338</Words>
  <Application>Microsoft Office PowerPoint</Application>
  <PresentationFormat>Affichage à l'écran (4:3)</PresentationFormat>
  <Paragraphs>99</Paragraphs>
  <Slides>21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Broadway</vt:lpstr>
      <vt:lpstr>Calibri</vt:lpstr>
      <vt:lpstr>Georgia</vt:lpstr>
      <vt:lpstr>Trebuchet MS</vt:lpstr>
      <vt:lpstr>Wingdings</vt:lpstr>
      <vt:lpstr>Wingdings 2</vt:lpstr>
      <vt:lpstr>Urban</vt:lpstr>
      <vt:lpstr>DataMigrator</vt:lpstr>
      <vt:lpstr>Plan</vt:lpstr>
      <vt:lpstr>Introduction</vt:lpstr>
      <vt:lpstr>Problématique</vt:lpstr>
      <vt:lpstr>Démarche</vt:lpstr>
      <vt:lpstr>Présentation PowerPoint</vt:lpstr>
      <vt:lpstr>Conception &amp; Réalisation de l’application</vt:lpstr>
      <vt:lpstr>Environnement du travail</vt:lpstr>
      <vt:lpstr>Avantages</vt:lpstr>
      <vt:lpstr>Sources de données supportées</vt:lpstr>
      <vt:lpstr>Installation des modules nécessaires</vt:lpstr>
      <vt:lpstr>Outils utilisés:</vt:lpstr>
      <vt:lpstr>Db2bin.py</vt:lpstr>
      <vt:lpstr>Bin2xml.py</vt:lpstr>
      <vt:lpstr>Bin2json.py</vt:lpstr>
      <vt:lpstr>Bin2csv.py</vt:lpstr>
      <vt:lpstr>Conception de la base de données MySQL</vt:lpstr>
      <vt:lpstr>Diagramme de classe</vt:lpstr>
      <vt:lpstr>Test de l’application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DataMigrator</dc:title>
  <dc:creator>Mohamed</dc:creator>
  <cp:lastModifiedBy>Rachid Rebik</cp:lastModifiedBy>
  <cp:revision>40</cp:revision>
  <dcterms:created xsi:type="dcterms:W3CDTF">2006-08-16T00:00:00Z</dcterms:created>
  <dcterms:modified xsi:type="dcterms:W3CDTF">2016-02-24T12:13:40Z</dcterms:modified>
</cp:coreProperties>
</file>