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1" autoAdjust="0"/>
  </p:normalViewPr>
  <p:slideViewPr>
    <p:cSldViewPr>
      <p:cViewPr varScale="1">
        <p:scale>
          <a:sx n="59" d="100"/>
          <a:sy n="59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2BF8-AA6F-451D-810D-0D062F814E81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8408-4EF2-4CC3-8C07-D969A2CE9A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2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695525-20C4-42BC-8844-9CE5B318A979}" type="datetime1">
              <a:rPr lang="en-US" smtClean="0"/>
              <a:t>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166-E312-4218-8480-DE90A277CECC}" type="datetime1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E89-8E6F-41A2-AF19-17E128BC18C7}" type="datetime1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78DF-41EA-45F4-8CB3-313D6DB7626A}" type="datetime1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410-7861-4331-958B-078FDABB11FF}" type="datetime1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D249-6EC0-4768-A370-9E4AD6509AEF}" type="datetime1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75EEA0-4071-449F-ACCC-4DCB578AE369}" type="datetime1">
              <a:rPr lang="en-US" smtClean="0"/>
              <a:t>2/20/2016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A1ABB-05DB-4402-8E2A-1DC5615B74CD}" type="datetime1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4500-2883-4D69-8313-FE7156E564D6}" type="datetime1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0805-3DE4-42F4-8F8A-586FAB7F4B35}" type="datetime1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7F8F-232B-4297-B1BF-E59E656C9D5C}" type="datetime1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05AB1-B790-48DE-9DB6-90B8A3209C74}" type="datetime1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DataMigrator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Imane JABAL</a:t>
            </a:r>
          </a:p>
          <a:p>
            <a:r>
              <a:rPr lang="fr-FR" dirty="0" smtClean="0"/>
              <a:t>Rachid REBIK</a:t>
            </a:r>
          </a:p>
          <a:p>
            <a:r>
              <a:rPr lang="fr-FR" dirty="0" smtClean="0"/>
              <a:t>Mohamed AIT ABDERRAHMAN</a:t>
            </a:r>
            <a:endParaRPr lang="fr-FR" dirty="0"/>
          </a:p>
        </p:txBody>
      </p:sp>
      <p:pic>
        <p:nvPicPr>
          <p:cNvPr id="1026" name="Picture 2" descr="C:\Users\Mohamed\PycharmProjects\db2file\images\db2fi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287400" cy="32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ohamed\AppData\Local\Microsoft\Windows\INetCache\Content.Word\f454bfb1cbbf2ca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3" y="621141"/>
            <a:ext cx="1447800" cy="15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ohamed\AppData\Local\Microsoft\Windows\INetCache\Content.Word\Logo_UHII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685800"/>
            <a:ext cx="1731603" cy="151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7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Ligne de commande</a:t>
            </a:r>
            <a:endParaRPr lang="fr-FR" dirty="0" smtClean="0"/>
          </a:p>
          <a:p>
            <a:r>
              <a:rPr lang="fr-FR" dirty="0" smtClean="0"/>
              <a:t>Automatisation des tâches</a:t>
            </a:r>
          </a:p>
          <a:p>
            <a:r>
              <a:rPr lang="fr-FR" dirty="0" err="1" smtClean="0"/>
              <a:t>Paramètrable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Sources de données supportées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Microsoft SQL Server</a:t>
            </a:r>
          </a:p>
          <a:p>
            <a:r>
              <a:rPr lang="fr-FR" dirty="0" err="1" smtClean="0"/>
              <a:t>PostgreSQL</a:t>
            </a:r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r>
              <a:rPr lang="fr-FR" dirty="0" smtClean="0"/>
              <a:t>Oracle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Db2bin</a:t>
            </a:r>
          </a:p>
          <a:p>
            <a:r>
              <a:rPr lang="fr-FR" dirty="0" smtClean="0"/>
              <a:t>Bin2xml</a:t>
            </a:r>
          </a:p>
          <a:p>
            <a:r>
              <a:rPr lang="fr-FR" dirty="0" smtClean="0"/>
              <a:t>Bin2json</a:t>
            </a:r>
          </a:p>
          <a:p>
            <a:r>
              <a:rPr lang="fr-FR" dirty="0" smtClean="0"/>
              <a:t>bin2csv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pyCharm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Bitbucket.org</a:t>
            </a:r>
          </a:p>
          <a:p>
            <a:r>
              <a:rPr lang="fr-FR" dirty="0" smtClean="0"/>
              <a:t>Python 2.7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0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52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DataMigrator</vt:lpstr>
      <vt:lpstr>Plan</vt:lpstr>
      <vt:lpstr>Avantages</vt:lpstr>
      <vt:lpstr>Sources de données supportées</vt:lpstr>
      <vt:lpstr>Outils</vt:lpstr>
      <vt:lpstr>Outils utilisés</vt:lpstr>
      <vt:lpstr>Conclusion</vt:lpstr>
      <vt:lpstr>Avez-vous des 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DataMigrator</dc:title>
  <dc:creator>Mohamed</dc:creator>
  <cp:lastModifiedBy>Mohamed</cp:lastModifiedBy>
  <cp:revision>19</cp:revision>
  <dcterms:created xsi:type="dcterms:W3CDTF">2006-08-16T00:00:00Z</dcterms:created>
  <dcterms:modified xsi:type="dcterms:W3CDTF">2016-02-20T17:20:02Z</dcterms:modified>
</cp:coreProperties>
</file>