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6" r:id="rId2"/>
    <p:sldId id="321" r:id="rId3"/>
    <p:sldId id="259" r:id="rId4"/>
    <p:sldId id="324" r:id="rId5"/>
    <p:sldId id="326" r:id="rId6"/>
    <p:sldId id="308" r:id="rId7"/>
    <p:sldId id="323" r:id="rId8"/>
    <p:sldId id="320" r:id="rId9"/>
    <p:sldId id="329" r:id="rId10"/>
    <p:sldId id="332" r:id="rId11"/>
    <p:sldId id="333" r:id="rId12"/>
    <p:sldId id="327" r:id="rId13"/>
    <p:sldId id="303" r:id="rId14"/>
    <p:sldId id="340" r:id="rId15"/>
    <p:sldId id="334" r:id="rId16"/>
    <p:sldId id="311" r:id="rId17"/>
    <p:sldId id="317" r:id="rId18"/>
    <p:sldId id="318" r:id="rId19"/>
    <p:sldId id="310" r:id="rId20"/>
    <p:sldId id="305" r:id="rId21"/>
    <p:sldId id="312" r:id="rId22"/>
    <p:sldId id="313" r:id="rId23"/>
    <p:sldId id="31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94694"/>
  </p:normalViewPr>
  <p:slideViewPr>
    <p:cSldViewPr snapToGrid="0">
      <p:cViewPr varScale="1">
        <p:scale>
          <a:sx n="83" d="100"/>
          <a:sy n="83" d="100"/>
        </p:scale>
        <p:origin x="72" y="5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shant Pathak" userId="cabcb847-4fef-47d3-aeed-667174b0b1a3" providerId="ADAL" clId="{BB6EC0E2-AC8A-4B27-B929-2CD64141E7FC}"/>
    <pc:docChg chg="undo custSel addSld delSld modSld sldOrd">
      <pc:chgData name="Prashant Pathak" userId="cabcb847-4fef-47d3-aeed-667174b0b1a3" providerId="ADAL" clId="{BB6EC0E2-AC8A-4B27-B929-2CD64141E7FC}" dt="2024-08-22T04:35:22.511" v="53"/>
      <pc:docMkLst>
        <pc:docMk/>
      </pc:docMkLst>
      <pc:sldChg chg="modSp mod">
        <pc:chgData name="Prashant Pathak" userId="cabcb847-4fef-47d3-aeed-667174b0b1a3" providerId="ADAL" clId="{BB6EC0E2-AC8A-4B27-B929-2CD64141E7FC}" dt="2024-08-21T17:45:57.644" v="27" actId="20577"/>
        <pc:sldMkLst>
          <pc:docMk/>
          <pc:sldMk cId="626557672" sldId="256"/>
        </pc:sldMkLst>
        <pc:spChg chg="mod">
          <ac:chgData name="Prashant Pathak" userId="cabcb847-4fef-47d3-aeed-667174b0b1a3" providerId="ADAL" clId="{BB6EC0E2-AC8A-4B27-B929-2CD64141E7FC}" dt="2024-08-21T17:45:57.644" v="27" actId="20577"/>
          <ac:spMkLst>
            <pc:docMk/>
            <pc:sldMk cId="626557672" sldId="256"/>
            <ac:spMk id="3" creationId="{E6965494-C9BE-0BD9-D517-4ECCCC60AF06}"/>
          </ac:spMkLst>
        </pc:spChg>
      </pc:sldChg>
      <pc:sldChg chg="modSp mod">
        <pc:chgData name="Prashant Pathak" userId="cabcb847-4fef-47d3-aeed-667174b0b1a3" providerId="ADAL" clId="{BB6EC0E2-AC8A-4B27-B929-2CD64141E7FC}" dt="2024-08-22T04:31:24.189" v="38" actId="14100"/>
        <pc:sldMkLst>
          <pc:docMk/>
          <pc:sldMk cId="2055989945" sldId="305"/>
        </pc:sldMkLst>
        <pc:picChg chg="mod">
          <ac:chgData name="Prashant Pathak" userId="cabcb847-4fef-47d3-aeed-667174b0b1a3" providerId="ADAL" clId="{BB6EC0E2-AC8A-4B27-B929-2CD64141E7FC}" dt="2024-08-22T04:31:24.189" v="38" actId="14100"/>
          <ac:picMkLst>
            <pc:docMk/>
            <pc:sldMk cId="2055989945" sldId="305"/>
            <ac:picMk id="4" creationId="{EE5C2576-7AB8-173C-4F43-E94C8A979E83}"/>
          </ac:picMkLst>
        </pc:picChg>
      </pc:sldChg>
      <pc:sldChg chg="modSp mod">
        <pc:chgData name="Prashant Pathak" userId="cabcb847-4fef-47d3-aeed-667174b0b1a3" providerId="ADAL" clId="{BB6EC0E2-AC8A-4B27-B929-2CD64141E7FC}" dt="2024-08-22T04:31:01.732" v="36" actId="14100"/>
        <pc:sldMkLst>
          <pc:docMk/>
          <pc:sldMk cId="3975551473" sldId="310"/>
        </pc:sldMkLst>
        <pc:picChg chg="mod">
          <ac:chgData name="Prashant Pathak" userId="cabcb847-4fef-47d3-aeed-667174b0b1a3" providerId="ADAL" clId="{BB6EC0E2-AC8A-4B27-B929-2CD64141E7FC}" dt="2024-08-22T04:31:01.732" v="36" actId="14100"/>
          <ac:picMkLst>
            <pc:docMk/>
            <pc:sldMk cId="3975551473" sldId="310"/>
            <ac:picMk id="4" creationId="{4D017628-63BE-4CE2-0930-06A7645D41A7}"/>
          </ac:picMkLst>
        </pc:picChg>
      </pc:sldChg>
      <pc:sldChg chg="ord">
        <pc:chgData name="Prashant Pathak" userId="cabcb847-4fef-47d3-aeed-667174b0b1a3" providerId="ADAL" clId="{BB6EC0E2-AC8A-4B27-B929-2CD64141E7FC}" dt="2024-08-21T17:46:26.617" v="33"/>
        <pc:sldMkLst>
          <pc:docMk/>
          <pc:sldMk cId="2349334659" sldId="321"/>
        </pc:sldMkLst>
      </pc:sldChg>
      <pc:sldChg chg="modSp mod">
        <pc:chgData name="Prashant Pathak" userId="cabcb847-4fef-47d3-aeed-667174b0b1a3" providerId="ADAL" clId="{BB6EC0E2-AC8A-4B27-B929-2CD64141E7FC}" dt="2024-08-21T17:37:09.161" v="0" actId="14100"/>
        <pc:sldMkLst>
          <pc:docMk/>
          <pc:sldMk cId="2173099029" sldId="332"/>
        </pc:sldMkLst>
        <pc:cxnChg chg="mod">
          <ac:chgData name="Prashant Pathak" userId="cabcb847-4fef-47d3-aeed-667174b0b1a3" providerId="ADAL" clId="{BB6EC0E2-AC8A-4B27-B929-2CD64141E7FC}" dt="2024-08-21T17:37:09.161" v="0" actId="14100"/>
          <ac:cxnSpMkLst>
            <pc:docMk/>
            <pc:sldMk cId="2173099029" sldId="332"/>
            <ac:cxnSpMk id="36" creationId="{D929DB86-9E6B-330C-439A-B5D508BD595B}"/>
          </ac:cxnSpMkLst>
        </pc:cxnChg>
      </pc:sldChg>
      <pc:sldChg chg="modSp mod">
        <pc:chgData name="Prashant Pathak" userId="cabcb847-4fef-47d3-aeed-667174b0b1a3" providerId="ADAL" clId="{BB6EC0E2-AC8A-4B27-B929-2CD64141E7FC}" dt="2024-08-22T04:31:59.581" v="40" actId="14100"/>
        <pc:sldMkLst>
          <pc:docMk/>
          <pc:sldMk cId="2035711157" sldId="336"/>
        </pc:sldMkLst>
        <pc:picChg chg="mod">
          <ac:chgData name="Prashant Pathak" userId="cabcb847-4fef-47d3-aeed-667174b0b1a3" providerId="ADAL" clId="{BB6EC0E2-AC8A-4B27-B929-2CD64141E7FC}" dt="2024-08-22T04:31:59.581" v="40" actId="14100"/>
          <ac:picMkLst>
            <pc:docMk/>
            <pc:sldMk cId="2035711157" sldId="336"/>
            <ac:picMk id="4" creationId="{FC926CE8-F8E4-DE72-A256-55933791AD70}"/>
          </ac:picMkLst>
        </pc:picChg>
      </pc:sldChg>
      <pc:sldChg chg="addSp delSp modSp new del mod">
        <pc:chgData name="Prashant Pathak" userId="cabcb847-4fef-47d3-aeed-667174b0b1a3" providerId="ADAL" clId="{BB6EC0E2-AC8A-4B27-B929-2CD64141E7FC}" dt="2024-08-22T04:33:42.149" v="47" actId="680"/>
        <pc:sldMkLst>
          <pc:docMk/>
          <pc:sldMk cId="1368541737" sldId="340"/>
        </pc:sldMkLst>
        <pc:spChg chg="add del">
          <ac:chgData name="Prashant Pathak" userId="cabcb847-4fef-47d3-aeed-667174b0b1a3" providerId="ADAL" clId="{BB6EC0E2-AC8A-4B27-B929-2CD64141E7FC}" dt="2024-08-22T04:33:41.563" v="46" actId="478"/>
          <ac:spMkLst>
            <pc:docMk/>
            <pc:sldMk cId="1368541737" sldId="340"/>
            <ac:spMk id="2" creationId="{E3159A9D-BE37-EAEE-14C9-882A06D3FB21}"/>
          </ac:spMkLst>
        </pc:spChg>
        <pc:spChg chg="add del">
          <ac:chgData name="Prashant Pathak" userId="cabcb847-4fef-47d3-aeed-667174b0b1a3" providerId="ADAL" clId="{BB6EC0E2-AC8A-4B27-B929-2CD64141E7FC}" dt="2024-08-22T04:33:41.563" v="46" actId="478"/>
          <ac:spMkLst>
            <pc:docMk/>
            <pc:sldMk cId="1368541737" sldId="340"/>
            <ac:spMk id="3" creationId="{7FBF0BDC-A55E-0F5B-537D-6BE19F1DC20F}"/>
          </ac:spMkLst>
        </pc:spChg>
        <pc:picChg chg="add mod">
          <ac:chgData name="Prashant Pathak" userId="cabcb847-4fef-47d3-aeed-667174b0b1a3" providerId="ADAL" clId="{BB6EC0E2-AC8A-4B27-B929-2CD64141E7FC}" dt="2024-08-22T04:33:40.316" v="45" actId="1076"/>
          <ac:picMkLst>
            <pc:docMk/>
            <pc:sldMk cId="1368541737" sldId="340"/>
            <ac:picMk id="4" creationId="{9EDA2291-4194-20BD-035E-1A105583B3C2}"/>
          </ac:picMkLst>
        </pc:picChg>
      </pc:sldChg>
      <pc:sldChg chg="modSp new mod">
        <pc:chgData name="Prashant Pathak" userId="cabcb847-4fef-47d3-aeed-667174b0b1a3" providerId="ADAL" clId="{BB6EC0E2-AC8A-4B27-B929-2CD64141E7FC}" dt="2024-08-22T04:35:22.511" v="53"/>
        <pc:sldMkLst>
          <pc:docMk/>
          <pc:sldMk cId="1518179339" sldId="340"/>
        </pc:sldMkLst>
        <pc:spChg chg="mod">
          <ac:chgData name="Prashant Pathak" userId="cabcb847-4fef-47d3-aeed-667174b0b1a3" providerId="ADAL" clId="{BB6EC0E2-AC8A-4B27-B929-2CD64141E7FC}" dt="2024-08-22T04:35:22.511" v="53"/>
          <ac:spMkLst>
            <pc:docMk/>
            <pc:sldMk cId="1518179339" sldId="340"/>
            <ac:spMk id="2" creationId="{05BAFDB0-6672-AC08-7E2F-C987EF4591B5}"/>
          </ac:spMkLst>
        </pc:spChg>
        <pc:spChg chg="mod">
          <ac:chgData name="Prashant Pathak" userId="cabcb847-4fef-47d3-aeed-667174b0b1a3" providerId="ADAL" clId="{BB6EC0E2-AC8A-4B27-B929-2CD64141E7FC}" dt="2024-08-22T04:35:10.242" v="50" actId="27636"/>
          <ac:spMkLst>
            <pc:docMk/>
            <pc:sldMk cId="1518179339" sldId="340"/>
            <ac:spMk id="3" creationId="{17424E7A-A8ED-36E8-2F93-DB873068640C}"/>
          </ac:spMkLst>
        </pc:spChg>
      </pc:sldChg>
    </pc:docChg>
  </pc:docChgLst>
  <pc:docChgLst>
    <pc:chgData name="Prashant Pathak" userId="cabcb847-4fef-47d3-aeed-667174b0b1a3" providerId="ADAL" clId="{E1587D57-2747-48EB-8F62-09AC6DADF6B0}"/>
    <pc:docChg chg="undo custSel addSld delSld modSld sldOrd">
      <pc:chgData name="Prashant Pathak" userId="cabcb847-4fef-47d3-aeed-667174b0b1a3" providerId="ADAL" clId="{E1587D57-2747-48EB-8F62-09AC6DADF6B0}" dt="2024-03-09T07:43:37.611" v="2262" actId="5793"/>
      <pc:docMkLst>
        <pc:docMk/>
      </pc:docMkLst>
      <pc:sldChg chg="addSp delSp modSp mod modAnim">
        <pc:chgData name="Prashant Pathak" userId="cabcb847-4fef-47d3-aeed-667174b0b1a3" providerId="ADAL" clId="{E1587D57-2747-48EB-8F62-09AC6DADF6B0}" dt="2024-03-09T05:07:42.859" v="262"/>
        <pc:sldMkLst>
          <pc:docMk/>
          <pc:sldMk cId="4048957556" sldId="259"/>
        </pc:sldMkLst>
        <pc:spChg chg="mod">
          <ac:chgData name="Prashant Pathak" userId="cabcb847-4fef-47d3-aeed-667174b0b1a3" providerId="ADAL" clId="{E1587D57-2747-48EB-8F62-09AC6DADF6B0}" dt="2024-03-09T05:05:54.841" v="214" actId="1076"/>
          <ac:spMkLst>
            <pc:docMk/>
            <pc:sldMk cId="4048957556" sldId="259"/>
            <ac:spMk id="3" creationId="{1526E0D9-ED88-D1FC-EAB2-47D59D3C72AB}"/>
          </ac:spMkLst>
        </pc:spChg>
        <pc:spChg chg="add mod">
          <ac:chgData name="Prashant Pathak" userId="cabcb847-4fef-47d3-aeed-667174b0b1a3" providerId="ADAL" clId="{E1587D57-2747-48EB-8F62-09AC6DADF6B0}" dt="2024-03-09T05:06:40.233" v="220" actId="14100"/>
          <ac:spMkLst>
            <pc:docMk/>
            <pc:sldMk cId="4048957556" sldId="259"/>
            <ac:spMk id="6" creationId="{D8779473-D8C1-65B3-AE6B-E8A5A3A83C2F}"/>
          </ac:spMkLst>
        </pc:spChg>
        <pc:spChg chg="add mod">
          <ac:chgData name="Prashant Pathak" userId="cabcb847-4fef-47d3-aeed-667174b0b1a3" providerId="ADAL" clId="{E1587D57-2747-48EB-8F62-09AC6DADF6B0}" dt="2024-03-09T05:06:42.971" v="221" actId="1076"/>
          <ac:spMkLst>
            <pc:docMk/>
            <pc:sldMk cId="4048957556" sldId="259"/>
            <ac:spMk id="7" creationId="{4E5F9E98-5861-86B0-0191-80CF9EB058A6}"/>
          </ac:spMkLst>
        </pc:spChg>
        <pc:spChg chg="add mod">
          <ac:chgData name="Prashant Pathak" userId="cabcb847-4fef-47d3-aeed-667174b0b1a3" providerId="ADAL" clId="{E1587D57-2747-48EB-8F62-09AC6DADF6B0}" dt="2024-03-09T05:06:53.751" v="225" actId="1076"/>
          <ac:spMkLst>
            <pc:docMk/>
            <pc:sldMk cId="4048957556" sldId="259"/>
            <ac:spMk id="8" creationId="{CA4E5EEB-3BD8-D687-37D5-78421336FA1A}"/>
          </ac:spMkLst>
        </pc:spChg>
        <pc:spChg chg="add del mod">
          <ac:chgData name="Prashant Pathak" userId="cabcb847-4fef-47d3-aeed-667174b0b1a3" providerId="ADAL" clId="{E1587D57-2747-48EB-8F62-09AC6DADF6B0}" dt="2024-03-09T05:06:09.148" v="215" actId="21"/>
          <ac:spMkLst>
            <pc:docMk/>
            <pc:sldMk cId="4048957556" sldId="259"/>
            <ac:spMk id="9" creationId="{00074A85-8501-3ECA-3089-105241181D4B}"/>
          </ac:spMkLst>
        </pc:spChg>
        <pc:spChg chg="add mod">
          <ac:chgData name="Prashant Pathak" userId="cabcb847-4fef-47d3-aeed-667174b0b1a3" providerId="ADAL" clId="{E1587D57-2747-48EB-8F62-09AC6DADF6B0}" dt="2024-03-09T05:07:37.836" v="261" actId="14100"/>
          <ac:spMkLst>
            <pc:docMk/>
            <pc:sldMk cId="4048957556" sldId="259"/>
            <ac:spMk id="10" creationId="{57472B5A-4C94-B23C-C294-173944C35962}"/>
          </ac:spMkLst>
        </pc:spChg>
        <pc:picChg chg="add mod">
          <ac:chgData name="Prashant Pathak" userId="cabcb847-4fef-47d3-aeed-667174b0b1a3" providerId="ADAL" clId="{E1587D57-2747-48EB-8F62-09AC6DADF6B0}" dt="2024-03-09T05:06:51.485" v="224" actId="1076"/>
          <ac:picMkLst>
            <pc:docMk/>
            <pc:sldMk cId="4048957556" sldId="259"/>
            <ac:picMk id="5" creationId="{5ADA82AF-540F-A47C-A98B-F40DDB65E5EE}"/>
          </ac:picMkLst>
        </pc:picChg>
      </pc:sldChg>
      <pc:sldChg chg="del ord">
        <pc:chgData name="Prashant Pathak" userId="cabcb847-4fef-47d3-aeed-667174b0b1a3" providerId="ADAL" clId="{E1587D57-2747-48EB-8F62-09AC6DADF6B0}" dt="2024-03-09T07:28:35.280" v="1981" actId="47"/>
        <pc:sldMkLst>
          <pc:docMk/>
          <pc:sldMk cId="893378194" sldId="285"/>
        </pc:sldMkLst>
      </pc:sldChg>
      <pc:sldChg chg="del">
        <pc:chgData name="Prashant Pathak" userId="cabcb847-4fef-47d3-aeed-667174b0b1a3" providerId="ADAL" clId="{E1587D57-2747-48EB-8F62-09AC6DADF6B0}" dt="2024-03-09T07:28:36.130" v="1982" actId="47"/>
        <pc:sldMkLst>
          <pc:docMk/>
          <pc:sldMk cId="2478928177" sldId="286"/>
        </pc:sldMkLst>
      </pc:sldChg>
      <pc:sldChg chg="addSp delSp modSp mod ord">
        <pc:chgData name="Prashant Pathak" userId="cabcb847-4fef-47d3-aeed-667174b0b1a3" providerId="ADAL" clId="{E1587D57-2747-48EB-8F62-09AC6DADF6B0}" dt="2024-03-09T07:36:13.328" v="2014" actId="1076"/>
        <pc:sldMkLst>
          <pc:docMk/>
          <pc:sldMk cId="1972616972" sldId="303"/>
        </pc:sldMkLst>
        <pc:spChg chg="mod">
          <ac:chgData name="Prashant Pathak" userId="cabcb847-4fef-47d3-aeed-667174b0b1a3" providerId="ADAL" clId="{E1587D57-2747-48EB-8F62-09AC6DADF6B0}" dt="2024-03-09T07:27:15.768" v="1973" actId="20577"/>
          <ac:spMkLst>
            <pc:docMk/>
            <pc:sldMk cId="1972616972" sldId="303"/>
            <ac:spMk id="2" creationId="{7FE9D6C9-026A-5719-978A-E88FAE705AEE}"/>
          </ac:spMkLst>
        </pc:spChg>
        <pc:spChg chg="mod">
          <ac:chgData name="Prashant Pathak" userId="cabcb847-4fef-47d3-aeed-667174b0b1a3" providerId="ADAL" clId="{E1587D57-2747-48EB-8F62-09AC6DADF6B0}" dt="2024-03-09T07:36:08.259" v="2012" actId="20577"/>
          <ac:spMkLst>
            <pc:docMk/>
            <pc:sldMk cId="1972616972" sldId="303"/>
            <ac:spMk id="3" creationId="{EAA4CDF4-D471-331F-3072-F1BC96DC83DA}"/>
          </ac:spMkLst>
        </pc:spChg>
        <pc:spChg chg="add del">
          <ac:chgData name="Prashant Pathak" userId="cabcb847-4fef-47d3-aeed-667174b0b1a3" providerId="ADAL" clId="{E1587D57-2747-48EB-8F62-09AC6DADF6B0}" dt="2024-03-09T05:58:42.104" v="827" actId="22"/>
          <ac:spMkLst>
            <pc:docMk/>
            <pc:sldMk cId="1972616972" sldId="303"/>
            <ac:spMk id="5" creationId="{7827FA77-1306-A5BD-4984-D3AF4BB1345D}"/>
          </ac:spMkLst>
        </pc:spChg>
        <pc:picChg chg="mod ord">
          <ac:chgData name="Prashant Pathak" userId="cabcb847-4fef-47d3-aeed-667174b0b1a3" providerId="ADAL" clId="{E1587D57-2747-48EB-8F62-09AC6DADF6B0}" dt="2024-03-09T07:28:23.466" v="1980" actId="1076"/>
          <ac:picMkLst>
            <pc:docMk/>
            <pc:sldMk cId="1972616972" sldId="303"/>
            <ac:picMk id="6" creationId="{455B380A-0D9D-027E-CE6D-12C998FAFA7F}"/>
          </ac:picMkLst>
        </pc:picChg>
        <pc:picChg chg="mod">
          <ac:chgData name="Prashant Pathak" userId="cabcb847-4fef-47d3-aeed-667174b0b1a3" providerId="ADAL" clId="{E1587D57-2747-48EB-8F62-09AC6DADF6B0}" dt="2024-03-09T07:36:13.328" v="2014" actId="1076"/>
          <ac:picMkLst>
            <pc:docMk/>
            <pc:sldMk cId="1972616972" sldId="303"/>
            <ac:picMk id="8" creationId="{97BCE674-72D1-07EA-145C-93685304C482}"/>
          </ac:picMkLst>
        </pc:picChg>
      </pc:sldChg>
      <pc:sldChg chg="del">
        <pc:chgData name="Prashant Pathak" userId="cabcb847-4fef-47d3-aeed-667174b0b1a3" providerId="ADAL" clId="{E1587D57-2747-48EB-8F62-09AC6DADF6B0}" dt="2024-03-09T06:02:28.730" v="868" actId="2696"/>
        <pc:sldMkLst>
          <pc:docMk/>
          <pc:sldMk cId="3608662050" sldId="304"/>
        </pc:sldMkLst>
      </pc:sldChg>
      <pc:sldChg chg="add del">
        <pc:chgData name="Prashant Pathak" userId="cabcb847-4fef-47d3-aeed-667174b0b1a3" providerId="ADAL" clId="{E1587D57-2747-48EB-8F62-09AC6DADF6B0}" dt="2024-03-09T07:30:28.118" v="2004" actId="47"/>
        <pc:sldMkLst>
          <pc:docMk/>
          <pc:sldMk cId="3737463459" sldId="304"/>
        </pc:sldMkLst>
      </pc:sldChg>
      <pc:sldChg chg="del">
        <pc:chgData name="Prashant Pathak" userId="cabcb847-4fef-47d3-aeed-667174b0b1a3" providerId="ADAL" clId="{E1587D57-2747-48EB-8F62-09AC6DADF6B0}" dt="2024-03-09T06:02:49.863" v="870" actId="2696"/>
        <pc:sldMkLst>
          <pc:docMk/>
          <pc:sldMk cId="454046813" sldId="305"/>
        </pc:sldMkLst>
      </pc:sldChg>
      <pc:sldChg chg="add ord">
        <pc:chgData name="Prashant Pathak" userId="cabcb847-4fef-47d3-aeed-667174b0b1a3" providerId="ADAL" clId="{E1587D57-2747-48EB-8F62-09AC6DADF6B0}" dt="2024-03-09T07:20:14.218" v="1953"/>
        <pc:sldMkLst>
          <pc:docMk/>
          <pc:sldMk cId="2055989945" sldId="305"/>
        </pc:sldMkLst>
      </pc:sldChg>
      <pc:sldChg chg="add del">
        <pc:chgData name="Prashant Pathak" userId="cabcb847-4fef-47d3-aeed-667174b0b1a3" providerId="ADAL" clId="{E1587D57-2747-48EB-8F62-09AC6DADF6B0}" dt="2024-03-09T07:38:14.477" v="2044" actId="47"/>
        <pc:sldMkLst>
          <pc:docMk/>
          <pc:sldMk cId="1942460821" sldId="306"/>
        </pc:sldMkLst>
      </pc:sldChg>
      <pc:sldChg chg="del ord">
        <pc:chgData name="Prashant Pathak" userId="cabcb847-4fef-47d3-aeed-667174b0b1a3" providerId="ADAL" clId="{E1587D57-2747-48EB-8F62-09AC6DADF6B0}" dt="2024-03-09T06:02:28.730" v="868" actId="2696"/>
        <pc:sldMkLst>
          <pc:docMk/>
          <pc:sldMk cId="3805127959" sldId="306"/>
        </pc:sldMkLst>
      </pc:sldChg>
      <pc:sldChg chg="del">
        <pc:chgData name="Prashant Pathak" userId="cabcb847-4fef-47d3-aeed-667174b0b1a3" providerId="ADAL" clId="{E1587D57-2747-48EB-8F62-09AC6DADF6B0}" dt="2024-03-09T07:01:23.750" v="1608" actId="47"/>
        <pc:sldMkLst>
          <pc:docMk/>
          <pc:sldMk cId="872365611" sldId="307"/>
        </pc:sldMkLst>
      </pc:sldChg>
      <pc:sldChg chg="modSp ord">
        <pc:chgData name="Prashant Pathak" userId="cabcb847-4fef-47d3-aeed-667174b0b1a3" providerId="ADAL" clId="{E1587D57-2747-48EB-8F62-09AC6DADF6B0}" dt="2024-03-09T07:39:37.169" v="2052"/>
        <pc:sldMkLst>
          <pc:docMk/>
          <pc:sldMk cId="2340419333" sldId="308"/>
        </pc:sldMkLst>
        <pc:picChg chg="mod">
          <ac:chgData name="Prashant Pathak" userId="cabcb847-4fef-47d3-aeed-667174b0b1a3" providerId="ADAL" clId="{E1587D57-2747-48EB-8F62-09AC6DADF6B0}" dt="2024-03-09T07:37:44.376" v="2043" actId="14100"/>
          <ac:picMkLst>
            <pc:docMk/>
            <pc:sldMk cId="2340419333" sldId="308"/>
            <ac:picMk id="1026" creationId="{9DBE3B1E-C82C-B668-E416-AD7F473C9E9C}"/>
          </ac:picMkLst>
        </pc:picChg>
      </pc:sldChg>
      <pc:sldChg chg="del">
        <pc:chgData name="Prashant Pathak" userId="cabcb847-4fef-47d3-aeed-667174b0b1a3" providerId="ADAL" clId="{E1587D57-2747-48EB-8F62-09AC6DADF6B0}" dt="2024-03-09T05:00:53.347" v="155" actId="47"/>
        <pc:sldMkLst>
          <pc:docMk/>
          <pc:sldMk cId="2093952736" sldId="309"/>
        </pc:sldMkLst>
      </pc:sldChg>
      <pc:sldChg chg="modSp mod ord">
        <pc:chgData name="Prashant Pathak" userId="cabcb847-4fef-47d3-aeed-667174b0b1a3" providerId="ADAL" clId="{E1587D57-2747-48EB-8F62-09AC6DADF6B0}" dt="2024-03-09T07:40:52.996" v="2080"/>
        <pc:sldMkLst>
          <pc:docMk/>
          <pc:sldMk cId="3975551473" sldId="310"/>
        </pc:sldMkLst>
        <pc:picChg chg="mod">
          <ac:chgData name="Prashant Pathak" userId="cabcb847-4fef-47d3-aeed-667174b0b1a3" providerId="ADAL" clId="{E1587D57-2747-48EB-8F62-09AC6DADF6B0}" dt="2024-03-09T07:37:13.434" v="2035" actId="1076"/>
          <ac:picMkLst>
            <pc:docMk/>
            <pc:sldMk cId="3975551473" sldId="310"/>
            <ac:picMk id="4" creationId="{4D017628-63BE-4CE2-0930-06A7645D41A7}"/>
          </ac:picMkLst>
        </pc:picChg>
      </pc:sldChg>
      <pc:sldChg chg="modSp mod ord">
        <pc:chgData name="Prashant Pathak" userId="cabcb847-4fef-47d3-aeed-667174b0b1a3" providerId="ADAL" clId="{E1587D57-2747-48EB-8F62-09AC6DADF6B0}" dt="2024-03-09T07:40:34.417" v="2078" actId="1076"/>
        <pc:sldMkLst>
          <pc:docMk/>
          <pc:sldMk cId="42934073" sldId="311"/>
        </pc:sldMkLst>
        <pc:spChg chg="mod">
          <ac:chgData name="Prashant Pathak" userId="cabcb847-4fef-47d3-aeed-667174b0b1a3" providerId="ADAL" clId="{E1587D57-2747-48EB-8F62-09AC6DADF6B0}" dt="2024-03-09T07:40:30.790" v="2077" actId="20577"/>
          <ac:spMkLst>
            <pc:docMk/>
            <pc:sldMk cId="42934073" sldId="311"/>
            <ac:spMk id="2" creationId="{0A179DA7-A31A-B18D-5779-23CC3BEB21A7}"/>
          </ac:spMkLst>
        </pc:spChg>
        <pc:picChg chg="mod">
          <ac:chgData name="Prashant Pathak" userId="cabcb847-4fef-47d3-aeed-667174b0b1a3" providerId="ADAL" clId="{E1587D57-2747-48EB-8F62-09AC6DADF6B0}" dt="2024-03-09T07:40:34.417" v="2078" actId="1076"/>
          <ac:picMkLst>
            <pc:docMk/>
            <pc:sldMk cId="42934073" sldId="311"/>
            <ac:picMk id="2050" creationId="{F2A1BE39-6092-7779-E009-5D7F83AA6C66}"/>
          </ac:picMkLst>
        </pc:picChg>
      </pc:sldChg>
      <pc:sldChg chg="modSp mod ord">
        <pc:chgData name="Prashant Pathak" userId="cabcb847-4fef-47d3-aeed-667174b0b1a3" providerId="ADAL" clId="{E1587D57-2747-48EB-8F62-09AC6DADF6B0}" dt="2024-03-09T07:36:23.183" v="2015" actId="167"/>
        <pc:sldMkLst>
          <pc:docMk/>
          <pc:sldMk cId="1117013466" sldId="312"/>
        </pc:sldMkLst>
        <pc:picChg chg="ord">
          <ac:chgData name="Prashant Pathak" userId="cabcb847-4fef-47d3-aeed-667174b0b1a3" providerId="ADAL" clId="{E1587D57-2747-48EB-8F62-09AC6DADF6B0}" dt="2024-03-09T07:36:23.183" v="2015" actId="167"/>
          <ac:picMkLst>
            <pc:docMk/>
            <pc:sldMk cId="1117013466" sldId="312"/>
            <ac:picMk id="5" creationId="{A6683C5C-58DF-949B-8661-B02730CECB64}"/>
          </ac:picMkLst>
        </pc:picChg>
      </pc:sldChg>
      <pc:sldChg chg="modSp mod ord">
        <pc:chgData name="Prashant Pathak" userId="cabcb847-4fef-47d3-aeed-667174b0b1a3" providerId="ADAL" clId="{E1587D57-2747-48EB-8F62-09AC6DADF6B0}" dt="2024-03-09T07:36:49.123" v="2034" actId="167"/>
        <pc:sldMkLst>
          <pc:docMk/>
          <pc:sldMk cId="3807260600" sldId="313"/>
        </pc:sldMkLst>
        <pc:picChg chg="mod ord">
          <ac:chgData name="Prashant Pathak" userId="cabcb847-4fef-47d3-aeed-667174b0b1a3" providerId="ADAL" clId="{E1587D57-2747-48EB-8F62-09AC6DADF6B0}" dt="2024-03-09T07:36:49.123" v="2034" actId="167"/>
          <ac:picMkLst>
            <pc:docMk/>
            <pc:sldMk cId="3807260600" sldId="313"/>
            <ac:picMk id="5" creationId="{20238475-4AAC-4A73-932B-E54BCD3446B4}"/>
          </ac:picMkLst>
        </pc:picChg>
        <pc:picChg chg="mod">
          <ac:chgData name="Prashant Pathak" userId="cabcb847-4fef-47d3-aeed-667174b0b1a3" providerId="ADAL" clId="{E1587D57-2747-48EB-8F62-09AC6DADF6B0}" dt="2024-03-09T07:36:38.736" v="2032" actId="1036"/>
          <ac:picMkLst>
            <pc:docMk/>
            <pc:sldMk cId="3807260600" sldId="313"/>
            <ac:picMk id="9" creationId="{A0433F24-24EA-07C2-8B6F-DF268BFC4FD1}"/>
          </ac:picMkLst>
        </pc:picChg>
      </pc:sldChg>
      <pc:sldChg chg="ord">
        <pc:chgData name="Prashant Pathak" userId="cabcb847-4fef-47d3-aeed-667174b0b1a3" providerId="ADAL" clId="{E1587D57-2747-48EB-8F62-09AC6DADF6B0}" dt="2024-03-09T07:20:14.218" v="1953"/>
        <pc:sldMkLst>
          <pc:docMk/>
          <pc:sldMk cId="804194980" sldId="314"/>
        </pc:sldMkLst>
      </pc:sldChg>
      <pc:sldChg chg="addSp modSp del modAnim">
        <pc:chgData name="Prashant Pathak" userId="cabcb847-4fef-47d3-aeed-667174b0b1a3" providerId="ADAL" clId="{E1587D57-2747-48EB-8F62-09AC6DADF6B0}" dt="2024-03-09T06:05:37.168" v="874" actId="2696"/>
        <pc:sldMkLst>
          <pc:docMk/>
          <pc:sldMk cId="521655370" sldId="315"/>
        </pc:sldMkLst>
        <pc:picChg chg="add mod">
          <ac:chgData name="Prashant Pathak" userId="cabcb847-4fef-47d3-aeed-667174b0b1a3" providerId="ADAL" clId="{E1587D57-2747-48EB-8F62-09AC6DADF6B0}" dt="2024-03-09T06:05:28.687" v="873" actId="14100"/>
          <ac:picMkLst>
            <pc:docMk/>
            <pc:sldMk cId="521655370" sldId="315"/>
            <ac:picMk id="2050" creationId="{2807E976-A79B-62C4-A604-036B401A4E50}"/>
          </ac:picMkLst>
        </pc:picChg>
        <pc:picChg chg="mod">
          <ac:chgData name="Prashant Pathak" userId="cabcb847-4fef-47d3-aeed-667174b0b1a3" providerId="ADAL" clId="{E1587D57-2747-48EB-8F62-09AC6DADF6B0}" dt="2024-03-09T05:49:28.321" v="800" actId="1035"/>
          <ac:picMkLst>
            <pc:docMk/>
            <pc:sldMk cId="521655370" sldId="315"/>
            <ac:picMk id="3074" creationId="{2761EACB-187B-2CF8-5851-6AB1DB7EF53C}"/>
          </ac:picMkLst>
        </pc:picChg>
      </pc:sldChg>
      <pc:sldChg chg="modSp add mod ord">
        <pc:chgData name="Prashant Pathak" userId="cabcb847-4fef-47d3-aeed-667174b0b1a3" providerId="ADAL" clId="{E1587D57-2747-48EB-8F62-09AC6DADF6B0}" dt="2024-03-09T07:01:21.619" v="1607"/>
        <pc:sldMkLst>
          <pc:docMk/>
          <pc:sldMk cId="3618125670" sldId="315"/>
        </pc:sldMkLst>
        <pc:spChg chg="mod">
          <ac:chgData name="Prashant Pathak" userId="cabcb847-4fef-47d3-aeed-667174b0b1a3" providerId="ADAL" clId="{E1587D57-2747-48EB-8F62-09AC6DADF6B0}" dt="2024-03-09T07:00:32.634" v="1599"/>
          <ac:spMkLst>
            <pc:docMk/>
            <pc:sldMk cId="3618125670" sldId="315"/>
            <ac:spMk id="2" creationId="{BF053EB8-A5F5-8614-7A00-E037DFF73AE3}"/>
          </ac:spMkLst>
        </pc:spChg>
      </pc:sldChg>
      <pc:sldChg chg="del">
        <pc:chgData name="Prashant Pathak" userId="cabcb847-4fef-47d3-aeed-667174b0b1a3" providerId="ADAL" clId="{E1587D57-2747-48EB-8F62-09AC6DADF6B0}" dt="2024-03-09T06:58:35.365" v="1549" actId="47"/>
        <pc:sldMkLst>
          <pc:docMk/>
          <pc:sldMk cId="2374047390" sldId="316"/>
        </pc:sldMkLst>
      </pc:sldChg>
      <pc:sldChg chg="modSp mod ord">
        <pc:chgData name="Prashant Pathak" userId="cabcb847-4fef-47d3-aeed-667174b0b1a3" providerId="ADAL" clId="{E1587D57-2747-48EB-8F62-09AC6DADF6B0}" dt="2024-03-09T07:20:14.218" v="1953"/>
        <pc:sldMkLst>
          <pc:docMk/>
          <pc:sldMk cId="2910588753" sldId="317"/>
        </pc:sldMkLst>
        <pc:spChg chg="mod">
          <ac:chgData name="Prashant Pathak" userId="cabcb847-4fef-47d3-aeed-667174b0b1a3" providerId="ADAL" clId="{E1587D57-2747-48EB-8F62-09AC6DADF6B0}" dt="2024-03-09T05:50:48.263" v="812" actId="1076"/>
          <ac:spMkLst>
            <pc:docMk/>
            <pc:sldMk cId="2910588753" sldId="317"/>
            <ac:spMk id="6" creationId="{FFFE6099-DA36-8B8B-C9B5-52B2078647B7}"/>
          </ac:spMkLst>
        </pc:spChg>
        <pc:spChg chg="mod">
          <ac:chgData name="Prashant Pathak" userId="cabcb847-4fef-47d3-aeed-667174b0b1a3" providerId="ADAL" clId="{E1587D57-2747-48EB-8F62-09AC6DADF6B0}" dt="2024-03-09T05:50:33.937" v="809" actId="1076"/>
          <ac:spMkLst>
            <pc:docMk/>
            <pc:sldMk cId="2910588753" sldId="317"/>
            <ac:spMk id="7" creationId="{2556796F-DFA4-2893-EE67-1128EAFEAA4F}"/>
          </ac:spMkLst>
        </pc:spChg>
      </pc:sldChg>
      <pc:sldChg chg="modSp mod ord">
        <pc:chgData name="Prashant Pathak" userId="cabcb847-4fef-47d3-aeed-667174b0b1a3" providerId="ADAL" clId="{E1587D57-2747-48EB-8F62-09AC6DADF6B0}" dt="2024-03-09T07:37:28.662" v="2042" actId="1076"/>
        <pc:sldMkLst>
          <pc:docMk/>
          <pc:sldMk cId="250956964" sldId="318"/>
        </pc:sldMkLst>
        <pc:spChg chg="mod">
          <ac:chgData name="Prashant Pathak" userId="cabcb847-4fef-47d3-aeed-667174b0b1a3" providerId="ADAL" clId="{E1587D57-2747-48EB-8F62-09AC6DADF6B0}" dt="2024-03-09T07:37:27.107" v="2041" actId="1076"/>
          <ac:spMkLst>
            <pc:docMk/>
            <pc:sldMk cId="250956964" sldId="318"/>
            <ac:spMk id="4" creationId="{32020339-94EC-D415-8993-49E1F7D77A92}"/>
          </ac:spMkLst>
        </pc:spChg>
        <pc:picChg chg="mod">
          <ac:chgData name="Prashant Pathak" userId="cabcb847-4fef-47d3-aeed-667174b0b1a3" providerId="ADAL" clId="{E1587D57-2747-48EB-8F62-09AC6DADF6B0}" dt="2024-03-09T07:37:28.662" v="2042" actId="1076"/>
          <ac:picMkLst>
            <pc:docMk/>
            <pc:sldMk cId="250956964" sldId="318"/>
            <ac:picMk id="2050" creationId="{4A1AD8DB-4F55-3450-FC27-B0BCC7D9340F}"/>
          </ac:picMkLst>
        </pc:picChg>
      </pc:sldChg>
      <pc:sldChg chg="del">
        <pc:chgData name="Prashant Pathak" userId="cabcb847-4fef-47d3-aeed-667174b0b1a3" providerId="ADAL" clId="{E1587D57-2747-48EB-8F62-09AC6DADF6B0}" dt="2024-03-09T06:58:34.434" v="1548" actId="47"/>
        <pc:sldMkLst>
          <pc:docMk/>
          <pc:sldMk cId="3623490763" sldId="319"/>
        </pc:sldMkLst>
      </pc:sldChg>
      <pc:sldChg chg="add">
        <pc:chgData name="Prashant Pathak" userId="cabcb847-4fef-47d3-aeed-667174b0b1a3" providerId="ADAL" clId="{E1587D57-2747-48EB-8F62-09AC6DADF6B0}" dt="2024-03-09T07:05:42.173" v="1642"/>
        <pc:sldMkLst>
          <pc:docMk/>
          <pc:sldMk cId="90472738" sldId="320"/>
        </pc:sldMkLst>
      </pc:sldChg>
      <pc:sldChg chg="modSp del mod">
        <pc:chgData name="Prashant Pathak" userId="cabcb847-4fef-47d3-aeed-667174b0b1a3" providerId="ADAL" clId="{E1587D57-2747-48EB-8F62-09AC6DADF6B0}" dt="2024-03-09T07:05:30.233" v="1641" actId="2696"/>
        <pc:sldMkLst>
          <pc:docMk/>
          <pc:sldMk cId="3906183130" sldId="320"/>
        </pc:sldMkLst>
        <pc:spChg chg="mod">
          <ac:chgData name="Prashant Pathak" userId="cabcb847-4fef-47d3-aeed-667174b0b1a3" providerId="ADAL" clId="{E1587D57-2747-48EB-8F62-09AC6DADF6B0}" dt="2024-03-09T06:31:37.774" v="1027" actId="1076"/>
          <ac:spMkLst>
            <pc:docMk/>
            <pc:sldMk cId="3906183130" sldId="320"/>
            <ac:spMk id="6" creationId="{6EC44DC5-50D4-AB25-71E9-82BE25A0F69B}"/>
          </ac:spMkLst>
        </pc:spChg>
        <pc:spChg chg="mod">
          <ac:chgData name="Prashant Pathak" userId="cabcb847-4fef-47d3-aeed-667174b0b1a3" providerId="ADAL" clId="{E1587D57-2747-48EB-8F62-09AC6DADF6B0}" dt="2024-03-09T06:31:22.461" v="1023" actId="403"/>
          <ac:spMkLst>
            <pc:docMk/>
            <pc:sldMk cId="3906183130" sldId="320"/>
            <ac:spMk id="7" creationId="{B7BBDECE-87EE-FA20-0A3A-6E58B8330D4B}"/>
          </ac:spMkLst>
        </pc:spChg>
        <pc:spChg chg="mod">
          <ac:chgData name="Prashant Pathak" userId="cabcb847-4fef-47d3-aeed-667174b0b1a3" providerId="ADAL" clId="{E1587D57-2747-48EB-8F62-09AC6DADF6B0}" dt="2024-03-09T06:32:10.127" v="1035" actId="692"/>
          <ac:spMkLst>
            <pc:docMk/>
            <pc:sldMk cId="3906183130" sldId="320"/>
            <ac:spMk id="8" creationId="{9CD867AB-149E-739B-4FBA-A72AF3A2CACB}"/>
          </ac:spMkLst>
        </pc:spChg>
        <pc:picChg chg="mod">
          <ac:chgData name="Prashant Pathak" userId="cabcb847-4fef-47d3-aeed-667174b0b1a3" providerId="ADAL" clId="{E1587D57-2747-48EB-8F62-09AC6DADF6B0}" dt="2024-03-09T06:32:31.909" v="1037" actId="14100"/>
          <ac:picMkLst>
            <pc:docMk/>
            <pc:sldMk cId="3906183130" sldId="320"/>
            <ac:picMk id="3074" creationId="{1D83C867-3960-E466-3CFF-D9582C31D889}"/>
          </ac:picMkLst>
        </pc:picChg>
      </pc:sldChg>
      <pc:sldChg chg="ord">
        <pc:chgData name="Prashant Pathak" userId="cabcb847-4fef-47d3-aeed-667174b0b1a3" providerId="ADAL" clId="{E1587D57-2747-48EB-8F62-09AC6DADF6B0}" dt="2024-03-09T07:02:29.203" v="1610"/>
        <pc:sldMkLst>
          <pc:docMk/>
          <pc:sldMk cId="2349334659" sldId="321"/>
        </pc:sldMkLst>
      </pc:sldChg>
      <pc:sldChg chg="modSp del mod">
        <pc:chgData name="Prashant Pathak" userId="cabcb847-4fef-47d3-aeed-667174b0b1a3" providerId="ADAL" clId="{E1587D57-2747-48EB-8F62-09AC6DADF6B0}" dt="2024-03-09T05:17:26.502" v="399" actId="47"/>
        <pc:sldMkLst>
          <pc:docMk/>
          <pc:sldMk cId="1450739907" sldId="322"/>
        </pc:sldMkLst>
        <pc:spChg chg="mod">
          <ac:chgData name="Prashant Pathak" userId="cabcb847-4fef-47d3-aeed-667174b0b1a3" providerId="ADAL" clId="{E1587D57-2747-48EB-8F62-09AC6DADF6B0}" dt="2024-03-09T05:17:24.915" v="398" actId="21"/>
          <ac:spMkLst>
            <pc:docMk/>
            <pc:sldMk cId="1450739907" sldId="322"/>
            <ac:spMk id="3" creationId="{80E7230F-68B7-BB25-AA27-A8193F621146}"/>
          </ac:spMkLst>
        </pc:spChg>
      </pc:sldChg>
      <pc:sldChg chg="addSp delSp modSp mod modAnim">
        <pc:chgData name="Prashant Pathak" userId="cabcb847-4fef-47d3-aeed-667174b0b1a3" providerId="ADAL" clId="{E1587D57-2747-48EB-8F62-09AC6DADF6B0}" dt="2024-03-09T07:05:09.963" v="1640" actId="20577"/>
        <pc:sldMkLst>
          <pc:docMk/>
          <pc:sldMk cId="1791944409" sldId="323"/>
        </pc:sldMkLst>
        <pc:spChg chg="del">
          <ac:chgData name="Prashant Pathak" userId="cabcb847-4fef-47d3-aeed-667174b0b1a3" providerId="ADAL" clId="{E1587D57-2747-48EB-8F62-09AC6DADF6B0}" dt="2024-03-09T05:31:57.828" v="608" actId="478"/>
          <ac:spMkLst>
            <pc:docMk/>
            <pc:sldMk cId="1791944409" sldId="323"/>
            <ac:spMk id="3" creationId="{D2DCA911-7763-B3A4-E0F4-1A0262FA97B8}"/>
          </ac:spMkLst>
        </pc:spChg>
        <pc:spChg chg="add mod">
          <ac:chgData name="Prashant Pathak" userId="cabcb847-4fef-47d3-aeed-667174b0b1a3" providerId="ADAL" clId="{E1587D57-2747-48EB-8F62-09AC6DADF6B0}" dt="2024-03-09T06:06:18.463" v="876" actId="20577"/>
          <ac:spMkLst>
            <pc:docMk/>
            <pc:sldMk cId="1791944409" sldId="323"/>
            <ac:spMk id="4" creationId="{1A470A0A-B9C5-28B8-D8F4-E714597A59A0}"/>
          </ac:spMkLst>
        </pc:spChg>
        <pc:spChg chg="add mod">
          <ac:chgData name="Prashant Pathak" userId="cabcb847-4fef-47d3-aeed-667174b0b1a3" providerId="ADAL" clId="{E1587D57-2747-48EB-8F62-09AC6DADF6B0}" dt="2024-03-09T07:05:09.963" v="1640" actId="20577"/>
          <ac:spMkLst>
            <pc:docMk/>
            <pc:sldMk cId="1791944409" sldId="323"/>
            <ac:spMk id="5" creationId="{2E806E30-B82A-2DC2-78D5-7F522BD2FE92}"/>
          </ac:spMkLst>
        </pc:spChg>
        <pc:picChg chg="add mod">
          <ac:chgData name="Prashant Pathak" userId="cabcb847-4fef-47d3-aeed-667174b0b1a3" providerId="ADAL" clId="{E1587D57-2747-48EB-8F62-09AC6DADF6B0}" dt="2024-03-09T05:32:12.960" v="613" actId="14100"/>
          <ac:picMkLst>
            <pc:docMk/>
            <pc:sldMk cId="1791944409" sldId="323"/>
            <ac:picMk id="1026" creationId="{693172D0-A9E1-5B80-CE53-F04BC509656E}"/>
          </ac:picMkLst>
        </pc:picChg>
      </pc:sldChg>
      <pc:sldChg chg="addSp modSp new mod modNotesTx">
        <pc:chgData name="Prashant Pathak" userId="cabcb847-4fef-47d3-aeed-667174b0b1a3" providerId="ADAL" clId="{E1587D57-2747-48EB-8F62-09AC6DADF6B0}" dt="2024-03-09T05:18:52.487" v="447" actId="14100"/>
        <pc:sldMkLst>
          <pc:docMk/>
          <pc:sldMk cId="602210812" sldId="324"/>
        </pc:sldMkLst>
        <pc:spChg chg="mod">
          <ac:chgData name="Prashant Pathak" userId="cabcb847-4fef-47d3-aeed-667174b0b1a3" providerId="ADAL" clId="{E1587D57-2747-48EB-8F62-09AC6DADF6B0}" dt="2024-03-09T04:59:30.147" v="130" actId="20577"/>
          <ac:spMkLst>
            <pc:docMk/>
            <pc:sldMk cId="602210812" sldId="324"/>
            <ac:spMk id="2" creationId="{4C78A808-0B18-8F8D-6ACC-DB1E90A54FAD}"/>
          </ac:spMkLst>
        </pc:spChg>
        <pc:spChg chg="mod">
          <ac:chgData name="Prashant Pathak" userId="cabcb847-4fef-47d3-aeed-667174b0b1a3" providerId="ADAL" clId="{E1587D57-2747-48EB-8F62-09AC6DADF6B0}" dt="2024-03-09T05:08:15.409" v="264" actId="1076"/>
          <ac:spMkLst>
            <pc:docMk/>
            <pc:sldMk cId="602210812" sldId="324"/>
            <ac:spMk id="3" creationId="{E5C9A3F8-EE26-EB5B-3F05-57F32909AC8A}"/>
          </ac:spMkLst>
        </pc:spChg>
        <pc:spChg chg="add mod">
          <ac:chgData name="Prashant Pathak" userId="cabcb847-4fef-47d3-aeed-667174b0b1a3" providerId="ADAL" clId="{E1587D57-2747-48EB-8F62-09AC6DADF6B0}" dt="2024-03-09T05:08:48.073" v="265"/>
          <ac:spMkLst>
            <pc:docMk/>
            <pc:sldMk cId="602210812" sldId="324"/>
            <ac:spMk id="5" creationId="{54C8B879-F95D-8030-2398-3707FC8F5575}"/>
          </ac:spMkLst>
        </pc:spChg>
        <pc:spChg chg="add mod">
          <ac:chgData name="Prashant Pathak" userId="cabcb847-4fef-47d3-aeed-667174b0b1a3" providerId="ADAL" clId="{E1587D57-2747-48EB-8F62-09AC6DADF6B0}" dt="2024-03-09T05:09:04.711" v="272" actId="1076"/>
          <ac:spMkLst>
            <pc:docMk/>
            <pc:sldMk cId="602210812" sldId="324"/>
            <ac:spMk id="6" creationId="{5228C395-A8E7-DFA7-A209-9D560D4924D1}"/>
          </ac:spMkLst>
        </pc:spChg>
        <pc:spChg chg="add mod">
          <ac:chgData name="Prashant Pathak" userId="cabcb847-4fef-47d3-aeed-667174b0b1a3" providerId="ADAL" clId="{E1587D57-2747-48EB-8F62-09AC6DADF6B0}" dt="2024-03-09T05:08:57.919" v="270" actId="1076"/>
          <ac:spMkLst>
            <pc:docMk/>
            <pc:sldMk cId="602210812" sldId="324"/>
            <ac:spMk id="7" creationId="{03DB232E-5D94-3E9B-A916-8CFCCFA3E830}"/>
          </ac:spMkLst>
        </pc:spChg>
        <pc:spChg chg="add mod">
          <ac:chgData name="Prashant Pathak" userId="cabcb847-4fef-47d3-aeed-667174b0b1a3" providerId="ADAL" clId="{E1587D57-2747-48EB-8F62-09AC6DADF6B0}" dt="2024-03-09T05:09:34.991" v="277" actId="14100"/>
          <ac:spMkLst>
            <pc:docMk/>
            <pc:sldMk cId="602210812" sldId="324"/>
            <ac:spMk id="8" creationId="{E2250960-2F44-4AB5-B93C-CAEEBD6DB347}"/>
          </ac:spMkLst>
        </pc:spChg>
        <pc:spChg chg="add mod">
          <ac:chgData name="Prashant Pathak" userId="cabcb847-4fef-47d3-aeed-667174b0b1a3" providerId="ADAL" clId="{E1587D57-2747-48EB-8F62-09AC6DADF6B0}" dt="2024-03-09T05:12:18.624" v="293"/>
          <ac:spMkLst>
            <pc:docMk/>
            <pc:sldMk cId="602210812" sldId="324"/>
            <ac:spMk id="19" creationId="{27361F3F-E1C4-6FF1-3200-17DB3ECD9803}"/>
          </ac:spMkLst>
        </pc:spChg>
        <pc:picChg chg="add mod">
          <ac:chgData name="Prashant Pathak" userId="cabcb847-4fef-47d3-aeed-667174b0b1a3" providerId="ADAL" clId="{E1587D57-2747-48EB-8F62-09AC6DADF6B0}" dt="2024-03-09T05:09:01.315" v="271" actId="1076"/>
          <ac:picMkLst>
            <pc:docMk/>
            <pc:sldMk cId="602210812" sldId="324"/>
            <ac:picMk id="4" creationId="{2B8C60BB-BE16-617E-D12F-67D58C7518C2}"/>
          </ac:picMkLst>
        </pc:picChg>
        <pc:cxnChg chg="add mod">
          <ac:chgData name="Prashant Pathak" userId="cabcb847-4fef-47d3-aeed-667174b0b1a3" providerId="ADAL" clId="{E1587D57-2747-48EB-8F62-09AC6DADF6B0}" dt="2024-03-09T05:12:49.935" v="297" actId="1035"/>
          <ac:cxnSpMkLst>
            <pc:docMk/>
            <pc:sldMk cId="602210812" sldId="324"/>
            <ac:cxnSpMk id="10" creationId="{94577A03-02BA-0B7C-C686-6EA3C97F6252}"/>
          </ac:cxnSpMkLst>
        </pc:cxnChg>
        <pc:cxnChg chg="add mod">
          <ac:chgData name="Prashant Pathak" userId="cabcb847-4fef-47d3-aeed-667174b0b1a3" providerId="ADAL" clId="{E1587D57-2747-48EB-8F62-09AC6DADF6B0}" dt="2024-03-09T05:18:52.487" v="447" actId="14100"/>
          <ac:cxnSpMkLst>
            <pc:docMk/>
            <pc:sldMk cId="602210812" sldId="324"/>
            <ac:cxnSpMk id="12" creationId="{5CA2DAB6-B2FB-9C8A-F7B9-932ED5F54752}"/>
          </ac:cxnSpMkLst>
        </pc:cxnChg>
      </pc:sldChg>
      <pc:sldChg chg="addSp modSp new del">
        <pc:chgData name="Prashant Pathak" userId="cabcb847-4fef-47d3-aeed-667174b0b1a3" providerId="ADAL" clId="{E1587D57-2747-48EB-8F62-09AC6DADF6B0}" dt="2024-03-09T05:51:09.560" v="813" actId="47"/>
        <pc:sldMkLst>
          <pc:docMk/>
          <pc:sldMk cId="888608863" sldId="325"/>
        </pc:sldMkLst>
        <pc:spChg chg="add mod">
          <ac:chgData name="Prashant Pathak" userId="cabcb847-4fef-47d3-aeed-667174b0b1a3" providerId="ADAL" clId="{E1587D57-2747-48EB-8F62-09AC6DADF6B0}" dt="2024-03-09T05:06:19.075" v="218"/>
          <ac:spMkLst>
            <pc:docMk/>
            <pc:sldMk cId="888608863" sldId="325"/>
            <ac:spMk id="9" creationId="{00074A85-8501-3ECA-3089-105241181D4B}"/>
          </ac:spMkLst>
        </pc:spChg>
      </pc:sldChg>
      <pc:sldChg chg="addSp delSp modSp add mod modAnim">
        <pc:chgData name="Prashant Pathak" userId="cabcb847-4fef-47d3-aeed-667174b0b1a3" providerId="ADAL" clId="{E1587D57-2747-48EB-8F62-09AC6DADF6B0}" dt="2024-03-09T05:28:15.115" v="607" actId="20577"/>
        <pc:sldMkLst>
          <pc:docMk/>
          <pc:sldMk cId="2864257590" sldId="326"/>
        </pc:sldMkLst>
        <pc:spChg chg="mod">
          <ac:chgData name="Prashant Pathak" userId="cabcb847-4fef-47d3-aeed-667174b0b1a3" providerId="ADAL" clId="{E1587D57-2747-48EB-8F62-09AC6DADF6B0}" dt="2024-03-09T05:16:28.869" v="390"/>
          <ac:spMkLst>
            <pc:docMk/>
            <pc:sldMk cId="2864257590" sldId="326"/>
            <ac:spMk id="2" creationId="{A8914DFA-B659-EA13-4F4A-4D2D7292BAC1}"/>
          </ac:spMkLst>
        </pc:spChg>
        <pc:spChg chg="del mod">
          <ac:chgData name="Prashant Pathak" userId="cabcb847-4fef-47d3-aeed-667174b0b1a3" providerId="ADAL" clId="{E1587D57-2747-48EB-8F62-09AC6DADF6B0}" dt="2024-03-09T05:17:19.715" v="397" actId="478"/>
          <ac:spMkLst>
            <pc:docMk/>
            <pc:sldMk cId="2864257590" sldId="326"/>
            <ac:spMk id="3" creationId="{E5848493-4311-6776-C62B-6632BBF6665D}"/>
          </ac:spMkLst>
        </pc:spChg>
        <pc:spChg chg="mod">
          <ac:chgData name="Prashant Pathak" userId="cabcb847-4fef-47d3-aeed-667174b0b1a3" providerId="ADAL" clId="{E1587D57-2747-48EB-8F62-09AC6DADF6B0}" dt="2024-03-09T05:16:49.733" v="393" actId="164"/>
          <ac:spMkLst>
            <pc:docMk/>
            <pc:sldMk cId="2864257590" sldId="326"/>
            <ac:spMk id="5" creationId="{70FA455B-A1D8-F88E-933E-B20BF17AEDD0}"/>
          </ac:spMkLst>
        </pc:spChg>
        <pc:spChg chg="del">
          <ac:chgData name="Prashant Pathak" userId="cabcb847-4fef-47d3-aeed-667174b0b1a3" providerId="ADAL" clId="{E1587D57-2747-48EB-8F62-09AC6DADF6B0}" dt="2024-03-09T05:16:42.834" v="391" actId="478"/>
          <ac:spMkLst>
            <pc:docMk/>
            <pc:sldMk cId="2864257590" sldId="326"/>
            <ac:spMk id="6" creationId="{D58E0711-0AFF-73AE-F5CC-E868325E9C64}"/>
          </ac:spMkLst>
        </pc:spChg>
        <pc:spChg chg="mod">
          <ac:chgData name="Prashant Pathak" userId="cabcb847-4fef-47d3-aeed-667174b0b1a3" providerId="ADAL" clId="{E1587D57-2747-48EB-8F62-09AC6DADF6B0}" dt="2024-03-09T05:16:49.733" v="393" actId="164"/>
          <ac:spMkLst>
            <pc:docMk/>
            <pc:sldMk cId="2864257590" sldId="326"/>
            <ac:spMk id="7" creationId="{11822C4B-7BA6-4528-8B0D-8FB47C394216}"/>
          </ac:spMkLst>
        </pc:spChg>
        <pc:spChg chg="mod">
          <ac:chgData name="Prashant Pathak" userId="cabcb847-4fef-47d3-aeed-667174b0b1a3" providerId="ADAL" clId="{E1587D57-2747-48EB-8F62-09AC6DADF6B0}" dt="2024-03-09T05:16:49.733" v="393" actId="164"/>
          <ac:spMkLst>
            <pc:docMk/>
            <pc:sldMk cId="2864257590" sldId="326"/>
            <ac:spMk id="8" creationId="{796C5588-F7D9-1996-5E2B-0F5E812890CD}"/>
          </ac:spMkLst>
        </pc:spChg>
        <pc:spChg chg="add mod">
          <ac:chgData name="Prashant Pathak" userId="cabcb847-4fef-47d3-aeed-667174b0b1a3" providerId="ADAL" clId="{E1587D57-2747-48EB-8F62-09AC6DADF6B0}" dt="2024-03-09T05:28:15.115" v="607" actId="20577"/>
          <ac:spMkLst>
            <pc:docMk/>
            <pc:sldMk cId="2864257590" sldId="326"/>
            <ac:spMk id="13" creationId="{909D66E7-56A7-46C1-9191-1C2B612DD727}"/>
          </ac:spMkLst>
        </pc:spChg>
        <pc:spChg chg="add mod">
          <ac:chgData name="Prashant Pathak" userId="cabcb847-4fef-47d3-aeed-667174b0b1a3" providerId="ADAL" clId="{E1587D57-2747-48EB-8F62-09AC6DADF6B0}" dt="2024-03-09T05:21:37.812" v="474" actId="1038"/>
          <ac:spMkLst>
            <pc:docMk/>
            <pc:sldMk cId="2864257590" sldId="326"/>
            <ac:spMk id="15" creationId="{E0E01994-D319-6AF1-770F-7CED0109972D}"/>
          </ac:spMkLst>
        </pc:spChg>
        <pc:spChg chg="add del">
          <ac:chgData name="Prashant Pathak" userId="cabcb847-4fef-47d3-aeed-667174b0b1a3" providerId="ADAL" clId="{E1587D57-2747-48EB-8F62-09AC6DADF6B0}" dt="2024-03-09T05:21:07.895" v="457" actId="22"/>
          <ac:spMkLst>
            <pc:docMk/>
            <pc:sldMk cId="2864257590" sldId="326"/>
            <ac:spMk id="17" creationId="{43CBD040-741C-B827-A203-E2FCE76B4CCE}"/>
          </ac:spMkLst>
        </pc:spChg>
        <pc:spChg chg="add mod">
          <ac:chgData name="Prashant Pathak" userId="cabcb847-4fef-47d3-aeed-667174b0b1a3" providerId="ADAL" clId="{E1587D57-2747-48EB-8F62-09AC6DADF6B0}" dt="2024-03-09T05:21:26.090" v="467" actId="58"/>
          <ac:spMkLst>
            <pc:docMk/>
            <pc:sldMk cId="2864257590" sldId="326"/>
            <ac:spMk id="18" creationId="{079A4350-2FFA-7974-EBB0-DAB32F905023}"/>
          </ac:spMkLst>
        </pc:spChg>
        <pc:spChg chg="del">
          <ac:chgData name="Prashant Pathak" userId="cabcb847-4fef-47d3-aeed-667174b0b1a3" providerId="ADAL" clId="{E1587D57-2747-48EB-8F62-09AC6DADF6B0}" dt="2024-03-09T05:16:44.485" v="392" actId="478"/>
          <ac:spMkLst>
            <pc:docMk/>
            <pc:sldMk cId="2864257590" sldId="326"/>
            <ac:spMk id="19" creationId="{AD9364D2-EAB5-FB36-D8D6-F20CA9B9112E}"/>
          </ac:spMkLst>
        </pc:spChg>
        <pc:spChg chg="add mod">
          <ac:chgData name="Prashant Pathak" userId="cabcb847-4fef-47d3-aeed-667174b0b1a3" providerId="ADAL" clId="{E1587D57-2747-48EB-8F62-09AC6DADF6B0}" dt="2024-03-09T05:21:52.280" v="533" actId="113"/>
          <ac:spMkLst>
            <pc:docMk/>
            <pc:sldMk cId="2864257590" sldId="326"/>
            <ac:spMk id="20" creationId="{AEFC072E-9B6B-3F8D-2A4D-8AE7A3F1970E}"/>
          </ac:spMkLst>
        </pc:spChg>
        <pc:spChg chg="add mod">
          <ac:chgData name="Prashant Pathak" userId="cabcb847-4fef-47d3-aeed-667174b0b1a3" providerId="ADAL" clId="{E1587D57-2747-48EB-8F62-09AC6DADF6B0}" dt="2024-03-09T05:26:49.247" v="603" actId="6549"/>
          <ac:spMkLst>
            <pc:docMk/>
            <pc:sldMk cId="2864257590" sldId="326"/>
            <ac:spMk id="21" creationId="{5DA1BB60-3DE4-1FAC-43FC-B4EA67244CC7}"/>
          </ac:spMkLst>
        </pc:spChg>
        <pc:spChg chg="add mod">
          <ac:chgData name="Prashant Pathak" userId="cabcb847-4fef-47d3-aeed-667174b0b1a3" providerId="ADAL" clId="{E1587D57-2747-48EB-8F62-09AC6DADF6B0}" dt="2024-03-09T05:23:51.971" v="573" actId="404"/>
          <ac:spMkLst>
            <pc:docMk/>
            <pc:sldMk cId="2864257590" sldId="326"/>
            <ac:spMk id="22" creationId="{A918A9B8-B32B-2599-BF9C-78D8F073BA4A}"/>
          </ac:spMkLst>
        </pc:spChg>
        <pc:spChg chg="add mod">
          <ac:chgData name="Prashant Pathak" userId="cabcb847-4fef-47d3-aeed-667174b0b1a3" providerId="ADAL" clId="{E1587D57-2747-48EB-8F62-09AC6DADF6B0}" dt="2024-03-09T05:24:16.461" v="579" actId="20577"/>
          <ac:spMkLst>
            <pc:docMk/>
            <pc:sldMk cId="2864257590" sldId="326"/>
            <ac:spMk id="23" creationId="{2878DE1A-C41C-C8F2-241D-2D06139890ED}"/>
          </ac:spMkLst>
        </pc:spChg>
        <pc:grpChg chg="add mod">
          <ac:chgData name="Prashant Pathak" userId="cabcb847-4fef-47d3-aeed-667174b0b1a3" providerId="ADAL" clId="{E1587D57-2747-48EB-8F62-09AC6DADF6B0}" dt="2024-03-09T05:17:02" v="395" actId="1076"/>
          <ac:grpSpMkLst>
            <pc:docMk/>
            <pc:sldMk cId="2864257590" sldId="326"/>
            <ac:grpSpMk id="9" creationId="{665FC695-B792-D5D8-4B96-5713F7ED36AA}"/>
          </ac:grpSpMkLst>
        </pc:grpChg>
        <pc:picChg chg="mod">
          <ac:chgData name="Prashant Pathak" userId="cabcb847-4fef-47d3-aeed-667174b0b1a3" providerId="ADAL" clId="{E1587D57-2747-48EB-8F62-09AC6DADF6B0}" dt="2024-03-09T05:16:49.733" v="393" actId="164"/>
          <ac:picMkLst>
            <pc:docMk/>
            <pc:sldMk cId="2864257590" sldId="326"/>
            <ac:picMk id="4" creationId="{F70986A9-FD4F-E5E2-7014-ACBE221F85BB}"/>
          </ac:picMkLst>
        </pc:picChg>
        <pc:cxnChg chg="mod">
          <ac:chgData name="Prashant Pathak" userId="cabcb847-4fef-47d3-aeed-667174b0b1a3" providerId="ADAL" clId="{E1587D57-2747-48EB-8F62-09AC6DADF6B0}" dt="2024-03-09T05:16:49.733" v="393" actId="164"/>
          <ac:cxnSpMkLst>
            <pc:docMk/>
            <pc:sldMk cId="2864257590" sldId="326"/>
            <ac:cxnSpMk id="10" creationId="{8B02F983-94B4-87EC-6FD9-27225BCAD41D}"/>
          </ac:cxnSpMkLst>
        </pc:cxnChg>
        <pc:cxnChg chg="mod">
          <ac:chgData name="Prashant Pathak" userId="cabcb847-4fef-47d3-aeed-667174b0b1a3" providerId="ADAL" clId="{E1587D57-2747-48EB-8F62-09AC6DADF6B0}" dt="2024-03-09T05:19:02.065" v="448" actId="14100"/>
          <ac:cxnSpMkLst>
            <pc:docMk/>
            <pc:sldMk cId="2864257590" sldId="326"/>
            <ac:cxnSpMk id="12" creationId="{AB13066F-33D0-A155-FA4C-8D80F510E46C}"/>
          </ac:cxnSpMkLst>
        </pc:cxnChg>
      </pc:sldChg>
      <pc:sldChg chg="addSp delSp modSp new mod ord">
        <pc:chgData name="Prashant Pathak" userId="cabcb847-4fef-47d3-aeed-667174b0b1a3" providerId="ADAL" clId="{E1587D57-2747-48EB-8F62-09AC6DADF6B0}" dt="2024-03-09T07:38:51.565" v="2046"/>
        <pc:sldMkLst>
          <pc:docMk/>
          <pc:sldMk cId="2835641515" sldId="327"/>
        </pc:sldMkLst>
        <pc:spChg chg="mod">
          <ac:chgData name="Prashant Pathak" userId="cabcb847-4fef-47d3-aeed-667174b0b1a3" providerId="ADAL" clId="{E1587D57-2747-48EB-8F62-09AC6DADF6B0}" dt="2024-03-09T06:00:56.169" v="861" actId="20577"/>
          <ac:spMkLst>
            <pc:docMk/>
            <pc:sldMk cId="2835641515" sldId="327"/>
            <ac:spMk id="2" creationId="{4D3B80B4-F45E-A212-EB28-8EC8980832E8}"/>
          </ac:spMkLst>
        </pc:spChg>
        <pc:spChg chg="del">
          <ac:chgData name="Prashant Pathak" userId="cabcb847-4fef-47d3-aeed-667174b0b1a3" providerId="ADAL" clId="{E1587D57-2747-48EB-8F62-09AC6DADF6B0}" dt="2024-03-09T05:59:32.002" v="840" actId="478"/>
          <ac:spMkLst>
            <pc:docMk/>
            <pc:sldMk cId="2835641515" sldId="327"/>
            <ac:spMk id="3" creationId="{807DC715-2DCB-BE4C-9AF2-5E0C0780A696}"/>
          </ac:spMkLst>
        </pc:spChg>
        <pc:spChg chg="add mod">
          <ac:chgData name="Prashant Pathak" userId="cabcb847-4fef-47d3-aeed-667174b0b1a3" providerId="ADAL" clId="{E1587D57-2747-48EB-8F62-09AC6DADF6B0}" dt="2024-03-09T06:00:13.096" v="854" actId="1076"/>
          <ac:spMkLst>
            <pc:docMk/>
            <pc:sldMk cId="2835641515" sldId="327"/>
            <ac:spMk id="10" creationId="{DD9C6D21-19BA-AE55-8EF8-B870681B5BED}"/>
          </ac:spMkLst>
        </pc:spChg>
        <pc:picChg chg="add mod">
          <ac:chgData name="Prashant Pathak" userId="cabcb847-4fef-47d3-aeed-667174b0b1a3" providerId="ADAL" clId="{E1587D57-2747-48EB-8F62-09AC6DADF6B0}" dt="2024-03-09T05:59:58.694" v="850" actId="14100"/>
          <ac:picMkLst>
            <pc:docMk/>
            <pc:sldMk cId="2835641515" sldId="327"/>
            <ac:picMk id="5" creationId="{7B9851AB-CD5A-553A-DA6C-7998DB138671}"/>
          </ac:picMkLst>
        </pc:picChg>
        <pc:picChg chg="add del mod">
          <ac:chgData name="Prashant Pathak" userId="cabcb847-4fef-47d3-aeed-667174b0b1a3" providerId="ADAL" clId="{E1587D57-2747-48EB-8F62-09AC6DADF6B0}" dt="2024-03-09T05:59:24.311" v="838" actId="478"/>
          <ac:picMkLst>
            <pc:docMk/>
            <pc:sldMk cId="2835641515" sldId="327"/>
            <ac:picMk id="7" creationId="{9D9F701F-41BE-FADB-DF43-E8A8C08A633C}"/>
          </ac:picMkLst>
        </pc:picChg>
        <pc:picChg chg="add mod">
          <ac:chgData name="Prashant Pathak" userId="cabcb847-4fef-47d3-aeed-667174b0b1a3" providerId="ADAL" clId="{E1587D57-2747-48EB-8F62-09AC6DADF6B0}" dt="2024-03-09T05:59:55.747" v="849" actId="14100"/>
          <ac:picMkLst>
            <pc:docMk/>
            <pc:sldMk cId="2835641515" sldId="327"/>
            <ac:picMk id="9" creationId="{05778EEE-1A74-4E8D-CDA4-9ED21AD34D7E}"/>
          </ac:picMkLst>
        </pc:picChg>
      </pc:sldChg>
      <pc:sldChg chg="add ord">
        <pc:chgData name="Prashant Pathak" userId="cabcb847-4fef-47d3-aeed-667174b0b1a3" providerId="ADAL" clId="{E1587D57-2747-48EB-8F62-09AC6DADF6B0}" dt="2024-03-09T05:59:12.010" v="836"/>
        <pc:sldMkLst>
          <pc:docMk/>
          <pc:sldMk cId="2032617211" sldId="328"/>
        </pc:sldMkLst>
      </pc:sldChg>
      <pc:sldChg chg="addSp delSp modSp new mod setBg modAnim">
        <pc:chgData name="Prashant Pathak" userId="cabcb847-4fef-47d3-aeed-667174b0b1a3" providerId="ADAL" clId="{E1587D57-2747-48EB-8F62-09AC6DADF6B0}" dt="2024-03-09T06:46:00.055" v="1184"/>
        <pc:sldMkLst>
          <pc:docMk/>
          <pc:sldMk cId="171824166" sldId="329"/>
        </pc:sldMkLst>
        <pc:spChg chg="mod">
          <ac:chgData name="Prashant Pathak" userId="cabcb847-4fef-47d3-aeed-667174b0b1a3" providerId="ADAL" clId="{E1587D57-2747-48EB-8F62-09AC6DADF6B0}" dt="2024-03-09T06:07:36.925" v="944" actId="20577"/>
          <ac:spMkLst>
            <pc:docMk/>
            <pc:sldMk cId="171824166" sldId="329"/>
            <ac:spMk id="2" creationId="{E751753D-7249-5FE7-AC25-8FC65BD3B704}"/>
          </ac:spMkLst>
        </pc:spChg>
        <pc:spChg chg="del">
          <ac:chgData name="Prashant Pathak" userId="cabcb847-4fef-47d3-aeed-667174b0b1a3" providerId="ADAL" clId="{E1587D57-2747-48EB-8F62-09AC6DADF6B0}" dt="2024-03-09T06:34:23.312" v="1038" actId="478"/>
          <ac:spMkLst>
            <pc:docMk/>
            <pc:sldMk cId="171824166" sldId="329"/>
            <ac:spMk id="3" creationId="{8778E76E-8F1C-DDE4-EFA5-2DD8714C7554}"/>
          </ac:spMkLst>
        </pc:spChg>
        <pc:spChg chg="add mod">
          <ac:chgData name="Prashant Pathak" userId="cabcb847-4fef-47d3-aeed-667174b0b1a3" providerId="ADAL" clId="{E1587D57-2747-48EB-8F62-09AC6DADF6B0}" dt="2024-03-09T06:39:52.174" v="1125" actId="2085"/>
          <ac:spMkLst>
            <pc:docMk/>
            <pc:sldMk cId="171824166" sldId="329"/>
            <ac:spMk id="4" creationId="{04CFC441-8FE3-0EEC-BF78-D3962005DD15}"/>
          </ac:spMkLst>
        </pc:spChg>
        <pc:spChg chg="add mod">
          <ac:chgData name="Prashant Pathak" userId="cabcb847-4fef-47d3-aeed-667174b0b1a3" providerId="ADAL" clId="{E1587D57-2747-48EB-8F62-09AC6DADF6B0}" dt="2024-03-09T06:40:12.030" v="1128" actId="1076"/>
          <ac:spMkLst>
            <pc:docMk/>
            <pc:sldMk cId="171824166" sldId="329"/>
            <ac:spMk id="6" creationId="{B109F5F5-8A2A-AE7B-D648-14666B3BE12F}"/>
          </ac:spMkLst>
        </pc:spChg>
        <pc:spChg chg="add mod">
          <ac:chgData name="Prashant Pathak" userId="cabcb847-4fef-47d3-aeed-667174b0b1a3" providerId="ADAL" clId="{E1587D57-2747-48EB-8F62-09AC6DADF6B0}" dt="2024-03-09T06:40:26.299" v="1138" actId="403"/>
          <ac:spMkLst>
            <pc:docMk/>
            <pc:sldMk cId="171824166" sldId="329"/>
            <ac:spMk id="7" creationId="{7183E788-E665-3A8A-58A7-F0BB0B44FED5}"/>
          </ac:spMkLst>
        </pc:spChg>
        <pc:spChg chg="add mod">
          <ac:chgData name="Prashant Pathak" userId="cabcb847-4fef-47d3-aeed-667174b0b1a3" providerId="ADAL" clId="{E1587D57-2747-48EB-8F62-09AC6DADF6B0}" dt="2024-03-09T06:40:15.956" v="1131" actId="113"/>
          <ac:spMkLst>
            <pc:docMk/>
            <pc:sldMk cId="171824166" sldId="329"/>
            <ac:spMk id="34" creationId="{C7397E9E-CF43-FAD7-0652-FD27845F0917}"/>
          </ac:spMkLst>
        </pc:spChg>
        <pc:spChg chg="add mod">
          <ac:chgData name="Prashant Pathak" userId="cabcb847-4fef-47d3-aeed-667174b0b1a3" providerId="ADAL" clId="{E1587D57-2747-48EB-8F62-09AC6DADF6B0}" dt="2024-03-09T06:40:21.900" v="1136" actId="404"/>
          <ac:spMkLst>
            <pc:docMk/>
            <pc:sldMk cId="171824166" sldId="329"/>
            <ac:spMk id="35" creationId="{1A1CB475-73F7-9FA3-B849-9400C75A6BFD}"/>
          </ac:spMkLst>
        </pc:spChg>
        <pc:picChg chg="add del">
          <ac:chgData name="Prashant Pathak" userId="cabcb847-4fef-47d3-aeed-667174b0b1a3" providerId="ADAL" clId="{E1587D57-2747-48EB-8F62-09AC6DADF6B0}" dt="2024-03-09T06:35:17.289" v="1041" actId="22"/>
          <ac:picMkLst>
            <pc:docMk/>
            <pc:sldMk cId="171824166" sldId="329"/>
            <ac:picMk id="9" creationId="{F164E4F6-2576-B481-4454-6DDF67BEEBF3}"/>
          </ac:picMkLst>
        </pc:picChg>
        <pc:cxnChg chg="add mod">
          <ac:chgData name="Prashant Pathak" userId="cabcb847-4fef-47d3-aeed-667174b0b1a3" providerId="ADAL" clId="{E1587D57-2747-48EB-8F62-09AC6DADF6B0}" dt="2024-03-09T06:35:31.011" v="1044" actId="14100"/>
          <ac:cxnSpMkLst>
            <pc:docMk/>
            <pc:sldMk cId="171824166" sldId="329"/>
            <ac:cxnSpMk id="5" creationId="{450A055E-730E-0718-9250-A02DA54226A9}"/>
          </ac:cxnSpMkLst>
        </pc:cxnChg>
        <pc:cxnChg chg="add mod">
          <ac:chgData name="Prashant Pathak" userId="cabcb847-4fef-47d3-aeed-667174b0b1a3" providerId="ADAL" clId="{E1587D57-2747-48EB-8F62-09AC6DADF6B0}" dt="2024-03-09T06:37:10.438" v="1090" actId="1038"/>
          <ac:cxnSpMkLst>
            <pc:docMk/>
            <pc:sldMk cId="171824166" sldId="329"/>
            <ac:cxnSpMk id="14" creationId="{B83A1DBB-B553-5AA6-6A97-C75A6F680EB9}"/>
          </ac:cxnSpMkLst>
        </pc:cxnChg>
        <pc:cxnChg chg="add mod">
          <ac:chgData name="Prashant Pathak" userId="cabcb847-4fef-47d3-aeed-667174b0b1a3" providerId="ADAL" clId="{E1587D57-2747-48EB-8F62-09AC6DADF6B0}" dt="2024-03-09T06:37:26.679" v="1093" actId="14100"/>
          <ac:cxnSpMkLst>
            <pc:docMk/>
            <pc:sldMk cId="171824166" sldId="329"/>
            <ac:cxnSpMk id="16" creationId="{9778F6E1-FB49-43EE-8B7C-3B8C8498D490}"/>
          </ac:cxnSpMkLst>
        </pc:cxnChg>
        <pc:cxnChg chg="add mod">
          <ac:chgData name="Prashant Pathak" userId="cabcb847-4fef-47d3-aeed-667174b0b1a3" providerId="ADAL" clId="{E1587D57-2747-48EB-8F62-09AC6DADF6B0}" dt="2024-03-09T06:41:33.718" v="1140" actId="692"/>
          <ac:cxnSpMkLst>
            <pc:docMk/>
            <pc:sldMk cId="171824166" sldId="329"/>
            <ac:cxnSpMk id="19" creationId="{CEC9B33E-4B2C-2B09-E711-A966DBCE441B}"/>
          </ac:cxnSpMkLst>
        </pc:cxnChg>
        <pc:cxnChg chg="add mod">
          <ac:chgData name="Prashant Pathak" userId="cabcb847-4fef-47d3-aeed-667174b0b1a3" providerId="ADAL" clId="{E1587D57-2747-48EB-8F62-09AC6DADF6B0}" dt="2024-03-09T06:41:33.718" v="1140" actId="692"/>
          <ac:cxnSpMkLst>
            <pc:docMk/>
            <pc:sldMk cId="171824166" sldId="329"/>
            <ac:cxnSpMk id="23" creationId="{FAA54522-5F5F-2EE1-6C88-023DA1F2CF4A}"/>
          </ac:cxnSpMkLst>
        </pc:cxnChg>
        <pc:cxnChg chg="add mod">
          <ac:chgData name="Prashant Pathak" userId="cabcb847-4fef-47d3-aeed-667174b0b1a3" providerId="ADAL" clId="{E1587D57-2747-48EB-8F62-09AC6DADF6B0}" dt="2024-03-09T06:41:33.718" v="1140" actId="692"/>
          <ac:cxnSpMkLst>
            <pc:docMk/>
            <pc:sldMk cId="171824166" sldId="329"/>
            <ac:cxnSpMk id="31" creationId="{69CF300E-A566-A757-6FDD-D3E358DC6B2F}"/>
          </ac:cxnSpMkLst>
        </pc:cxnChg>
        <pc:cxnChg chg="add mod">
          <ac:chgData name="Prashant Pathak" userId="cabcb847-4fef-47d3-aeed-667174b0b1a3" providerId="ADAL" clId="{E1587D57-2747-48EB-8F62-09AC6DADF6B0}" dt="2024-03-09T06:41:33.718" v="1140" actId="692"/>
          <ac:cxnSpMkLst>
            <pc:docMk/>
            <pc:sldMk cId="171824166" sldId="329"/>
            <ac:cxnSpMk id="36" creationId="{F8725FC9-57A3-C214-2D02-63FD6F856B03}"/>
          </ac:cxnSpMkLst>
        </pc:cxnChg>
        <pc:cxnChg chg="add mod">
          <ac:chgData name="Prashant Pathak" userId="cabcb847-4fef-47d3-aeed-667174b0b1a3" providerId="ADAL" clId="{E1587D57-2747-48EB-8F62-09AC6DADF6B0}" dt="2024-03-09T06:41:33.718" v="1140" actId="692"/>
          <ac:cxnSpMkLst>
            <pc:docMk/>
            <pc:sldMk cId="171824166" sldId="329"/>
            <ac:cxnSpMk id="38" creationId="{7638C896-FAC5-8D6C-36CA-60AAB30903FE}"/>
          </ac:cxnSpMkLst>
        </pc:cxnChg>
        <pc:cxnChg chg="add mod">
          <ac:chgData name="Prashant Pathak" userId="cabcb847-4fef-47d3-aeed-667174b0b1a3" providerId="ADAL" clId="{E1587D57-2747-48EB-8F62-09AC6DADF6B0}" dt="2024-03-09T06:39:02.251" v="1115" actId="14100"/>
          <ac:cxnSpMkLst>
            <pc:docMk/>
            <pc:sldMk cId="171824166" sldId="329"/>
            <ac:cxnSpMk id="42" creationId="{D76F4F3F-F955-2DCB-28D2-321D3502C52A}"/>
          </ac:cxnSpMkLst>
        </pc:cxnChg>
        <pc:cxnChg chg="add mod">
          <ac:chgData name="Prashant Pathak" userId="cabcb847-4fef-47d3-aeed-667174b0b1a3" providerId="ADAL" clId="{E1587D57-2747-48EB-8F62-09AC6DADF6B0}" dt="2024-03-09T06:39:11.581" v="1118" actId="14100"/>
          <ac:cxnSpMkLst>
            <pc:docMk/>
            <pc:sldMk cId="171824166" sldId="329"/>
            <ac:cxnSpMk id="44" creationId="{7EECD14C-A132-E272-9C37-59ED722E4435}"/>
          </ac:cxnSpMkLst>
        </pc:cxnChg>
        <pc:cxnChg chg="add mod">
          <ac:chgData name="Prashant Pathak" userId="cabcb847-4fef-47d3-aeed-667174b0b1a3" providerId="ADAL" clId="{E1587D57-2747-48EB-8F62-09AC6DADF6B0}" dt="2024-03-09T06:39:17.795" v="1120" actId="1076"/>
          <ac:cxnSpMkLst>
            <pc:docMk/>
            <pc:sldMk cId="171824166" sldId="329"/>
            <ac:cxnSpMk id="46" creationId="{A0C6F10D-0899-124D-4CA6-94A34438F52F}"/>
          </ac:cxnSpMkLst>
        </pc:cxnChg>
        <pc:cxnChg chg="add mod">
          <ac:chgData name="Prashant Pathak" userId="cabcb847-4fef-47d3-aeed-667174b0b1a3" providerId="ADAL" clId="{E1587D57-2747-48EB-8F62-09AC6DADF6B0}" dt="2024-03-09T06:39:21.738" v="1122" actId="1076"/>
          <ac:cxnSpMkLst>
            <pc:docMk/>
            <pc:sldMk cId="171824166" sldId="329"/>
            <ac:cxnSpMk id="47" creationId="{16CE2AA6-FB83-1666-1599-616097AE140D}"/>
          </ac:cxnSpMkLst>
        </pc:cxnChg>
      </pc:sldChg>
      <pc:sldChg chg="addSp delSp modSp new mod setBg addAnim delAnim">
        <pc:chgData name="Prashant Pathak" userId="cabcb847-4fef-47d3-aeed-667174b0b1a3" providerId="ADAL" clId="{E1587D57-2747-48EB-8F62-09AC6DADF6B0}" dt="2024-03-09T06:20:52.853" v="1021" actId="1076"/>
        <pc:sldMkLst>
          <pc:docMk/>
          <pc:sldMk cId="2190152543" sldId="330"/>
        </pc:sldMkLst>
        <pc:spChg chg="mod">
          <ac:chgData name="Prashant Pathak" userId="cabcb847-4fef-47d3-aeed-667174b0b1a3" providerId="ADAL" clId="{E1587D57-2747-48EB-8F62-09AC6DADF6B0}" dt="2024-03-09T06:20:52.853" v="1021" actId="1076"/>
          <ac:spMkLst>
            <pc:docMk/>
            <pc:sldMk cId="2190152543" sldId="330"/>
            <ac:spMk id="2" creationId="{5CA53221-D095-EACF-AD90-85C35D0DC3B8}"/>
          </ac:spMkLst>
        </pc:spChg>
        <pc:spChg chg="del">
          <ac:chgData name="Prashant Pathak" userId="cabcb847-4fef-47d3-aeed-667174b0b1a3" providerId="ADAL" clId="{E1587D57-2747-48EB-8F62-09AC6DADF6B0}" dt="2024-03-09T06:20:01.384" v="1010" actId="478"/>
          <ac:spMkLst>
            <pc:docMk/>
            <pc:sldMk cId="2190152543" sldId="330"/>
            <ac:spMk id="3" creationId="{7F7072BB-DBE4-1506-3717-79F78B522765}"/>
          </ac:spMkLst>
        </pc:spChg>
        <pc:spChg chg="add ord">
          <ac:chgData name="Prashant Pathak" userId="cabcb847-4fef-47d3-aeed-667174b0b1a3" providerId="ADAL" clId="{E1587D57-2747-48EB-8F62-09AC6DADF6B0}" dt="2024-03-09T06:20:47.888" v="1020" actId="26606"/>
          <ac:spMkLst>
            <pc:docMk/>
            <pc:sldMk cId="2190152543" sldId="330"/>
            <ac:spMk id="6" creationId="{D7CD5674-2630-E610-7DF8-49ADB2FD0904}"/>
          </ac:spMkLst>
        </pc:spChg>
        <pc:spChg chg="add del">
          <ac:chgData name="Prashant Pathak" userId="cabcb847-4fef-47d3-aeed-667174b0b1a3" providerId="ADAL" clId="{E1587D57-2747-48EB-8F62-09AC6DADF6B0}" dt="2024-03-09T06:20:47.888" v="1020" actId="26606"/>
          <ac:spMkLst>
            <pc:docMk/>
            <pc:sldMk cId="2190152543" sldId="330"/>
            <ac:spMk id="3083" creationId="{F8446B12-7391-4711-8B31-112A0B896C76}"/>
          </ac:spMkLst>
        </pc:spChg>
        <pc:grpChg chg="add del">
          <ac:chgData name="Prashant Pathak" userId="cabcb847-4fef-47d3-aeed-667174b0b1a3" providerId="ADAL" clId="{E1587D57-2747-48EB-8F62-09AC6DADF6B0}" dt="2024-03-09T06:20:47.888" v="1020" actId="26606"/>
          <ac:grpSpMkLst>
            <pc:docMk/>
            <pc:sldMk cId="2190152543" sldId="330"/>
            <ac:grpSpMk id="3085" creationId="{AC0B7807-0C83-4963-821A-69B172722E49}"/>
          </ac:grpSpMkLst>
        </pc:grpChg>
        <pc:picChg chg="add del mod ord">
          <ac:chgData name="Prashant Pathak" userId="cabcb847-4fef-47d3-aeed-667174b0b1a3" providerId="ADAL" clId="{E1587D57-2747-48EB-8F62-09AC6DADF6B0}" dt="2024-03-09T06:20:11.779" v="1016" actId="478"/>
          <ac:picMkLst>
            <pc:docMk/>
            <pc:sldMk cId="2190152543" sldId="330"/>
            <ac:picMk id="5" creationId="{20541CFE-C217-236F-7D2D-A821896AB79E}"/>
          </ac:picMkLst>
        </pc:picChg>
        <pc:picChg chg="add mod ord">
          <ac:chgData name="Prashant Pathak" userId="cabcb847-4fef-47d3-aeed-667174b0b1a3" providerId="ADAL" clId="{E1587D57-2747-48EB-8F62-09AC6DADF6B0}" dt="2024-03-09T06:20:47.888" v="1020" actId="26606"/>
          <ac:picMkLst>
            <pc:docMk/>
            <pc:sldMk cId="2190152543" sldId="330"/>
            <ac:picMk id="3074" creationId="{681FA2FA-2F97-CF46-5D14-CDEF37BAFF8B}"/>
          </ac:picMkLst>
        </pc:picChg>
        <pc:picChg chg="add mod">
          <ac:chgData name="Prashant Pathak" userId="cabcb847-4fef-47d3-aeed-667174b0b1a3" providerId="ADAL" clId="{E1587D57-2747-48EB-8F62-09AC6DADF6B0}" dt="2024-03-09T06:20:47.888" v="1020" actId="26606"/>
          <ac:picMkLst>
            <pc:docMk/>
            <pc:sldMk cId="2190152543" sldId="330"/>
            <ac:picMk id="3078" creationId="{1D51810B-B10E-1A1B-D6BE-3D368EC0412B}"/>
          </ac:picMkLst>
        </pc:picChg>
      </pc:sldChg>
      <pc:sldChg chg="new del">
        <pc:chgData name="Prashant Pathak" userId="cabcb847-4fef-47d3-aeed-667174b0b1a3" providerId="ADAL" clId="{E1587D57-2747-48EB-8F62-09AC6DADF6B0}" dt="2024-03-09T07:30:29.316" v="2005" actId="47"/>
        <pc:sldMkLst>
          <pc:docMk/>
          <pc:sldMk cId="3089716267" sldId="331"/>
        </pc:sldMkLst>
      </pc:sldChg>
      <pc:sldChg chg="addSp delSp modSp add mod setBg delAnim">
        <pc:chgData name="Prashant Pathak" userId="cabcb847-4fef-47d3-aeed-667174b0b1a3" providerId="ADAL" clId="{E1587D57-2747-48EB-8F62-09AC6DADF6B0}" dt="2024-03-09T06:46:04.698" v="1185"/>
        <pc:sldMkLst>
          <pc:docMk/>
          <pc:sldMk cId="2173099029" sldId="332"/>
        </pc:sldMkLst>
        <pc:spChg chg="mod">
          <ac:chgData name="Prashant Pathak" userId="cabcb847-4fef-47d3-aeed-667174b0b1a3" providerId="ADAL" clId="{E1587D57-2747-48EB-8F62-09AC6DADF6B0}" dt="2024-03-09T06:45:44.361" v="1180" actId="1076"/>
          <ac:spMkLst>
            <pc:docMk/>
            <pc:sldMk cId="2173099029" sldId="332"/>
            <ac:spMk id="6" creationId="{8CC0570B-BCEA-CE05-1A04-03FAA51ADEF6}"/>
          </ac:spMkLst>
        </pc:spChg>
        <pc:spChg chg="mod">
          <ac:chgData name="Prashant Pathak" userId="cabcb847-4fef-47d3-aeed-667174b0b1a3" providerId="ADAL" clId="{E1587D57-2747-48EB-8F62-09AC6DADF6B0}" dt="2024-03-09T06:45:46.159" v="1181" actId="1076"/>
          <ac:spMkLst>
            <pc:docMk/>
            <pc:sldMk cId="2173099029" sldId="332"/>
            <ac:spMk id="7" creationId="{56893639-1D8D-3AFB-5A12-10161CD90886}"/>
          </ac:spMkLst>
        </pc:spChg>
        <pc:cxnChg chg="add mod">
          <ac:chgData name="Prashant Pathak" userId="cabcb847-4fef-47d3-aeed-667174b0b1a3" providerId="ADAL" clId="{E1587D57-2747-48EB-8F62-09AC6DADF6B0}" dt="2024-03-09T06:45:22.215" v="1176" actId="14100"/>
          <ac:cxnSpMkLst>
            <pc:docMk/>
            <pc:sldMk cId="2173099029" sldId="332"/>
            <ac:cxnSpMk id="8" creationId="{C2BFB271-F5C4-16DB-D2E6-478BD3879AAE}"/>
          </ac:cxnSpMkLst>
        </pc:cxnChg>
        <pc:cxnChg chg="mod">
          <ac:chgData name="Prashant Pathak" userId="cabcb847-4fef-47d3-aeed-667174b0b1a3" providerId="ADAL" clId="{E1587D57-2747-48EB-8F62-09AC6DADF6B0}" dt="2024-03-09T06:43:04.776" v="1150" actId="14100"/>
          <ac:cxnSpMkLst>
            <pc:docMk/>
            <pc:sldMk cId="2173099029" sldId="332"/>
            <ac:cxnSpMk id="14" creationId="{5683FA71-0A19-8F20-A94D-8BCD7907AC78}"/>
          </ac:cxnSpMkLst>
        </pc:cxnChg>
        <pc:cxnChg chg="add mod">
          <ac:chgData name="Prashant Pathak" userId="cabcb847-4fef-47d3-aeed-667174b0b1a3" providerId="ADAL" clId="{E1587D57-2747-48EB-8F62-09AC6DADF6B0}" dt="2024-03-09T06:43:58.443" v="1159" actId="14100"/>
          <ac:cxnSpMkLst>
            <pc:docMk/>
            <pc:sldMk cId="2173099029" sldId="332"/>
            <ac:cxnSpMk id="15" creationId="{DDCE6C42-360B-D85F-94E8-07404BFD52EE}"/>
          </ac:cxnSpMkLst>
        </pc:cxnChg>
        <pc:cxnChg chg="del">
          <ac:chgData name="Prashant Pathak" userId="cabcb847-4fef-47d3-aeed-667174b0b1a3" providerId="ADAL" clId="{E1587D57-2747-48EB-8F62-09AC6DADF6B0}" dt="2024-03-09T06:42:30.411" v="1142" actId="478"/>
          <ac:cxnSpMkLst>
            <pc:docMk/>
            <pc:sldMk cId="2173099029" sldId="332"/>
            <ac:cxnSpMk id="16" creationId="{E1A4DEA3-F678-638C-FC15-5234C4E06238}"/>
          </ac:cxnSpMkLst>
        </pc:cxnChg>
        <pc:cxnChg chg="del">
          <ac:chgData name="Prashant Pathak" userId="cabcb847-4fef-47d3-aeed-667174b0b1a3" providerId="ADAL" clId="{E1587D57-2747-48EB-8F62-09AC6DADF6B0}" dt="2024-03-09T06:42:56.872" v="1147" actId="478"/>
          <ac:cxnSpMkLst>
            <pc:docMk/>
            <pc:sldMk cId="2173099029" sldId="332"/>
            <ac:cxnSpMk id="19" creationId="{A7AA5775-D12F-68FC-BB6D-3985A08D0758}"/>
          </ac:cxnSpMkLst>
        </pc:cxnChg>
        <pc:cxnChg chg="add mod">
          <ac:chgData name="Prashant Pathak" userId="cabcb847-4fef-47d3-aeed-667174b0b1a3" providerId="ADAL" clId="{E1587D57-2747-48EB-8F62-09AC6DADF6B0}" dt="2024-03-09T06:45:15.631" v="1175" actId="692"/>
          <ac:cxnSpMkLst>
            <pc:docMk/>
            <pc:sldMk cId="2173099029" sldId="332"/>
            <ac:cxnSpMk id="21" creationId="{CA0BD04F-43DB-7B1D-FBFB-0EB06DF46B0A}"/>
          </ac:cxnSpMkLst>
        </pc:cxnChg>
        <pc:cxnChg chg="del">
          <ac:chgData name="Prashant Pathak" userId="cabcb847-4fef-47d3-aeed-667174b0b1a3" providerId="ADAL" clId="{E1587D57-2747-48EB-8F62-09AC6DADF6B0}" dt="2024-03-09T06:42:55.804" v="1146" actId="478"/>
          <ac:cxnSpMkLst>
            <pc:docMk/>
            <pc:sldMk cId="2173099029" sldId="332"/>
            <ac:cxnSpMk id="23" creationId="{DFDE4538-A2C6-1535-AF46-2F63ECDC7CB2}"/>
          </ac:cxnSpMkLst>
        </pc:cxnChg>
        <pc:cxnChg chg="add mod">
          <ac:chgData name="Prashant Pathak" userId="cabcb847-4fef-47d3-aeed-667174b0b1a3" providerId="ADAL" clId="{E1587D57-2747-48EB-8F62-09AC6DADF6B0}" dt="2024-03-09T06:45:10.825" v="1174" actId="692"/>
          <ac:cxnSpMkLst>
            <pc:docMk/>
            <pc:sldMk cId="2173099029" sldId="332"/>
            <ac:cxnSpMk id="25" creationId="{E2FEB51F-14E3-03B8-DAA0-B434A27E190E}"/>
          </ac:cxnSpMkLst>
        </pc:cxnChg>
        <pc:cxnChg chg="del">
          <ac:chgData name="Prashant Pathak" userId="cabcb847-4fef-47d3-aeed-667174b0b1a3" providerId="ADAL" clId="{E1587D57-2747-48EB-8F62-09AC6DADF6B0}" dt="2024-03-09T06:42:57.812" v="1148" actId="478"/>
          <ac:cxnSpMkLst>
            <pc:docMk/>
            <pc:sldMk cId="2173099029" sldId="332"/>
            <ac:cxnSpMk id="31" creationId="{142BF699-EAEF-194E-86AB-CA44E8E79FD4}"/>
          </ac:cxnSpMkLst>
        </pc:cxnChg>
        <pc:cxnChg chg="mod">
          <ac:chgData name="Prashant Pathak" userId="cabcb847-4fef-47d3-aeed-667174b0b1a3" providerId="ADAL" clId="{E1587D57-2747-48EB-8F62-09AC6DADF6B0}" dt="2024-03-09T06:42:46.599" v="1145" actId="1076"/>
          <ac:cxnSpMkLst>
            <pc:docMk/>
            <pc:sldMk cId="2173099029" sldId="332"/>
            <ac:cxnSpMk id="36" creationId="{D929DB86-9E6B-330C-439A-B5D508BD595B}"/>
          </ac:cxnSpMkLst>
        </pc:cxnChg>
        <pc:cxnChg chg="mod">
          <ac:chgData name="Prashant Pathak" userId="cabcb847-4fef-47d3-aeed-667174b0b1a3" providerId="ADAL" clId="{E1587D57-2747-48EB-8F62-09AC6DADF6B0}" dt="2024-03-09T06:45:35.865" v="1178" actId="14100"/>
          <ac:cxnSpMkLst>
            <pc:docMk/>
            <pc:sldMk cId="2173099029" sldId="332"/>
            <ac:cxnSpMk id="38" creationId="{B34D9871-0617-F8B6-29F7-F2A48C0F0AF3}"/>
          </ac:cxnSpMkLst>
        </pc:cxnChg>
        <pc:cxnChg chg="del">
          <ac:chgData name="Prashant Pathak" userId="cabcb847-4fef-47d3-aeed-667174b0b1a3" providerId="ADAL" clId="{E1587D57-2747-48EB-8F62-09AC6DADF6B0}" dt="2024-03-09T06:42:31.288" v="1143" actId="478"/>
          <ac:cxnSpMkLst>
            <pc:docMk/>
            <pc:sldMk cId="2173099029" sldId="332"/>
            <ac:cxnSpMk id="42" creationId="{7623B906-A85C-F093-5800-E3C7DC6D0A4A}"/>
          </ac:cxnSpMkLst>
        </pc:cxnChg>
        <pc:cxnChg chg="del">
          <ac:chgData name="Prashant Pathak" userId="cabcb847-4fef-47d3-aeed-667174b0b1a3" providerId="ADAL" clId="{E1587D57-2747-48EB-8F62-09AC6DADF6B0}" dt="2024-03-09T06:42:32.101" v="1144" actId="478"/>
          <ac:cxnSpMkLst>
            <pc:docMk/>
            <pc:sldMk cId="2173099029" sldId="332"/>
            <ac:cxnSpMk id="44" creationId="{801A6FEC-E124-8269-AE98-0842F33F0F64}"/>
          </ac:cxnSpMkLst>
        </pc:cxnChg>
        <pc:cxnChg chg="mod">
          <ac:chgData name="Prashant Pathak" userId="cabcb847-4fef-47d3-aeed-667174b0b1a3" providerId="ADAL" clId="{E1587D57-2747-48EB-8F62-09AC6DADF6B0}" dt="2024-03-09T06:45:06.167" v="1173" actId="1076"/>
          <ac:cxnSpMkLst>
            <pc:docMk/>
            <pc:sldMk cId="2173099029" sldId="332"/>
            <ac:cxnSpMk id="46" creationId="{13D30818-0490-4E5A-2E2C-9F51A4834643}"/>
          </ac:cxnSpMkLst>
        </pc:cxnChg>
        <pc:cxnChg chg="del">
          <ac:chgData name="Prashant Pathak" userId="cabcb847-4fef-47d3-aeed-667174b0b1a3" providerId="ADAL" clId="{E1587D57-2747-48EB-8F62-09AC6DADF6B0}" dt="2024-03-09T06:45:48.097" v="1182" actId="478"/>
          <ac:cxnSpMkLst>
            <pc:docMk/>
            <pc:sldMk cId="2173099029" sldId="332"/>
            <ac:cxnSpMk id="47" creationId="{0E99B780-E42C-2F05-E3F0-67B4A6F5FA8D}"/>
          </ac:cxnSpMkLst>
        </pc:cxnChg>
      </pc:sldChg>
      <pc:sldChg chg="addSp delSp modSp add mod delAnim modAnim">
        <pc:chgData name="Prashant Pathak" userId="cabcb847-4fef-47d3-aeed-667174b0b1a3" providerId="ADAL" clId="{E1587D57-2747-48EB-8F62-09AC6DADF6B0}" dt="2024-03-09T07:08:09.038" v="1728" actId="6549"/>
        <pc:sldMkLst>
          <pc:docMk/>
          <pc:sldMk cId="96987182" sldId="333"/>
        </pc:sldMkLst>
        <pc:spChg chg="mod">
          <ac:chgData name="Prashant Pathak" userId="cabcb847-4fef-47d3-aeed-667174b0b1a3" providerId="ADAL" clId="{E1587D57-2747-48EB-8F62-09AC6DADF6B0}" dt="2024-03-09T06:46:29.867" v="1204" actId="20577"/>
          <ac:spMkLst>
            <pc:docMk/>
            <pc:sldMk cId="96987182" sldId="333"/>
            <ac:spMk id="2" creationId="{304EB481-D13A-666F-8301-716259D1F34D}"/>
          </ac:spMkLst>
        </pc:spChg>
        <pc:spChg chg="add mod">
          <ac:chgData name="Prashant Pathak" userId="cabcb847-4fef-47d3-aeed-667174b0b1a3" providerId="ADAL" clId="{E1587D57-2747-48EB-8F62-09AC6DADF6B0}" dt="2024-03-09T06:51:31.956" v="1458" actId="1036"/>
          <ac:spMkLst>
            <pc:docMk/>
            <pc:sldMk cId="96987182" sldId="333"/>
            <ac:spMk id="3" creationId="{FAC2D072-53B5-0553-77C1-C19EAD9810F7}"/>
          </ac:spMkLst>
        </pc:spChg>
        <pc:spChg chg="mod">
          <ac:chgData name="Prashant Pathak" userId="cabcb847-4fef-47d3-aeed-667174b0b1a3" providerId="ADAL" clId="{E1587D57-2747-48EB-8F62-09AC6DADF6B0}" dt="2024-03-09T06:51:31.956" v="1458" actId="1036"/>
          <ac:spMkLst>
            <pc:docMk/>
            <pc:sldMk cId="96987182" sldId="333"/>
            <ac:spMk id="4" creationId="{CCD56632-2121-4296-2BBE-2FD50AC8FAC9}"/>
          </ac:spMkLst>
        </pc:spChg>
        <pc:spChg chg="del mod">
          <ac:chgData name="Prashant Pathak" userId="cabcb847-4fef-47d3-aeed-667174b0b1a3" providerId="ADAL" clId="{E1587D57-2747-48EB-8F62-09AC6DADF6B0}" dt="2024-03-09T06:51:17.124" v="1409" actId="478"/>
          <ac:spMkLst>
            <pc:docMk/>
            <pc:sldMk cId="96987182" sldId="333"/>
            <ac:spMk id="6" creationId="{88BC985E-549B-960B-084E-C91B68087EA1}"/>
          </ac:spMkLst>
        </pc:spChg>
        <pc:spChg chg="del mod">
          <ac:chgData name="Prashant Pathak" userId="cabcb847-4fef-47d3-aeed-667174b0b1a3" providerId="ADAL" clId="{E1587D57-2747-48EB-8F62-09AC6DADF6B0}" dt="2024-03-09T06:51:13.605" v="1407" actId="478"/>
          <ac:spMkLst>
            <pc:docMk/>
            <pc:sldMk cId="96987182" sldId="333"/>
            <ac:spMk id="7" creationId="{0665938D-2D84-AF4E-5DE8-69947289C80E}"/>
          </ac:spMkLst>
        </pc:spChg>
        <pc:spChg chg="add mod">
          <ac:chgData name="Prashant Pathak" userId="cabcb847-4fef-47d3-aeed-667174b0b1a3" providerId="ADAL" clId="{E1587D57-2747-48EB-8F62-09AC6DADF6B0}" dt="2024-03-09T06:57:45.743" v="1547" actId="1076"/>
          <ac:spMkLst>
            <pc:docMk/>
            <pc:sldMk cId="96987182" sldId="333"/>
            <ac:spMk id="10" creationId="{09DD4288-7484-AA96-94BC-9C982313AD47}"/>
          </ac:spMkLst>
        </pc:spChg>
        <pc:spChg chg="add mod">
          <ac:chgData name="Prashant Pathak" userId="cabcb847-4fef-47d3-aeed-667174b0b1a3" providerId="ADAL" clId="{E1587D57-2747-48EB-8F62-09AC6DADF6B0}" dt="2024-03-09T06:51:31.956" v="1458" actId="1036"/>
          <ac:spMkLst>
            <pc:docMk/>
            <pc:sldMk cId="96987182" sldId="333"/>
            <ac:spMk id="11" creationId="{1F24CE05-6821-15AF-8D52-84A612E3AC3A}"/>
          </ac:spMkLst>
        </pc:spChg>
        <pc:spChg chg="add mod">
          <ac:chgData name="Prashant Pathak" userId="cabcb847-4fef-47d3-aeed-667174b0b1a3" providerId="ADAL" clId="{E1587D57-2747-48EB-8F62-09AC6DADF6B0}" dt="2024-03-09T06:56:02.130" v="1536" actId="1076"/>
          <ac:spMkLst>
            <pc:docMk/>
            <pc:sldMk cId="96987182" sldId="333"/>
            <ac:spMk id="19" creationId="{44532210-3DE6-6A27-C845-9FD43872C5C3}"/>
          </ac:spMkLst>
        </pc:spChg>
        <pc:spChg chg="add mod">
          <ac:chgData name="Prashant Pathak" userId="cabcb847-4fef-47d3-aeed-667174b0b1a3" providerId="ADAL" clId="{E1587D57-2747-48EB-8F62-09AC6DADF6B0}" dt="2024-03-09T06:55:31.851" v="1531" actId="1076"/>
          <ac:spMkLst>
            <pc:docMk/>
            <pc:sldMk cId="96987182" sldId="333"/>
            <ac:spMk id="20" creationId="{A11C2795-E5F1-B3B1-A7D7-6FEA74835518}"/>
          </ac:spMkLst>
        </pc:spChg>
        <pc:spChg chg="del mod">
          <ac:chgData name="Prashant Pathak" userId="cabcb847-4fef-47d3-aeed-667174b0b1a3" providerId="ADAL" clId="{E1587D57-2747-48EB-8F62-09AC6DADF6B0}" dt="2024-03-09T06:51:13.605" v="1407" actId="478"/>
          <ac:spMkLst>
            <pc:docMk/>
            <pc:sldMk cId="96987182" sldId="333"/>
            <ac:spMk id="34" creationId="{32879082-DD9A-FA22-9E9A-BE4ABCB6C0AC}"/>
          </ac:spMkLst>
        </pc:spChg>
        <pc:spChg chg="del mod">
          <ac:chgData name="Prashant Pathak" userId="cabcb847-4fef-47d3-aeed-667174b0b1a3" providerId="ADAL" clId="{E1587D57-2747-48EB-8F62-09AC6DADF6B0}" dt="2024-03-09T06:51:13.605" v="1407" actId="478"/>
          <ac:spMkLst>
            <pc:docMk/>
            <pc:sldMk cId="96987182" sldId="333"/>
            <ac:spMk id="35" creationId="{4F0B7C88-CEBB-4FA0-CCDA-1FC2E81465F1}"/>
          </ac:spMkLst>
        </pc:spChg>
        <pc:spChg chg="add mod">
          <ac:chgData name="Prashant Pathak" userId="cabcb847-4fef-47d3-aeed-667174b0b1a3" providerId="ADAL" clId="{E1587D57-2747-48EB-8F62-09AC6DADF6B0}" dt="2024-03-09T06:52:38.184" v="1479" actId="20577"/>
          <ac:spMkLst>
            <pc:docMk/>
            <pc:sldMk cId="96987182" sldId="333"/>
            <ac:spMk id="45" creationId="{9ACB4474-919D-53C2-C3CD-9E1F5560F32A}"/>
          </ac:spMkLst>
        </pc:spChg>
        <pc:spChg chg="add mod">
          <ac:chgData name="Prashant Pathak" userId="cabcb847-4fef-47d3-aeed-667174b0b1a3" providerId="ADAL" clId="{E1587D57-2747-48EB-8F62-09AC6DADF6B0}" dt="2024-03-09T07:08:09.038" v="1728" actId="6549"/>
          <ac:spMkLst>
            <pc:docMk/>
            <pc:sldMk cId="96987182" sldId="333"/>
            <ac:spMk id="60" creationId="{9AF0393A-1F7D-41D8-6B39-925B0CB38F8B}"/>
          </ac:spMkLst>
        </pc:spChg>
        <pc:picChg chg="add mod">
          <ac:chgData name="Prashant Pathak" userId="cabcb847-4fef-47d3-aeed-667174b0b1a3" providerId="ADAL" clId="{E1587D57-2747-48EB-8F62-09AC6DADF6B0}" dt="2024-03-09T06:57:37.223" v="1546" actId="1076"/>
          <ac:picMkLst>
            <pc:docMk/>
            <pc:sldMk cId="96987182" sldId="333"/>
            <ac:picMk id="59" creationId="{677221E0-225A-FBCD-4B64-8688EE57B0AF}"/>
          </ac:picMkLst>
        </pc:picChg>
        <pc:cxnChg chg="del mod">
          <ac:chgData name="Prashant Pathak" userId="cabcb847-4fef-47d3-aeed-667174b0b1a3" providerId="ADAL" clId="{E1587D57-2747-48EB-8F62-09AC6DADF6B0}" dt="2024-03-09T06:51:15.271" v="1408" actId="478"/>
          <ac:cxnSpMkLst>
            <pc:docMk/>
            <pc:sldMk cId="96987182" sldId="333"/>
            <ac:cxnSpMk id="5" creationId="{71AD565F-3FB4-C6A9-50E7-6C245D110753}"/>
          </ac:cxnSpMkLst>
        </pc:cxnChg>
        <pc:cxnChg chg="del mod">
          <ac:chgData name="Prashant Pathak" userId="cabcb847-4fef-47d3-aeed-667174b0b1a3" providerId="ADAL" clId="{E1587D57-2747-48EB-8F62-09AC6DADF6B0}" dt="2024-03-09T06:51:13.605" v="1407" actId="478"/>
          <ac:cxnSpMkLst>
            <pc:docMk/>
            <pc:sldMk cId="96987182" sldId="333"/>
            <ac:cxnSpMk id="8" creationId="{DA97FF8F-0988-D683-E408-BA0D38388FE9}"/>
          </ac:cxnSpMkLst>
        </pc:cxnChg>
        <pc:cxnChg chg="add mod">
          <ac:chgData name="Prashant Pathak" userId="cabcb847-4fef-47d3-aeed-667174b0b1a3" providerId="ADAL" clId="{E1587D57-2747-48EB-8F62-09AC6DADF6B0}" dt="2024-03-09T06:51:31.956" v="1458" actId="1036"/>
          <ac:cxnSpMkLst>
            <pc:docMk/>
            <pc:sldMk cId="96987182" sldId="333"/>
            <ac:cxnSpMk id="9" creationId="{59070921-5715-9F84-3C98-45D2CB4D8948}"/>
          </ac:cxnSpMkLst>
        </pc:cxnChg>
        <pc:cxnChg chg="add del mod">
          <ac:chgData name="Prashant Pathak" userId="cabcb847-4fef-47d3-aeed-667174b0b1a3" providerId="ADAL" clId="{E1587D57-2747-48EB-8F62-09AC6DADF6B0}" dt="2024-03-09T06:47:17.287" v="1246" actId="478"/>
          <ac:cxnSpMkLst>
            <pc:docMk/>
            <pc:sldMk cId="96987182" sldId="333"/>
            <ac:cxnSpMk id="12" creationId="{0982570B-E3D5-E572-F138-DF2F8803A779}"/>
          </ac:cxnSpMkLst>
        </pc:cxnChg>
        <pc:cxnChg chg="add del mod">
          <ac:chgData name="Prashant Pathak" userId="cabcb847-4fef-47d3-aeed-667174b0b1a3" providerId="ADAL" clId="{E1587D57-2747-48EB-8F62-09AC6DADF6B0}" dt="2024-03-09T06:47:20.872" v="1250" actId="478"/>
          <ac:cxnSpMkLst>
            <pc:docMk/>
            <pc:sldMk cId="96987182" sldId="333"/>
            <ac:cxnSpMk id="13" creationId="{3A11F4AD-2D69-D67B-76C8-3D965AF8568B}"/>
          </ac:cxnSpMkLst>
        </pc:cxnChg>
        <pc:cxnChg chg="del mod">
          <ac:chgData name="Prashant Pathak" userId="cabcb847-4fef-47d3-aeed-667174b0b1a3" providerId="ADAL" clId="{E1587D57-2747-48EB-8F62-09AC6DADF6B0}" dt="2024-03-09T06:51:13.605" v="1407" actId="478"/>
          <ac:cxnSpMkLst>
            <pc:docMk/>
            <pc:sldMk cId="96987182" sldId="333"/>
            <ac:cxnSpMk id="14" creationId="{573C131C-2004-116A-CE17-4B8845FA6895}"/>
          </ac:cxnSpMkLst>
        </pc:cxnChg>
        <pc:cxnChg chg="del mod">
          <ac:chgData name="Prashant Pathak" userId="cabcb847-4fef-47d3-aeed-667174b0b1a3" providerId="ADAL" clId="{E1587D57-2747-48EB-8F62-09AC6DADF6B0}" dt="2024-03-09T06:51:13.605" v="1407" actId="478"/>
          <ac:cxnSpMkLst>
            <pc:docMk/>
            <pc:sldMk cId="96987182" sldId="333"/>
            <ac:cxnSpMk id="15" creationId="{7D3D956E-5745-989B-38D8-5D71F9FC71B7}"/>
          </ac:cxnSpMkLst>
        </pc:cxnChg>
        <pc:cxnChg chg="add del mod">
          <ac:chgData name="Prashant Pathak" userId="cabcb847-4fef-47d3-aeed-667174b0b1a3" providerId="ADAL" clId="{E1587D57-2747-48EB-8F62-09AC6DADF6B0}" dt="2024-03-09T06:47:18.557" v="1248" actId="478"/>
          <ac:cxnSpMkLst>
            <pc:docMk/>
            <pc:sldMk cId="96987182" sldId="333"/>
            <ac:cxnSpMk id="16" creationId="{AD55326C-85DD-6B2E-F44E-0CAA95422384}"/>
          </ac:cxnSpMkLst>
        </pc:cxnChg>
        <pc:cxnChg chg="add del mod">
          <ac:chgData name="Prashant Pathak" userId="cabcb847-4fef-47d3-aeed-667174b0b1a3" providerId="ADAL" clId="{E1587D57-2747-48EB-8F62-09AC6DADF6B0}" dt="2024-03-09T06:47:18.057" v="1247" actId="478"/>
          <ac:cxnSpMkLst>
            <pc:docMk/>
            <pc:sldMk cId="96987182" sldId="333"/>
            <ac:cxnSpMk id="17" creationId="{EFB9C11A-A855-74EE-944B-381344C1C683}"/>
          </ac:cxnSpMkLst>
        </pc:cxnChg>
        <pc:cxnChg chg="add del mod">
          <ac:chgData name="Prashant Pathak" userId="cabcb847-4fef-47d3-aeed-667174b0b1a3" providerId="ADAL" clId="{E1587D57-2747-48EB-8F62-09AC6DADF6B0}" dt="2024-03-09T06:47:19.946" v="1249" actId="478"/>
          <ac:cxnSpMkLst>
            <pc:docMk/>
            <pc:sldMk cId="96987182" sldId="333"/>
            <ac:cxnSpMk id="18" creationId="{E632B51D-2FA8-4F0F-F270-65AFABDB30DA}"/>
          </ac:cxnSpMkLst>
        </pc:cxnChg>
        <pc:cxnChg chg="del mod">
          <ac:chgData name="Prashant Pathak" userId="cabcb847-4fef-47d3-aeed-667174b0b1a3" providerId="ADAL" clId="{E1587D57-2747-48EB-8F62-09AC6DADF6B0}" dt="2024-03-09T06:51:13.605" v="1407" actId="478"/>
          <ac:cxnSpMkLst>
            <pc:docMk/>
            <pc:sldMk cId="96987182" sldId="333"/>
            <ac:cxnSpMk id="21" creationId="{84C95DF1-C3FB-A2C6-F550-0E00C82DBE33}"/>
          </ac:cxnSpMkLst>
        </pc:cxnChg>
        <pc:cxnChg chg="add mod">
          <ac:chgData name="Prashant Pathak" userId="cabcb847-4fef-47d3-aeed-667174b0b1a3" providerId="ADAL" clId="{E1587D57-2747-48EB-8F62-09AC6DADF6B0}" dt="2024-03-09T06:51:31.956" v="1458" actId="1036"/>
          <ac:cxnSpMkLst>
            <pc:docMk/>
            <pc:sldMk cId="96987182" sldId="333"/>
            <ac:cxnSpMk id="22" creationId="{5D05B9E8-2596-68B6-AB88-739E43E151C4}"/>
          </ac:cxnSpMkLst>
        </pc:cxnChg>
        <pc:cxnChg chg="add mod">
          <ac:chgData name="Prashant Pathak" userId="cabcb847-4fef-47d3-aeed-667174b0b1a3" providerId="ADAL" clId="{E1587D57-2747-48EB-8F62-09AC6DADF6B0}" dt="2024-03-09T06:51:31.956" v="1458" actId="1036"/>
          <ac:cxnSpMkLst>
            <pc:docMk/>
            <pc:sldMk cId="96987182" sldId="333"/>
            <ac:cxnSpMk id="23" creationId="{37B063A2-388C-A0C6-7599-58BA0C5580EA}"/>
          </ac:cxnSpMkLst>
        </pc:cxnChg>
        <pc:cxnChg chg="add del mod">
          <ac:chgData name="Prashant Pathak" userId="cabcb847-4fef-47d3-aeed-667174b0b1a3" providerId="ADAL" clId="{E1587D57-2747-48EB-8F62-09AC6DADF6B0}" dt="2024-03-09T06:47:22.121" v="1251" actId="478"/>
          <ac:cxnSpMkLst>
            <pc:docMk/>
            <pc:sldMk cId="96987182" sldId="333"/>
            <ac:cxnSpMk id="24" creationId="{9949EC50-13E6-2A2D-8F59-C12EDD650278}"/>
          </ac:cxnSpMkLst>
        </pc:cxnChg>
        <pc:cxnChg chg="del mod">
          <ac:chgData name="Prashant Pathak" userId="cabcb847-4fef-47d3-aeed-667174b0b1a3" providerId="ADAL" clId="{E1587D57-2747-48EB-8F62-09AC6DADF6B0}" dt="2024-03-09T06:51:13.605" v="1407" actId="478"/>
          <ac:cxnSpMkLst>
            <pc:docMk/>
            <pc:sldMk cId="96987182" sldId="333"/>
            <ac:cxnSpMk id="25" creationId="{69503440-16D9-0B23-CB54-896817606D96}"/>
          </ac:cxnSpMkLst>
        </pc:cxnChg>
        <pc:cxnChg chg="add del mod">
          <ac:chgData name="Prashant Pathak" userId="cabcb847-4fef-47d3-aeed-667174b0b1a3" providerId="ADAL" clId="{E1587D57-2747-48EB-8F62-09AC6DADF6B0}" dt="2024-03-09T06:47:22.984" v="1252" actId="478"/>
          <ac:cxnSpMkLst>
            <pc:docMk/>
            <pc:sldMk cId="96987182" sldId="333"/>
            <ac:cxnSpMk id="26" creationId="{8DB20C06-70AD-C4B4-4140-E67ADEA03AB6}"/>
          </ac:cxnSpMkLst>
        </pc:cxnChg>
        <pc:cxnChg chg="add del mod">
          <ac:chgData name="Prashant Pathak" userId="cabcb847-4fef-47d3-aeed-667174b0b1a3" providerId="ADAL" clId="{E1587D57-2747-48EB-8F62-09AC6DADF6B0}" dt="2024-03-09T06:47:14.887" v="1244" actId="478"/>
          <ac:cxnSpMkLst>
            <pc:docMk/>
            <pc:sldMk cId="96987182" sldId="333"/>
            <ac:cxnSpMk id="27" creationId="{586FE410-2384-697B-4F39-9C26ADB6D19D}"/>
          </ac:cxnSpMkLst>
        </pc:cxnChg>
        <pc:cxnChg chg="add del mod">
          <ac:chgData name="Prashant Pathak" userId="cabcb847-4fef-47d3-aeed-667174b0b1a3" providerId="ADAL" clId="{E1587D57-2747-48EB-8F62-09AC6DADF6B0}" dt="2024-03-09T06:47:16.557" v="1245" actId="478"/>
          <ac:cxnSpMkLst>
            <pc:docMk/>
            <pc:sldMk cId="96987182" sldId="333"/>
            <ac:cxnSpMk id="28" creationId="{571BA130-A0A9-D91A-1B92-572359465D92}"/>
          </ac:cxnSpMkLst>
        </pc:cxnChg>
        <pc:cxnChg chg="add mod">
          <ac:chgData name="Prashant Pathak" userId="cabcb847-4fef-47d3-aeed-667174b0b1a3" providerId="ADAL" clId="{E1587D57-2747-48EB-8F62-09AC6DADF6B0}" dt="2024-03-09T06:51:31.956" v="1458" actId="1036"/>
          <ac:cxnSpMkLst>
            <pc:docMk/>
            <pc:sldMk cId="96987182" sldId="333"/>
            <ac:cxnSpMk id="30" creationId="{19563FE0-010F-BBF4-029E-6E929E4D17EE}"/>
          </ac:cxnSpMkLst>
        </pc:cxnChg>
        <pc:cxnChg chg="del mod">
          <ac:chgData name="Prashant Pathak" userId="cabcb847-4fef-47d3-aeed-667174b0b1a3" providerId="ADAL" clId="{E1587D57-2747-48EB-8F62-09AC6DADF6B0}" dt="2024-03-09T06:51:11.059" v="1406" actId="478"/>
          <ac:cxnSpMkLst>
            <pc:docMk/>
            <pc:sldMk cId="96987182" sldId="333"/>
            <ac:cxnSpMk id="36" creationId="{B9BFC3D4-7894-F766-033C-B7C6B1C249C6}"/>
          </ac:cxnSpMkLst>
        </pc:cxnChg>
        <pc:cxnChg chg="del mod">
          <ac:chgData name="Prashant Pathak" userId="cabcb847-4fef-47d3-aeed-667174b0b1a3" providerId="ADAL" clId="{E1587D57-2747-48EB-8F62-09AC6DADF6B0}" dt="2024-03-09T06:51:13.605" v="1407" actId="478"/>
          <ac:cxnSpMkLst>
            <pc:docMk/>
            <pc:sldMk cId="96987182" sldId="333"/>
            <ac:cxnSpMk id="38" creationId="{418AE845-8526-0B52-AC49-A4EA9797454F}"/>
          </ac:cxnSpMkLst>
        </pc:cxnChg>
        <pc:cxnChg chg="add mod">
          <ac:chgData name="Prashant Pathak" userId="cabcb847-4fef-47d3-aeed-667174b0b1a3" providerId="ADAL" clId="{E1587D57-2747-48EB-8F62-09AC6DADF6B0}" dt="2024-03-09T06:51:31.956" v="1458" actId="1036"/>
          <ac:cxnSpMkLst>
            <pc:docMk/>
            <pc:sldMk cId="96987182" sldId="333"/>
            <ac:cxnSpMk id="39" creationId="{D3E04196-4858-5D49-26EF-030CC3717271}"/>
          </ac:cxnSpMkLst>
        </pc:cxnChg>
        <pc:cxnChg chg="add mod">
          <ac:chgData name="Prashant Pathak" userId="cabcb847-4fef-47d3-aeed-667174b0b1a3" providerId="ADAL" clId="{E1587D57-2747-48EB-8F62-09AC6DADF6B0}" dt="2024-03-09T06:51:31.956" v="1458" actId="1036"/>
          <ac:cxnSpMkLst>
            <pc:docMk/>
            <pc:sldMk cId="96987182" sldId="333"/>
            <ac:cxnSpMk id="41" creationId="{41FC40A0-58A9-1B75-217F-3E2270D93391}"/>
          </ac:cxnSpMkLst>
        </pc:cxnChg>
        <pc:cxnChg chg="del mod">
          <ac:chgData name="Prashant Pathak" userId="cabcb847-4fef-47d3-aeed-667174b0b1a3" providerId="ADAL" clId="{E1587D57-2747-48EB-8F62-09AC6DADF6B0}" dt="2024-03-09T06:51:13.605" v="1407" actId="478"/>
          <ac:cxnSpMkLst>
            <pc:docMk/>
            <pc:sldMk cId="96987182" sldId="333"/>
            <ac:cxnSpMk id="46" creationId="{A035245F-40D6-27FC-1AA4-0699C0850684}"/>
          </ac:cxnSpMkLst>
        </pc:cxnChg>
        <pc:cxnChg chg="add del mod">
          <ac:chgData name="Prashant Pathak" userId="cabcb847-4fef-47d3-aeed-667174b0b1a3" providerId="ADAL" clId="{E1587D57-2747-48EB-8F62-09AC6DADF6B0}" dt="2024-03-09T06:54:04.721" v="1490" actId="478"/>
          <ac:cxnSpMkLst>
            <pc:docMk/>
            <pc:sldMk cId="96987182" sldId="333"/>
            <ac:cxnSpMk id="48" creationId="{F16E519C-70EE-259F-CEDB-CE80123A2C7F}"/>
          </ac:cxnSpMkLst>
        </pc:cxnChg>
        <pc:cxnChg chg="add del mod">
          <ac:chgData name="Prashant Pathak" userId="cabcb847-4fef-47d3-aeed-667174b0b1a3" providerId="ADAL" clId="{E1587D57-2747-48EB-8F62-09AC6DADF6B0}" dt="2024-03-09T06:55:34.007" v="1532" actId="478"/>
          <ac:cxnSpMkLst>
            <pc:docMk/>
            <pc:sldMk cId="96987182" sldId="333"/>
            <ac:cxnSpMk id="50" creationId="{2F2D277F-3DA1-419D-49CC-D2173EC43A1C}"/>
          </ac:cxnSpMkLst>
        </pc:cxnChg>
        <pc:cxnChg chg="add del mod">
          <ac:chgData name="Prashant Pathak" userId="cabcb847-4fef-47d3-aeed-667174b0b1a3" providerId="ADAL" clId="{E1587D57-2747-48EB-8F62-09AC6DADF6B0}" dt="2024-03-09T06:56:03.886" v="1537" actId="478"/>
          <ac:cxnSpMkLst>
            <pc:docMk/>
            <pc:sldMk cId="96987182" sldId="333"/>
            <ac:cxnSpMk id="51" creationId="{321D9F1E-F58A-D948-193A-BABBCC9C6227}"/>
          </ac:cxnSpMkLst>
        </pc:cxnChg>
        <pc:cxnChg chg="add mod">
          <ac:chgData name="Prashant Pathak" userId="cabcb847-4fef-47d3-aeed-667174b0b1a3" providerId="ADAL" clId="{E1587D57-2747-48EB-8F62-09AC6DADF6B0}" dt="2024-03-09T06:55:55.094" v="1535" actId="692"/>
          <ac:cxnSpMkLst>
            <pc:docMk/>
            <pc:sldMk cId="96987182" sldId="333"/>
            <ac:cxnSpMk id="53" creationId="{45C465FB-6C6B-CAF8-025A-4D1A2A3E0CB7}"/>
          </ac:cxnSpMkLst>
        </pc:cxnChg>
        <pc:cxnChg chg="add mod">
          <ac:chgData name="Prashant Pathak" userId="cabcb847-4fef-47d3-aeed-667174b0b1a3" providerId="ADAL" clId="{E1587D57-2747-48EB-8F62-09AC6DADF6B0}" dt="2024-03-09T06:56:16.764" v="1541" actId="692"/>
          <ac:cxnSpMkLst>
            <pc:docMk/>
            <pc:sldMk cId="96987182" sldId="333"/>
            <ac:cxnSpMk id="55" creationId="{F0BF9C42-1923-33F6-AE26-7B8F1B7624AC}"/>
          </ac:cxnSpMkLst>
        </pc:cxnChg>
      </pc:sldChg>
      <pc:sldChg chg="addSp delSp modSp new mod ord">
        <pc:chgData name="Prashant Pathak" userId="cabcb847-4fef-47d3-aeed-667174b0b1a3" providerId="ADAL" clId="{E1587D57-2747-48EB-8F62-09AC6DADF6B0}" dt="2024-03-09T07:12:23.024" v="1795" actId="1076"/>
        <pc:sldMkLst>
          <pc:docMk/>
          <pc:sldMk cId="479235108" sldId="334"/>
        </pc:sldMkLst>
        <pc:spChg chg="mod">
          <ac:chgData name="Prashant Pathak" userId="cabcb847-4fef-47d3-aeed-667174b0b1a3" providerId="ADAL" clId="{E1587D57-2747-48EB-8F62-09AC6DADF6B0}" dt="2024-03-09T07:11:51.268" v="1790" actId="20577"/>
          <ac:spMkLst>
            <pc:docMk/>
            <pc:sldMk cId="479235108" sldId="334"/>
            <ac:spMk id="2" creationId="{347E77A4-13A4-EE7B-5C6C-13D5686D16D8}"/>
          </ac:spMkLst>
        </pc:spChg>
        <pc:spChg chg="del">
          <ac:chgData name="Prashant Pathak" userId="cabcb847-4fef-47d3-aeed-667174b0b1a3" providerId="ADAL" clId="{E1587D57-2747-48EB-8F62-09AC6DADF6B0}" dt="2024-03-09T07:12:17.379" v="1791" actId="478"/>
          <ac:spMkLst>
            <pc:docMk/>
            <pc:sldMk cId="479235108" sldId="334"/>
            <ac:spMk id="3" creationId="{D137AADC-DF89-04BE-43CC-BAC72FF1BBC0}"/>
          </ac:spMkLst>
        </pc:spChg>
        <pc:picChg chg="add mod">
          <ac:chgData name="Prashant Pathak" userId="cabcb847-4fef-47d3-aeed-667174b0b1a3" providerId="ADAL" clId="{E1587D57-2747-48EB-8F62-09AC6DADF6B0}" dt="2024-03-09T07:12:23.024" v="1795" actId="1076"/>
          <ac:picMkLst>
            <pc:docMk/>
            <pc:sldMk cId="479235108" sldId="334"/>
            <ac:picMk id="5" creationId="{BBBB4345-6E67-95C2-1FAC-3956E788C938}"/>
          </ac:picMkLst>
        </pc:picChg>
      </pc:sldChg>
      <pc:sldChg chg="addSp delSp modSp new mod">
        <pc:chgData name="Prashant Pathak" userId="cabcb847-4fef-47d3-aeed-667174b0b1a3" providerId="ADAL" clId="{E1587D57-2747-48EB-8F62-09AC6DADF6B0}" dt="2024-03-09T07:14:14.464" v="1812"/>
        <pc:sldMkLst>
          <pc:docMk/>
          <pc:sldMk cId="2009083086" sldId="335"/>
        </pc:sldMkLst>
        <pc:spChg chg="mod">
          <ac:chgData name="Prashant Pathak" userId="cabcb847-4fef-47d3-aeed-667174b0b1a3" providerId="ADAL" clId="{E1587D57-2747-48EB-8F62-09AC6DADF6B0}" dt="2024-03-09T07:14:14.464" v="1812"/>
          <ac:spMkLst>
            <pc:docMk/>
            <pc:sldMk cId="2009083086" sldId="335"/>
            <ac:spMk id="2" creationId="{70B61813-BCE5-0239-27DA-91DE655A08FA}"/>
          </ac:spMkLst>
        </pc:spChg>
        <pc:spChg chg="del">
          <ac:chgData name="Prashant Pathak" userId="cabcb847-4fef-47d3-aeed-667174b0b1a3" providerId="ADAL" clId="{E1587D57-2747-48EB-8F62-09AC6DADF6B0}" dt="2024-03-09T07:13:54.228" v="1803" actId="478"/>
          <ac:spMkLst>
            <pc:docMk/>
            <pc:sldMk cId="2009083086" sldId="335"/>
            <ac:spMk id="3" creationId="{02D606FB-176F-5B0A-DF4C-81105883499F}"/>
          </ac:spMkLst>
        </pc:spChg>
        <pc:picChg chg="add mod">
          <ac:chgData name="Prashant Pathak" userId="cabcb847-4fef-47d3-aeed-667174b0b1a3" providerId="ADAL" clId="{E1587D57-2747-48EB-8F62-09AC6DADF6B0}" dt="2024-03-09T07:14:02.909" v="1807" actId="1076"/>
          <ac:picMkLst>
            <pc:docMk/>
            <pc:sldMk cId="2009083086" sldId="335"/>
            <ac:picMk id="5" creationId="{6CE247BA-5C8B-FCB8-5EF0-AB854C989A67}"/>
          </ac:picMkLst>
        </pc:picChg>
      </pc:sldChg>
      <pc:sldChg chg="addSp delSp modSp add mod ord">
        <pc:chgData name="Prashant Pathak" userId="cabcb847-4fef-47d3-aeed-667174b0b1a3" providerId="ADAL" clId="{E1587D57-2747-48EB-8F62-09AC6DADF6B0}" dt="2024-03-09T07:35:15.286" v="2007"/>
        <pc:sldMkLst>
          <pc:docMk/>
          <pc:sldMk cId="2035711157" sldId="336"/>
        </pc:sldMkLst>
        <pc:picChg chg="add mod">
          <ac:chgData name="Prashant Pathak" userId="cabcb847-4fef-47d3-aeed-667174b0b1a3" providerId="ADAL" clId="{E1587D57-2747-48EB-8F62-09AC6DADF6B0}" dt="2024-03-09T07:19:48.820" v="1951" actId="14100"/>
          <ac:picMkLst>
            <pc:docMk/>
            <pc:sldMk cId="2035711157" sldId="336"/>
            <ac:picMk id="4" creationId="{FC926CE8-F8E4-DE72-A256-55933791AD70}"/>
          </ac:picMkLst>
        </pc:picChg>
        <pc:picChg chg="del">
          <ac:chgData name="Prashant Pathak" userId="cabcb847-4fef-47d3-aeed-667174b0b1a3" providerId="ADAL" clId="{E1587D57-2747-48EB-8F62-09AC6DADF6B0}" dt="2024-03-09T07:12:56.848" v="1798" actId="478"/>
          <ac:picMkLst>
            <pc:docMk/>
            <pc:sldMk cId="2035711157" sldId="336"/>
            <ac:picMk id="5" creationId="{3FD79016-61F7-ACD6-D626-111807CBD988}"/>
          </ac:picMkLst>
        </pc:picChg>
      </pc:sldChg>
      <pc:sldChg chg="addSp delSp modSp new mod">
        <pc:chgData name="Prashant Pathak" userId="cabcb847-4fef-47d3-aeed-667174b0b1a3" providerId="ADAL" clId="{E1587D57-2747-48EB-8F62-09AC6DADF6B0}" dt="2024-03-09T07:15:35.485" v="1819" actId="1076"/>
        <pc:sldMkLst>
          <pc:docMk/>
          <pc:sldMk cId="1834437070" sldId="337"/>
        </pc:sldMkLst>
        <pc:spChg chg="del">
          <ac:chgData name="Prashant Pathak" userId="cabcb847-4fef-47d3-aeed-667174b0b1a3" providerId="ADAL" clId="{E1587D57-2747-48EB-8F62-09AC6DADF6B0}" dt="2024-03-09T07:15:27.555" v="1815" actId="478"/>
          <ac:spMkLst>
            <pc:docMk/>
            <pc:sldMk cId="1834437070" sldId="337"/>
            <ac:spMk id="2" creationId="{1852DF90-9194-68F5-0F12-82E0678BA6BF}"/>
          </ac:spMkLst>
        </pc:spChg>
        <pc:spChg chg="del">
          <ac:chgData name="Prashant Pathak" userId="cabcb847-4fef-47d3-aeed-667174b0b1a3" providerId="ADAL" clId="{E1587D57-2747-48EB-8F62-09AC6DADF6B0}" dt="2024-03-09T07:15:26.664" v="1814" actId="478"/>
          <ac:spMkLst>
            <pc:docMk/>
            <pc:sldMk cId="1834437070" sldId="337"/>
            <ac:spMk id="3" creationId="{00BEEA0D-B29E-2F5F-A503-7133EEA4A570}"/>
          </ac:spMkLst>
        </pc:spChg>
        <pc:picChg chg="add mod">
          <ac:chgData name="Prashant Pathak" userId="cabcb847-4fef-47d3-aeed-667174b0b1a3" providerId="ADAL" clId="{E1587D57-2747-48EB-8F62-09AC6DADF6B0}" dt="2024-03-09T07:15:35.485" v="1819" actId="1076"/>
          <ac:picMkLst>
            <pc:docMk/>
            <pc:sldMk cId="1834437070" sldId="337"/>
            <ac:picMk id="5" creationId="{0CDE80D1-B98B-5737-429B-74A07F8AF6E6}"/>
          </ac:picMkLst>
        </pc:picChg>
      </pc:sldChg>
      <pc:sldChg chg="addSp delSp modSp new mod modAnim">
        <pc:chgData name="Prashant Pathak" userId="cabcb847-4fef-47d3-aeed-667174b0b1a3" providerId="ADAL" clId="{E1587D57-2747-48EB-8F62-09AC6DADF6B0}" dt="2024-03-09T07:19:14.362" v="1949"/>
        <pc:sldMkLst>
          <pc:docMk/>
          <pc:sldMk cId="2909736367" sldId="338"/>
        </pc:sldMkLst>
        <pc:spChg chg="add del mod">
          <ac:chgData name="Prashant Pathak" userId="cabcb847-4fef-47d3-aeed-667174b0b1a3" providerId="ADAL" clId="{E1587D57-2747-48EB-8F62-09AC6DADF6B0}" dt="2024-03-09T07:18:02.073" v="1869" actId="20577"/>
          <ac:spMkLst>
            <pc:docMk/>
            <pc:sldMk cId="2909736367" sldId="338"/>
            <ac:spMk id="2" creationId="{B305A5B2-4BAB-3A42-26B6-2067658FB2F9}"/>
          </ac:spMkLst>
        </pc:spChg>
        <pc:spChg chg="del">
          <ac:chgData name="Prashant Pathak" userId="cabcb847-4fef-47d3-aeed-667174b0b1a3" providerId="ADAL" clId="{E1587D57-2747-48EB-8F62-09AC6DADF6B0}" dt="2024-03-09T07:16:31.062" v="1821" actId="478"/>
          <ac:spMkLst>
            <pc:docMk/>
            <pc:sldMk cId="2909736367" sldId="338"/>
            <ac:spMk id="3" creationId="{8ADA30E2-893B-3EC4-85C2-F13A6B7B7273}"/>
          </ac:spMkLst>
        </pc:spChg>
        <pc:spChg chg="add mod">
          <ac:chgData name="Prashant Pathak" userId="cabcb847-4fef-47d3-aeed-667174b0b1a3" providerId="ADAL" clId="{E1587D57-2747-48EB-8F62-09AC6DADF6B0}" dt="2024-03-09T07:18:39.515" v="1925" actId="207"/>
          <ac:spMkLst>
            <pc:docMk/>
            <pc:sldMk cId="2909736367" sldId="338"/>
            <ac:spMk id="6" creationId="{8D89EEFF-797D-8F7D-578C-F8ED829E1507}"/>
          </ac:spMkLst>
        </pc:spChg>
        <pc:spChg chg="add mod">
          <ac:chgData name="Prashant Pathak" userId="cabcb847-4fef-47d3-aeed-667174b0b1a3" providerId="ADAL" clId="{E1587D57-2747-48EB-8F62-09AC6DADF6B0}" dt="2024-03-09T07:19:07.833" v="1947" actId="1076"/>
          <ac:spMkLst>
            <pc:docMk/>
            <pc:sldMk cId="2909736367" sldId="338"/>
            <ac:spMk id="7" creationId="{21F347DE-7BBB-1891-70B9-664F98F90691}"/>
          </ac:spMkLst>
        </pc:spChg>
        <pc:picChg chg="add mod">
          <ac:chgData name="Prashant Pathak" userId="cabcb847-4fef-47d3-aeed-667174b0b1a3" providerId="ADAL" clId="{E1587D57-2747-48EB-8F62-09AC6DADF6B0}" dt="2024-03-09T07:18:05.382" v="1870" actId="1076"/>
          <ac:picMkLst>
            <pc:docMk/>
            <pc:sldMk cId="2909736367" sldId="338"/>
            <ac:picMk id="5" creationId="{17F7FA8B-68B6-6F7E-0982-79668671D289}"/>
          </ac:picMkLst>
        </pc:picChg>
      </pc:sldChg>
      <pc:sldChg chg="modSp new mod">
        <pc:chgData name="Prashant Pathak" userId="cabcb847-4fef-47d3-aeed-667174b0b1a3" providerId="ADAL" clId="{E1587D57-2747-48EB-8F62-09AC6DADF6B0}" dt="2024-03-09T07:43:37.611" v="2262" actId="5793"/>
        <pc:sldMkLst>
          <pc:docMk/>
          <pc:sldMk cId="3910753495" sldId="339"/>
        </pc:sldMkLst>
        <pc:spChg chg="mod">
          <ac:chgData name="Prashant Pathak" userId="cabcb847-4fef-47d3-aeed-667174b0b1a3" providerId="ADAL" clId="{E1587D57-2747-48EB-8F62-09AC6DADF6B0}" dt="2024-03-09T07:41:29.070" v="2091" actId="20577"/>
          <ac:spMkLst>
            <pc:docMk/>
            <pc:sldMk cId="3910753495" sldId="339"/>
            <ac:spMk id="2" creationId="{84CE51A3-988E-45D6-DE7C-02F4F32F785D}"/>
          </ac:spMkLst>
        </pc:spChg>
        <pc:spChg chg="mod">
          <ac:chgData name="Prashant Pathak" userId="cabcb847-4fef-47d3-aeed-667174b0b1a3" providerId="ADAL" clId="{E1587D57-2747-48EB-8F62-09AC6DADF6B0}" dt="2024-03-09T07:43:37.611" v="2262" actId="5793"/>
          <ac:spMkLst>
            <pc:docMk/>
            <pc:sldMk cId="3910753495" sldId="339"/>
            <ac:spMk id="3" creationId="{AFD7858A-AEBE-852C-E3D1-4CD54BA272F4}"/>
          </ac:spMkLst>
        </pc:spChg>
      </pc:sldChg>
    </pc:docChg>
  </pc:docChgLst>
  <pc:docChgLst>
    <pc:chgData name="Prashant Pathak" userId="cabcb847-4fef-47d3-aeed-667174b0b1a3" providerId="ADAL" clId="{62DF31DA-DCDC-2D4C-83C9-2C919BDCF78C}"/>
    <pc:docChg chg="custSel addSld delSld modSld">
      <pc:chgData name="Prashant Pathak" userId="cabcb847-4fef-47d3-aeed-667174b0b1a3" providerId="ADAL" clId="{62DF31DA-DCDC-2D4C-83C9-2C919BDCF78C}" dt="2024-03-09T07:57:45.849" v="250" actId="2696"/>
      <pc:docMkLst>
        <pc:docMk/>
      </pc:docMkLst>
      <pc:sldChg chg="modSp mod">
        <pc:chgData name="Prashant Pathak" userId="cabcb847-4fef-47d3-aeed-667174b0b1a3" providerId="ADAL" clId="{62DF31DA-DCDC-2D4C-83C9-2C919BDCF78C}" dt="2024-03-09T02:34:13.423" v="15" actId="20577"/>
        <pc:sldMkLst>
          <pc:docMk/>
          <pc:sldMk cId="4048957556" sldId="259"/>
        </pc:sldMkLst>
        <pc:spChg chg="mod">
          <ac:chgData name="Prashant Pathak" userId="cabcb847-4fef-47d3-aeed-667174b0b1a3" providerId="ADAL" clId="{62DF31DA-DCDC-2D4C-83C9-2C919BDCF78C}" dt="2024-03-09T02:34:13.423" v="15" actId="20577"/>
          <ac:spMkLst>
            <pc:docMk/>
            <pc:sldMk cId="4048957556" sldId="259"/>
            <ac:spMk id="2" creationId="{F4313C1E-6BD8-E25B-DD2F-75DA1DF5081D}"/>
          </ac:spMkLst>
        </pc:spChg>
      </pc:sldChg>
      <pc:sldChg chg="modSp new mod">
        <pc:chgData name="Prashant Pathak" userId="cabcb847-4fef-47d3-aeed-667174b0b1a3" providerId="ADAL" clId="{62DF31DA-DCDC-2D4C-83C9-2C919BDCF78C}" dt="2024-03-09T03:08:16.844" v="190" actId="20577"/>
        <pc:sldMkLst>
          <pc:docMk/>
          <pc:sldMk cId="1450739907" sldId="322"/>
        </pc:sldMkLst>
        <pc:spChg chg="mod">
          <ac:chgData name="Prashant Pathak" userId="cabcb847-4fef-47d3-aeed-667174b0b1a3" providerId="ADAL" clId="{62DF31DA-DCDC-2D4C-83C9-2C919BDCF78C}" dt="2024-03-09T03:06:48.231" v="36" actId="20577"/>
          <ac:spMkLst>
            <pc:docMk/>
            <pc:sldMk cId="1450739907" sldId="322"/>
            <ac:spMk id="2" creationId="{8123E84C-C868-8EE1-2082-20A0789A2BD3}"/>
          </ac:spMkLst>
        </pc:spChg>
        <pc:spChg chg="mod">
          <ac:chgData name="Prashant Pathak" userId="cabcb847-4fef-47d3-aeed-667174b0b1a3" providerId="ADAL" clId="{62DF31DA-DCDC-2D4C-83C9-2C919BDCF78C}" dt="2024-03-09T03:08:16.844" v="190" actId="20577"/>
          <ac:spMkLst>
            <pc:docMk/>
            <pc:sldMk cId="1450739907" sldId="322"/>
            <ac:spMk id="3" creationId="{80E7230F-68B7-BB25-AA27-A8193F621146}"/>
          </ac:spMkLst>
        </pc:spChg>
      </pc:sldChg>
      <pc:sldChg chg="modSp new mod">
        <pc:chgData name="Prashant Pathak" userId="cabcb847-4fef-47d3-aeed-667174b0b1a3" providerId="ADAL" clId="{62DF31DA-DCDC-2D4C-83C9-2C919BDCF78C}" dt="2024-03-09T03:14:28.103" v="228" actId="20577"/>
        <pc:sldMkLst>
          <pc:docMk/>
          <pc:sldMk cId="1791944409" sldId="323"/>
        </pc:sldMkLst>
        <pc:spChg chg="mod">
          <ac:chgData name="Prashant Pathak" userId="cabcb847-4fef-47d3-aeed-667174b0b1a3" providerId="ADAL" clId="{62DF31DA-DCDC-2D4C-83C9-2C919BDCF78C}" dt="2024-03-09T03:14:28.103" v="228" actId="20577"/>
          <ac:spMkLst>
            <pc:docMk/>
            <pc:sldMk cId="1791944409" sldId="323"/>
            <ac:spMk id="2" creationId="{0C76B814-A153-1575-FC7C-E2B0AFF51BE9}"/>
          </ac:spMkLst>
        </pc:spChg>
      </pc:sldChg>
      <pc:sldChg chg="del">
        <pc:chgData name="Prashant Pathak" userId="cabcb847-4fef-47d3-aeed-667174b0b1a3" providerId="ADAL" clId="{62DF31DA-DCDC-2D4C-83C9-2C919BDCF78C}" dt="2024-03-09T07:57:45.849" v="250" actId="2696"/>
        <pc:sldMkLst>
          <pc:docMk/>
          <pc:sldMk cId="2032617211" sldId="328"/>
        </pc:sldMkLst>
      </pc:sldChg>
      <pc:sldChg chg="modSp mod">
        <pc:chgData name="Prashant Pathak" userId="cabcb847-4fef-47d3-aeed-667174b0b1a3" providerId="ADAL" clId="{62DF31DA-DCDC-2D4C-83C9-2C919BDCF78C}" dt="2024-03-09T07:57:38.176" v="249" actId="313"/>
        <pc:sldMkLst>
          <pc:docMk/>
          <pc:sldMk cId="3910753495" sldId="339"/>
        </pc:sldMkLst>
        <pc:spChg chg="mod">
          <ac:chgData name="Prashant Pathak" userId="cabcb847-4fef-47d3-aeed-667174b0b1a3" providerId="ADAL" clId="{62DF31DA-DCDC-2D4C-83C9-2C919BDCF78C}" dt="2024-03-09T07:57:38.176" v="249" actId="313"/>
          <ac:spMkLst>
            <pc:docMk/>
            <pc:sldMk cId="3910753495" sldId="339"/>
            <ac:spMk id="2" creationId="{84CE51A3-988E-45D6-DE7C-02F4F32F785D}"/>
          </ac:spMkLst>
        </pc:spChg>
      </pc:sldChg>
    </pc:docChg>
  </pc:docChgLst>
  <pc:docChgLst>
    <pc:chgData name="Prashant Pathak" userId="cabcb847-4fef-47d3-aeed-667174b0b1a3" providerId="ADAL" clId="{EE7CA18C-B4D2-1541-BC9D-F14EBF2A9E3A}"/>
    <pc:docChg chg="delSld">
      <pc:chgData name="Prashant Pathak" userId="cabcb847-4fef-47d3-aeed-667174b0b1a3" providerId="ADAL" clId="{EE7CA18C-B4D2-1541-BC9D-F14EBF2A9E3A}" dt="2024-08-28T17:41:34.749" v="1" actId="2696"/>
      <pc:docMkLst>
        <pc:docMk/>
      </pc:docMkLst>
      <pc:sldChg chg="del">
        <pc:chgData name="Prashant Pathak" userId="cabcb847-4fef-47d3-aeed-667174b0b1a3" providerId="ADAL" clId="{EE7CA18C-B4D2-1541-BC9D-F14EBF2A9E3A}" dt="2024-08-28T17:41:34.749" v="1" actId="2696"/>
        <pc:sldMkLst>
          <pc:docMk/>
          <pc:sldMk cId="2190152543" sldId="330"/>
        </pc:sldMkLst>
      </pc:sldChg>
      <pc:sldChg chg="del">
        <pc:chgData name="Prashant Pathak" userId="cabcb847-4fef-47d3-aeed-667174b0b1a3" providerId="ADAL" clId="{EE7CA18C-B4D2-1541-BC9D-F14EBF2A9E3A}" dt="2024-08-28T17:41:33.870" v="0" actId="2696"/>
        <pc:sldMkLst>
          <pc:docMk/>
          <pc:sldMk cId="3910753495" sldId="339"/>
        </pc:sldMkLst>
      </pc:sldChg>
    </pc:docChg>
  </pc:docChgLst>
  <pc:docChgLst>
    <pc:chgData name="Prashant Pathak" userId="cabcb847-4fef-47d3-aeed-667174b0b1a3" providerId="ADAL" clId="{335F1757-B52D-4763-893C-73B5767D6DA6}"/>
    <pc:docChg chg="delSld">
      <pc:chgData name="Prashant Pathak" userId="cabcb847-4fef-47d3-aeed-667174b0b1a3" providerId="ADAL" clId="{335F1757-B52D-4763-893C-73B5767D6DA6}" dt="2024-08-29T03:59:30.882" v="0" actId="47"/>
      <pc:docMkLst>
        <pc:docMk/>
      </pc:docMkLst>
      <pc:sldChg chg="del">
        <pc:chgData name="Prashant Pathak" userId="cabcb847-4fef-47d3-aeed-667174b0b1a3" providerId="ADAL" clId="{335F1757-B52D-4763-893C-73B5767D6DA6}" dt="2024-08-29T03:59:30.882" v="0" actId="47"/>
        <pc:sldMkLst>
          <pc:docMk/>
          <pc:sldMk cId="3618125670" sldId="315"/>
        </pc:sldMkLst>
      </pc:sldChg>
      <pc:sldChg chg="del">
        <pc:chgData name="Prashant Pathak" userId="cabcb847-4fef-47d3-aeed-667174b0b1a3" providerId="ADAL" clId="{335F1757-B52D-4763-893C-73B5767D6DA6}" dt="2024-08-29T03:59:30.882" v="0" actId="47"/>
        <pc:sldMkLst>
          <pc:docMk/>
          <pc:sldMk cId="2009083086" sldId="335"/>
        </pc:sldMkLst>
      </pc:sldChg>
      <pc:sldChg chg="del">
        <pc:chgData name="Prashant Pathak" userId="cabcb847-4fef-47d3-aeed-667174b0b1a3" providerId="ADAL" clId="{335F1757-B52D-4763-893C-73B5767D6DA6}" dt="2024-08-29T03:59:30.882" v="0" actId="47"/>
        <pc:sldMkLst>
          <pc:docMk/>
          <pc:sldMk cId="2035711157" sldId="336"/>
        </pc:sldMkLst>
      </pc:sldChg>
      <pc:sldChg chg="del">
        <pc:chgData name="Prashant Pathak" userId="cabcb847-4fef-47d3-aeed-667174b0b1a3" providerId="ADAL" clId="{335F1757-B52D-4763-893C-73B5767D6DA6}" dt="2024-08-29T03:59:30.882" v="0" actId="47"/>
        <pc:sldMkLst>
          <pc:docMk/>
          <pc:sldMk cId="1834437070" sldId="337"/>
        </pc:sldMkLst>
      </pc:sldChg>
      <pc:sldChg chg="del">
        <pc:chgData name="Prashant Pathak" userId="cabcb847-4fef-47d3-aeed-667174b0b1a3" providerId="ADAL" clId="{335F1757-B52D-4763-893C-73B5767D6DA6}" dt="2024-08-29T03:59:30.882" v="0" actId="47"/>
        <pc:sldMkLst>
          <pc:docMk/>
          <pc:sldMk cId="2909736367" sldId="338"/>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C92EFC-2A14-479E-948D-88E6AE9B1EE0}" type="datetimeFigureOut">
              <a:rPr lang="en-IN" smtClean="0"/>
              <a:t>29-08-2024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E5F152-EFD8-4E95-8ACE-81346E070061}" type="slidenum">
              <a:rPr lang="en-IN" smtClean="0"/>
              <a:t>‹#›</a:t>
            </a:fld>
            <a:endParaRPr lang="en-IN"/>
          </a:p>
        </p:txBody>
      </p:sp>
    </p:spTree>
    <p:extLst>
      <p:ext uri="{BB962C8B-B14F-4D97-AF65-F5344CB8AC3E}">
        <p14:creationId xmlns:p14="http://schemas.microsoft.com/office/powerpoint/2010/main" val="3876223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Angle is same, focal length = distance of pinhole decides the FOV, one to one mapping</a:t>
            </a:r>
            <a:endParaRPr lang="en-IN" dirty="0"/>
          </a:p>
        </p:txBody>
      </p:sp>
      <p:sp>
        <p:nvSpPr>
          <p:cNvPr id="4" name="Slide Number Placeholder 3"/>
          <p:cNvSpPr>
            <a:spLocks noGrp="1"/>
          </p:cNvSpPr>
          <p:nvPr>
            <p:ph type="sldNum" sz="quarter" idx="5"/>
          </p:nvPr>
        </p:nvSpPr>
        <p:spPr/>
        <p:txBody>
          <a:bodyPr/>
          <a:lstStyle/>
          <a:p>
            <a:fld id="{AEE5F152-EFD8-4E95-8ACE-81346E070061}" type="slidenum">
              <a:rPr lang="en-IN" smtClean="0"/>
              <a:t>4</a:t>
            </a:fld>
            <a:endParaRPr lang="en-IN"/>
          </a:p>
        </p:txBody>
      </p:sp>
    </p:spTree>
    <p:extLst>
      <p:ext uri="{BB962C8B-B14F-4D97-AF65-F5344CB8AC3E}">
        <p14:creationId xmlns:p14="http://schemas.microsoft.com/office/powerpoint/2010/main" val="1302583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3F23F-E58D-2698-FF75-5D0340B994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2CCA15-8E78-6258-AD21-6BCDA87638C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3C41D6-B35D-C25B-FB6F-DD6F7E71A6C1}"/>
              </a:ext>
            </a:extLst>
          </p:cNvPr>
          <p:cNvSpPr>
            <a:spLocks noGrp="1"/>
          </p:cNvSpPr>
          <p:nvPr>
            <p:ph type="body" idx="1"/>
          </p:nvPr>
        </p:nvSpPr>
        <p:spPr/>
        <p:txBody>
          <a:bodyPr/>
          <a:lstStyle/>
          <a:p>
            <a:r>
              <a:rPr lang="en-US" dirty="0"/>
              <a:t>Angle is same, focal length = distance of pinhole decides the FOV, one to one mapping</a:t>
            </a:r>
            <a:endParaRPr lang="en-IN" dirty="0"/>
          </a:p>
        </p:txBody>
      </p:sp>
      <p:sp>
        <p:nvSpPr>
          <p:cNvPr id="4" name="Slide Number Placeholder 3">
            <a:extLst>
              <a:ext uri="{FF2B5EF4-FFF2-40B4-BE49-F238E27FC236}">
                <a16:creationId xmlns:a16="http://schemas.microsoft.com/office/drawing/2014/main" id="{53E636C2-8F63-2576-AEF2-73FE5FEA2720}"/>
              </a:ext>
            </a:extLst>
          </p:cNvPr>
          <p:cNvSpPr>
            <a:spLocks noGrp="1"/>
          </p:cNvSpPr>
          <p:nvPr>
            <p:ph type="sldNum" sz="quarter" idx="5"/>
          </p:nvPr>
        </p:nvSpPr>
        <p:spPr/>
        <p:txBody>
          <a:bodyPr/>
          <a:lstStyle/>
          <a:p>
            <a:fld id="{AEE5F152-EFD8-4E95-8ACE-81346E070061}" type="slidenum">
              <a:rPr lang="en-IN" smtClean="0"/>
              <a:t>5</a:t>
            </a:fld>
            <a:endParaRPr lang="en-IN"/>
          </a:p>
        </p:txBody>
      </p:sp>
    </p:spTree>
    <p:extLst>
      <p:ext uri="{BB962C8B-B14F-4D97-AF65-F5344CB8AC3E}">
        <p14:creationId xmlns:p14="http://schemas.microsoft.com/office/powerpoint/2010/main" val="3208337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A039-AAA6-D0B1-C558-4A71B3FB3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E5E8FA-7C77-CEA3-BB9E-D100A910BA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FC13AB-AE60-5C07-20F6-CC3C8412A6FC}"/>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3F48ADA2-7160-5CA7-F08C-2C06BACB9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CF4144-ECBA-24B6-6D65-454244C45EA3}"/>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396134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905B53-C9B3-456E-13AB-D9E50832A6A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BB3C42A-8320-2C09-E12B-71AA15F93B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40096E-160E-2B61-787E-000031452B94}"/>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B3C56D15-87C3-4468-6292-E796D594C8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BD186-4A37-8128-9872-7F90B455C616}"/>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696225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2B0F1-5766-7607-0BBF-A454C2D4D61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519637-ED58-7CCA-B733-54D2948CC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FAEE39-E7A2-13FD-1C47-43579DA7C2F2}"/>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D09A342B-9CCA-D869-3725-BE36BC5B61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70AE7B1-F243-8A8E-5F23-83158486EC41}"/>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33700281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3E7CC-4A19-E1F2-10C2-0697985E06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640A172-ABB7-CFBF-F0B0-E6A97B8CDBE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9FF4F07-5C03-BBCC-9208-59F7CECAC641}"/>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326613ED-76F1-0A83-26B3-E285ED7BA6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319362-987A-5143-271A-1E5322722328}"/>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30184568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ADB7-AE26-DB31-33D4-609646943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61EEB6-EB42-53C3-9E26-FBC67D3C267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A79BA90-990F-66B1-CC2C-4DD8129EC837}"/>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EADA7DC1-913C-C375-836D-D112431FE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2ED9C9-31D3-9B20-C6ED-4F1B998D382C}"/>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2286075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899FF-B2C3-583F-BC05-3CEEF5B7E6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12A658-A405-EBE1-B893-69C3F92EDF0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10AD337-9D54-8ED4-0938-5C63AC1133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B1FD5E2-6275-FFD0-8FEE-6A4F646541FD}"/>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6" name="Footer Placeholder 5">
            <a:extLst>
              <a:ext uri="{FF2B5EF4-FFF2-40B4-BE49-F238E27FC236}">
                <a16:creationId xmlns:a16="http://schemas.microsoft.com/office/drawing/2014/main" id="{798956ED-F50B-A163-54A8-7D51CC3623D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C45FACF-0634-3507-BCD8-DD3241834CED}"/>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2310876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8A37E-AB64-2551-9EA1-30E06EA39CA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4C7408D-FBA9-9D82-9CEA-C3C896CF11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90695E-B04F-8B09-196D-EF674BF33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DC12A21-01BD-6089-F9F5-CCD516A117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A509041-8A7D-9CA2-9328-085C00D8A04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C9FF7B-C1A5-D2D7-40A4-BD175F4B0485}"/>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8" name="Footer Placeholder 7">
            <a:extLst>
              <a:ext uri="{FF2B5EF4-FFF2-40B4-BE49-F238E27FC236}">
                <a16:creationId xmlns:a16="http://schemas.microsoft.com/office/drawing/2014/main" id="{87D7FCFD-BA5C-0EF7-6094-063D470E4D8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B1A87D-998D-7928-4099-6F3137F7B8B6}"/>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3831476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96976-7469-4F9D-7A21-E7949524FD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DDD2258-FFCC-3ABB-BD69-737682915889}"/>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4" name="Footer Placeholder 3">
            <a:extLst>
              <a:ext uri="{FF2B5EF4-FFF2-40B4-BE49-F238E27FC236}">
                <a16:creationId xmlns:a16="http://schemas.microsoft.com/office/drawing/2014/main" id="{9F253F40-19A8-6CFF-62EF-C4AD89161E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DDCC439-9B92-0B7A-E353-DB12C06A6A8F}"/>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8281325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C96658-310E-DB4D-8524-BF5D19A412B0}"/>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3" name="Footer Placeholder 2">
            <a:extLst>
              <a:ext uri="{FF2B5EF4-FFF2-40B4-BE49-F238E27FC236}">
                <a16:creationId xmlns:a16="http://schemas.microsoft.com/office/drawing/2014/main" id="{9FEB0CE4-31BC-104C-1E18-60EF4B9FA08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4C5462C-9D53-FAF5-9A5B-A77E1EF9D225}"/>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1411462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1F09-60FA-4907-A8B2-BE3AEA8FE3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7B79963-7DBB-3629-218F-EDA0F85A9B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121D66-22D6-FC20-6EB0-A1466F7EAC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F13D30-0208-6C63-FA79-AE2BD25AE006}"/>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6" name="Footer Placeholder 5">
            <a:extLst>
              <a:ext uri="{FF2B5EF4-FFF2-40B4-BE49-F238E27FC236}">
                <a16:creationId xmlns:a16="http://schemas.microsoft.com/office/drawing/2014/main" id="{CACC88EC-5B2F-FDC2-50FE-58489FDCE6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60F9C8-D2C3-0294-E5B4-77FD5142D8C1}"/>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25733896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BE78A-21D2-01A1-DB5B-0918F2048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DFB1804-1B38-C219-8C0F-A2AD8CFB4E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A2EAA4D-0FA4-0228-644A-848E56F204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5B2324-053C-322B-E499-B9A8CA602AE5}"/>
              </a:ext>
            </a:extLst>
          </p:cNvPr>
          <p:cNvSpPr>
            <a:spLocks noGrp="1"/>
          </p:cNvSpPr>
          <p:nvPr>
            <p:ph type="dt" sz="half" idx="10"/>
          </p:nvPr>
        </p:nvSpPr>
        <p:spPr/>
        <p:txBody>
          <a:bodyPr/>
          <a:lstStyle/>
          <a:p>
            <a:fld id="{44BCEDFB-0C01-423A-89C6-117017F672E5}" type="datetimeFigureOut">
              <a:rPr lang="en-IN" smtClean="0"/>
              <a:t>29-08-2024</a:t>
            </a:fld>
            <a:endParaRPr lang="en-IN"/>
          </a:p>
        </p:txBody>
      </p:sp>
      <p:sp>
        <p:nvSpPr>
          <p:cNvPr id="6" name="Footer Placeholder 5">
            <a:extLst>
              <a:ext uri="{FF2B5EF4-FFF2-40B4-BE49-F238E27FC236}">
                <a16:creationId xmlns:a16="http://schemas.microsoft.com/office/drawing/2014/main" id="{17663467-909C-0270-AA8B-4DCB1ED53C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406620E-6541-605E-8EC4-86EC2570DE55}"/>
              </a:ext>
            </a:extLst>
          </p:cNvPr>
          <p:cNvSpPr>
            <a:spLocks noGrp="1"/>
          </p:cNvSpPr>
          <p:nvPr>
            <p:ph type="sldNum" sz="quarter" idx="12"/>
          </p:nvPr>
        </p:nvSpPr>
        <p:spPr/>
        <p:txBody>
          <a:bodyPr/>
          <a:lstStyle/>
          <a:p>
            <a:fld id="{62197F03-22DC-41B3-AD5C-B562E1FB23FF}" type="slidenum">
              <a:rPr lang="en-IN" smtClean="0"/>
              <a:t>‹#›</a:t>
            </a:fld>
            <a:endParaRPr lang="en-IN"/>
          </a:p>
        </p:txBody>
      </p:sp>
    </p:spTree>
    <p:extLst>
      <p:ext uri="{BB962C8B-B14F-4D97-AF65-F5344CB8AC3E}">
        <p14:creationId xmlns:p14="http://schemas.microsoft.com/office/powerpoint/2010/main" val="4182456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04A52F-BABB-46E9-2F4A-3A7E88A33C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6DA9BA-3FC5-6909-2C5E-9E6EB1B829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C4E6E7-CCB4-EA29-EBD7-0CCCA9E6481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4BCEDFB-0C01-423A-89C6-117017F672E5}" type="datetimeFigureOut">
              <a:rPr lang="en-IN" smtClean="0"/>
              <a:t>29-08-2024</a:t>
            </a:fld>
            <a:endParaRPr lang="en-IN"/>
          </a:p>
        </p:txBody>
      </p:sp>
      <p:sp>
        <p:nvSpPr>
          <p:cNvPr id="5" name="Footer Placeholder 4">
            <a:extLst>
              <a:ext uri="{FF2B5EF4-FFF2-40B4-BE49-F238E27FC236}">
                <a16:creationId xmlns:a16="http://schemas.microsoft.com/office/drawing/2014/main" id="{77831E1A-3BC0-3CD4-1322-C15FB6EC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8327AD24-2871-355E-C80E-DFE60EA2895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197F03-22DC-41B3-AD5C-B562E1FB23FF}" type="slidenum">
              <a:rPr lang="en-IN" smtClean="0"/>
              <a:t>‹#›</a:t>
            </a:fld>
            <a:endParaRPr lang="en-IN"/>
          </a:p>
        </p:txBody>
      </p:sp>
    </p:spTree>
    <p:extLst>
      <p:ext uri="{BB962C8B-B14F-4D97-AF65-F5344CB8AC3E}">
        <p14:creationId xmlns:p14="http://schemas.microsoft.com/office/powerpoint/2010/main" val="1438214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4.sv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jpe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8.sv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0.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7F772-266C-B3A3-B032-5FA7040403DB}"/>
              </a:ext>
            </a:extLst>
          </p:cNvPr>
          <p:cNvSpPr>
            <a:spLocks noGrp="1"/>
          </p:cNvSpPr>
          <p:nvPr>
            <p:ph type="ctrTitle"/>
          </p:nvPr>
        </p:nvSpPr>
        <p:spPr>
          <a:xfrm>
            <a:off x="1106424" y="982869"/>
            <a:ext cx="10213848" cy="2037700"/>
          </a:xfrm>
        </p:spPr>
        <p:txBody>
          <a:bodyPr>
            <a:normAutofit/>
          </a:bodyPr>
          <a:lstStyle/>
          <a:p>
            <a:r>
              <a:rPr lang="en-IN" sz="4800" dirty="0">
                <a:solidFill>
                  <a:srgbClr val="002060"/>
                </a:solidFill>
                <a:latin typeface="+mn-lt"/>
                <a:cs typeface="Raavi" panose="020B0502040204020203" pitchFamily="34" charset="0"/>
              </a:rPr>
              <a:t>Concepts Behind Image Formation: </a:t>
            </a:r>
            <a:br>
              <a:rPr lang="en-IN" sz="4800" dirty="0">
                <a:solidFill>
                  <a:srgbClr val="002060"/>
                </a:solidFill>
                <a:latin typeface="+mn-lt"/>
                <a:cs typeface="Raavi" panose="020B0502040204020203" pitchFamily="34" charset="0"/>
              </a:rPr>
            </a:br>
            <a:r>
              <a:rPr lang="en-IN" sz="4800" dirty="0">
                <a:solidFill>
                  <a:srgbClr val="002060"/>
                </a:solidFill>
                <a:latin typeface="+mn-lt"/>
                <a:cs typeface="Raavi" panose="020B0502040204020203" pitchFamily="34" charset="0"/>
              </a:rPr>
              <a:t>Telescopes, Mobile Cameras, etc.</a:t>
            </a:r>
          </a:p>
        </p:txBody>
      </p:sp>
      <p:sp>
        <p:nvSpPr>
          <p:cNvPr id="3" name="Subtitle 2">
            <a:extLst>
              <a:ext uri="{FF2B5EF4-FFF2-40B4-BE49-F238E27FC236}">
                <a16:creationId xmlns:a16="http://schemas.microsoft.com/office/drawing/2014/main" id="{E6965494-C9BE-0BD9-D517-4ECCCC60AF06}"/>
              </a:ext>
            </a:extLst>
          </p:cNvPr>
          <p:cNvSpPr>
            <a:spLocks noGrp="1"/>
          </p:cNvSpPr>
          <p:nvPr>
            <p:ph type="subTitle" idx="1"/>
          </p:nvPr>
        </p:nvSpPr>
        <p:spPr>
          <a:xfrm>
            <a:off x="1479176" y="4534726"/>
            <a:ext cx="9144000" cy="1655762"/>
          </a:xfrm>
        </p:spPr>
        <p:txBody>
          <a:bodyPr/>
          <a:lstStyle/>
          <a:p>
            <a:r>
              <a:rPr lang="en-US" sz="3200" dirty="0"/>
              <a:t>Lecture 5 </a:t>
            </a:r>
          </a:p>
          <a:p>
            <a:r>
              <a:rPr lang="en-US" sz="3200" dirty="0"/>
              <a:t>22/08/2024</a:t>
            </a:r>
          </a:p>
          <a:p>
            <a:r>
              <a:rPr lang="en-US" dirty="0"/>
              <a:t>SPA613M: Introduction to Celestial Observational Techniques</a:t>
            </a:r>
          </a:p>
          <a:p>
            <a:endParaRPr lang="en-IN" dirty="0"/>
          </a:p>
        </p:txBody>
      </p:sp>
      <p:cxnSp>
        <p:nvCxnSpPr>
          <p:cNvPr id="4" name="Straight Connector 3">
            <a:extLst>
              <a:ext uri="{FF2B5EF4-FFF2-40B4-BE49-F238E27FC236}">
                <a16:creationId xmlns:a16="http://schemas.microsoft.com/office/drawing/2014/main" id="{B6F55DAC-46CC-BBA5-B3B8-11BE954C715B}"/>
              </a:ext>
            </a:extLst>
          </p:cNvPr>
          <p:cNvCxnSpPr>
            <a:cxnSpLocks/>
          </p:cNvCxnSpPr>
          <p:nvPr/>
        </p:nvCxnSpPr>
        <p:spPr>
          <a:xfrm>
            <a:off x="518160" y="3589831"/>
            <a:ext cx="11155680" cy="0"/>
          </a:xfrm>
          <a:prstGeom prst="line">
            <a:avLst/>
          </a:prstGeom>
          <a:ln/>
        </p:spPr>
        <p:style>
          <a:lnRef idx="3">
            <a:schemeClr val="accent2"/>
          </a:lnRef>
          <a:fillRef idx="0">
            <a:schemeClr val="accent2"/>
          </a:fillRef>
          <a:effectRef idx="2">
            <a:schemeClr val="accent2"/>
          </a:effectRef>
          <a:fontRef idx="minor">
            <a:schemeClr val="tx1"/>
          </a:fontRef>
        </p:style>
      </p:cxnSp>
      <p:pic>
        <p:nvPicPr>
          <p:cNvPr id="6" name="Graphic 5" descr="Telescope with solid fill">
            <a:extLst>
              <a:ext uri="{FF2B5EF4-FFF2-40B4-BE49-F238E27FC236}">
                <a16:creationId xmlns:a16="http://schemas.microsoft.com/office/drawing/2014/main" id="{66880E59-D4A8-A674-8156-0F50933DBA3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4003438"/>
            <a:ext cx="1838178" cy="1838178"/>
          </a:xfrm>
          <a:prstGeom prst="rect">
            <a:avLst/>
          </a:prstGeom>
        </p:spPr>
      </p:pic>
      <p:pic>
        <p:nvPicPr>
          <p:cNvPr id="8" name="Graphic 7" descr="Camera with solid fill">
            <a:extLst>
              <a:ext uri="{FF2B5EF4-FFF2-40B4-BE49-F238E27FC236}">
                <a16:creationId xmlns:a16="http://schemas.microsoft.com/office/drawing/2014/main" id="{1564215A-F3B6-9E84-CD4E-BC04759F9F7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31872" y="0"/>
            <a:ext cx="1376800" cy="1376800"/>
          </a:xfrm>
          <a:prstGeom prst="rect">
            <a:avLst/>
          </a:prstGeom>
        </p:spPr>
      </p:pic>
    </p:spTree>
    <p:extLst>
      <p:ext uri="{BB962C8B-B14F-4D97-AF65-F5344CB8AC3E}">
        <p14:creationId xmlns:p14="http://schemas.microsoft.com/office/powerpoint/2010/main" val="6265576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6826BC9F-7F85-685D-1C47-7D32A431C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E82F0C-DC73-5070-6A4A-2C533CCB5C0C}"/>
              </a:ext>
            </a:extLst>
          </p:cNvPr>
          <p:cNvSpPr>
            <a:spLocks noGrp="1"/>
          </p:cNvSpPr>
          <p:nvPr>
            <p:ph type="title"/>
          </p:nvPr>
        </p:nvSpPr>
        <p:spPr/>
        <p:txBody>
          <a:bodyPr/>
          <a:lstStyle/>
          <a:p>
            <a:r>
              <a:rPr lang="en-US" dirty="0"/>
              <a:t>Lenses</a:t>
            </a:r>
            <a:endParaRPr lang="en-IN" dirty="0"/>
          </a:p>
        </p:txBody>
      </p:sp>
      <p:sp>
        <p:nvSpPr>
          <p:cNvPr id="4" name="Freeform: Shape 3">
            <a:extLst>
              <a:ext uri="{FF2B5EF4-FFF2-40B4-BE49-F238E27FC236}">
                <a16:creationId xmlns:a16="http://schemas.microsoft.com/office/drawing/2014/main" id="{C8918923-44CE-1E60-052F-D2CC7FAE3DEE}"/>
              </a:ext>
            </a:extLst>
          </p:cNvPr>
          <p:cNvSpPr/>
          <p:nvPr/>
        </p:nvSpPr>
        <p:spPr>
          <a:xfrm>
            <a:off x="5530550" y="1980640"/>
            <a:ext cx="796038" cy="2896721"/>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5" name="Straight Connector 4">
            <a:extLst>
              <a:ext uri="{FF2B5EF4-FFF2-40B4-BE49-F238E27FC236}">
                <a16:creationId xmlns:a16="http://schemas.microsoft.com/office/drawing/2014/main" id="{E450B68F-3852-2EDA-8DAE-02E4CB6E8018}"/>
              </a:ext>
            </a:extLst>
          </p:cNvPr>
          <p:cNvCxnSpPr>
            <a:cxnSpLocks/>
          </p:cNvCxnSpPr>
          <p:nvPr/>
        </p:nvCxnSpPr>
        <p:spPr>
          <a:xfrm>
            <a:off x="838200" y="3428999"/>
            <a:ext cx="1035627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8CC0570B-BCEA-CE05-1A04-03FAA51ADEF6}"/>
              </a:ext>
            </a:extLst>
          </p:cNvPr>
          <p:cNvSpPr txBox="1"/>
          <p:nvPr/>
        </p:nvSpPr>
        <p:spPr>
          <a:xfrm>
            <a:off x="4078103" y="4056713"/>
            <a:ext cx="1422762" cy="461665"/>
          </a:xfrm>
          <a:prstGeom prst="rect">
            <a:avLst/>
          </a:prstGeom>
          <a:noFill/>
        </p:spPr>
        <p:txBody>
          <a:bodyPr wrap="none" rtlCol="0">
            <a:spAutoFit/>
          </a:bodyPr>
          <a:lstStyle/>
          <a:p>
            <a:r>
              <a:rPr lang="en-US" sz="2400" dirty="0"/>
              <a:t>S</a:t>
            </a:r>
            <a:r>
              <a:rPr lang="en-IN" sz="2400" dirty="0"/>
              <a:t>: source</a:t>
            </a:r>
            <a:endParaRPr lang="en-US" sz="2400" dirty="0"/>
          </a:p>
        </p:txBody>
      </p:sp>
      <p:sp>
        <p:nvSpPr>
          <p:cNvPr id="7" name="TextBox 6">
            <a:extLst>
              <a:ext uri="{FF2B5EF4-FFF2-40B4-BE49-F238E27FC236}">
                <a16:creationId xmlns:a16="http://schemas.microsoft.com/office/drawing/2014/main" id="{56893639-1D8D-3AFB-5A12-10161CD90886}"/>
              </a:ext>
            </a:extLst>
          </p:cNvPr>
          <p:cNvSpPr txBox="1"/>
          <p:nvPr/>
        </p:nvSpPr>
        <p:spPr>
          <a:xfrm>
            <a:off x="2388796" y="3691515"/>
            <a:ext cx="1322157" cy="461665"/>
          </a:xfrm>
          <a:prstGeom prst="rect">
            <a:avLst/>
          </a:prstGeom>
          <a:noFill/>
        </p:spPr>
        <p:txBody>
          <a:bodyPr wrap="none" rtlCol="0">
            <a:spAutoFit/>
          </a:bodyPr>
          <a:lstStyle/>
          <a:p>
            <a:r>
              <a:rPr lang="en-US" sz="2400" dirty="0"/>
              <a:t>P: image</a:t>
            </a:r>
            <a:endParaRPr lang="en-IN" sz="2400" dirty="0"/>
          </a:p>
        </p:txBody>
      </p:sp>
      <p:cxnSp>
        <p:nvCxnSpPr>
          <p:cNvPr id="14" name="Straight Arrow Connector 13">
            <a:extLst>
              <a:ext uri="{FF2B5EF4-FFF2-40B4-BE49-F238E27FC236}">
                <a16:creationId xmlns:a16="http://schemas.microsoft.com/office/drawing/2014/main" id="{5683FA71-0A19-8F20-A94D-8BCD7907AC78}"/>
              </a:ext>
            </a:extLst>
          </p:cNvPr>
          <p:cNvCxnSpPr>
            <a:cxnSpLocks/>
          </p:cNvCxnSpPr>
          <p:nvPr/>
        </p:nvCxnSpPr>
        <p:spPr>
          <a:xfrm flipV="1">
            <a:off x="4809836" y="3131127"/>
            <a:ext cx="0" cy="2978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4B6344AF-B9ED-4B0E-1202-7EEDF8DD0DF1}"/>
              </a:ext>
            </a:extLst>
          </p:cNvPr>
          <p:cNvSpPr txBox="1"/>
          <p:nvPr/>
        </p:nvSpPr>
        <p:spPr>
          <a:xfrm>
            <a:off x="4218784" y="3534703"/>
            <a:ext cx="346570" cy="461665"/>
          </a:xfrm>
          <a:prstGeom prst="rect">
            <a:avLst/>
          </a:prstGeom>
          <a:noFill/>
        </p:spPr>
        <p:txBody>
          <a:bodyPr wrap="none" rtlCol="0">
            <a:spAutoFit/>
          </a:bodyPr>
          <a:lstStyle/>
          <a:p>
            <a:r>
              <a:rPr lang="en-US" sz="2400" b="1" dirty="0"/>
              <a:t>F</a:t>
            </a:r>
            <a:endParaRPr lang="en-IN" sz="2400" b="1" dirty="0"/>
          </a:p>
        </p:txBody>
      </p:sp>
      <p:sp>
        <p:nvSpPr>
          <p:cNvPr id="35" name="TextBox 34">
            <a:extLst>
              <a:ext uri="{FF2B5EF4-FFF2-40B4-BE49-F238E27FC236}">
                <a16:creationId xmlns:a16="http://schemas.microsoft.com/office/drawing/2014/main" id="{0A8DEAC3-90DC-CB83-55CA-D0F24FB8112A}"/>
              </a:ext>
            </a:extLst>
          </p:cNvPr>
          <p:cNvSpPr txBox="1"/>
          <p:nvPr/>
        </p:nvSpPr>
        <p:spPr>
          <a:xfrm>
            <a:off x="7425641" y="2967674"/>
            <a:ext cx="349776" cy="461665"/>
          </a:xfrm>
          <a:prstGeom prst="rect">
            <a:avLst/>
          </a:prstGeom>
          <a:noFill/>
        </p:spPr>
        <p:txBody>
          <a:bodyPr wrap="none" rtlCol="0">
            <a:spAutoFit/>
          </a:bodyPr>
          <a:lstStyle/>
          <a:p>
            <a:r>
              <a:rPr lang="en-US" sz="2400" b="1" dirty="0"/>
              <a:t>F</a:t>
            </a:r>
            <a:endParaRPr lang="en-IN" sz="2400" b="1" dirty="0"/>
          </a:p>
        </p:txBody>
      </p:sp>
      <p:cxnSp>
        <p:nvCxnSpPr>
          <p:cNvPr id="36" name="Straight Connector 35">
            <a:extLst>
              <a:ext uri="{FF2B5EF4-FFF2-40B4-BE49-F238E27FC236}">
                <a16:creationId xmlns:a16="http://schemas.microsoft.com/office/drawing/2014/main" id="{D929DB86-9E6B-330C-439A-B5D508BD595B}"/>
              </a:ext>
            </a:extLst>
          </p:cNvPr>
          <p:cNvCxnSpPr>
            <a:cxnSpLocks/>
          </p:cNvCxnSpPr>
          <p:nvPr/>
        </p:nvCxnSpPr>
        <p:spPr>
          <a:xfrm flipV="1">
            <a:off x="5928569" y="2539659"/>
            <a:ext cx="3631067" cy="339"/>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34D9871-0617-F8B6-29F7-F2A48C0F0AF3}"/>
              </a:ext>
            </a:extLst>
          </p:cNvPr>
          <p:cNvCxnSpPr>
            <a:cxnSpLocks/>
          </p:cNvCxnSpPr>
          <p:nvPr/>
        </p:nvCxnSpPr>
        <p:spPr>
          <a:xfrm>
            <a:off x="5928569" y="3131127"/>
            <a:ext cx="2715056" cy="63440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13D30818-0490-4E5A-2E2C-9F51A4834643}"/>
              </a:ext>
            </a:extLst>
          </p:cNvPr>
          <p:cNvCxnSpPr>
            <a:cxnSpLocks/>
          </p:cNvCxnSpPr>
          <p:nvPr/>
        </p:nvCxnSpPr>
        <p:spPr>
          <a:xfrm flipV="1">
            <a:off x="3213512" y="2579688"/>
            <a:ext cx="0" cy="879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2BFB271-F5C4-16DB-D2E6-478BD3879AAE}"/>
              </a:ext>
            </a:extLst>
          </p:cNvPr>
          <p:cNvCxnSpPr>
            <a:cxnSpLocks/>
          </p:cNvCxnSpPr>
          <p:nvPr/>
        </p:nvCxnSpPr>
        <p:spPr>
          <a:xfrm flipV="1">
            <a:off x="4312566" y="2539998"/>
            <a:ext cx="1616003" cy="849311"/>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DDCE6C42-360B-D85F-94E8-07404BFD52EE}"/>
              </a:ext>
            </a:extLst>
          </p:cNvPr>
          <p:cNvCxnSpPr>
            <a:cxnSpLocks/>
          </p:cNvCxnSpPr>
          <p:nvPr/>
        </p:nvCxnSpPr>
        <p:spPr>
          <a:xfrm>
            <a:off x="4809836" y="3131127"/>
            <a:ext cx="1118733"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CA0BD04F-43DB-7B1D-FBFB-0EB06DF46B0A}"/>
              </a:ext>
            </a:extLst>
          </p:cNvPr>
          <p:cNvCxnSpPr>
            <a:cxnSpLocks/>
          </p:cNvCxnSpPr>
          <p:nvPr/>
        </p:nvCxnSpPr>
        <p:spPr>
          <a:xfrm flipV="1">
            <a:off x="3213512" y="2539659"/>
            <a:ext cx="2680008" cy="9576"/>
          </a:xfrm>
          <a:prstGeom prst="line">
            <a:avLst/>
          </a:prstGeom>
          <a:ln>
            <a:solidFill>
              <a:srgbClr val="FFFF00"/>
            </a:solidFill>
            <a:prstDash val="dash"/>
          </a:ln>
        </p:spPr>
        <p:style>
          <a:lnRef idx="2">
            <a:schemeClr val="accent1"/>
          </a:lnRef>
          <a:fillRef idx="0">
            <a:schemeClr val="accent1"/>
          </a:fillRef>
          <a:effectRef idx="1">
            <a:schemeClr val="accent1"/>
          </a:effectRef>
          <a:fontRef idx="minor">
            <a:schemeClr val="tx1"/>
          </a:fontRef>
        </p:style>
      </p:cxnSp>
      <p:cxnSp>
        <p:nvCxnSpPr>
          <p:cNvPr id="25" name="Straight Connector 24">
            <a:extLst>
              <a:ext uri="{FF2B5EF4-FFF2-40B4-BE49-F238E27FC236}">
                <a16:creationId xmlns:a16="http://schemas.microsoft.com/office/drawing/2014/main" id="{E2FEB51F-14E3-03B8-DAA0-B434A27E190E}"/>
              </a:ext>
            </a:extLst>
          </p:cNvPr>
          <p:cNvCxnSpPr>
            <a:cxnSpLocks/>
          </p:cNvCxnSpPr>
          <p:nvPr/>
        </p:nvCxnSpPr>
        <p:spPr>
          <a:xfrm>
            <a:off x="3213512" y="2579688"/>
            <a:ext cx="2680008" cy="547957"/>
          </a:xfrm>
          <a:prstGeom prst="line">
            <a:avLst/>
          </a:prstGeom>
          <a:ln>
            <a:solidFill>
              <a:srgbClr val="FFFF00"/>
            </a:solidFill>
            <a:prstDash val="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3099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a:extLst>
            <a:ext uri="{FF2B5EF4-FFF2-40B4-BE49-F238E27FC236}">
              <a16:creationId xmlns:a16="http://schemas.microsoft.com/office/drawing/2014/main" id="{5656E152-4FF9-263D-50A3-957F5D5D6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EB481-D13A-666F-8301-716259D1F34D}"/>
              </a:ext>
            </a:extLst>
          </p:cNvPr>
          <p:cNvSpPr>
            <a:spLocks noGrp="1"/>
          </p:cNvSpPr>
          <p:nvPr>
            <p:ph type="title"/>
          </p:nvPr>
        </p:nvSpPr>
        <p:spPr/>
        <p:txBody>
          <a:bodyPr/>
          <a:lstStyle/>
          <a:p>
            <a:r>
              <a:rPr lang="en-US" dirty="0"/>
              <a:t>Simple Telescope</a:t>
            </a:r>
            <a:endParaRPr lang="en-IN" dirty="0"/>
          </a:p>
        </p:txBody>
      </p:sp>
      <p:sp>
        <p:nvSpPr>
          <p:cNvPr id="4" name="Freeform: Shape 3">
            <a:extLst>
              <a:ext uri="{FF2B5EF4-FFF2-40B4-BE49-F238E27FC236}">
                <a16:creationId xmlns:a16="http://schemas.microsoft.com/office/drawing/2014/main" id="{CCD56632-2121-4296-2BBE-2FD50AC8FAC9}"/>
              </a:ext>
            </a:extLst>
          </p:cNvPr>
          <p:cNvSpPr/>
          <p:nvPr/>
        </p:nvSpPr>
        <p:spPr>
          <a:xfrm>
            <a:off x="7692445" y="2540742"/>
            <a:ext cx="349776" cy="1357771"/>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sp>
        <p:nvSpPr>
          <p:cNvPr id="3" name="Freeform: Shape 2">
            <a:extLst>
              <a:ext uri="{FF2B5EF4-FFF2-40B4-BE49-F238E27FC236}">
                <a16:creationId xmlns:a16="http://schemas.microsoft.com/office/drawing/2014/main" id="{FAC2D072-53B5-0553-77C1-C19EAD9810F7}"/>
              </a:ext>
            </a:extLst>
          </p:cNvPr>
          <p:cNvSpPr/>
          <p:nvPr/>
        </p:nvSpPr>
        <p:spPr>
          <a:xfrm>
            <a:off x="3646325" y="1777440"/>
            <a:ext cx="796038" cy="2896721"/>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9" name="Straight Connector 8">
            <a:extLst>
              <a:ext uri="{FF2B5EF4-FFF2-40B4-BE49-F238E27FC236}">
                <a16:creationId xmlns:a16="http://schemas.microsoft.com/office/drawing/2014/main" id="{59070921-5715-9F84-3C98-45D2CB4D8948}"/>
              </a:ext>
            </a:extLst>
          </p:cNvPr>
          <p:cNvCxnSpPr>
            <a:cxnSpLocks/>
          </p:cNvCxnSpPr>
          <p:nvPr/>
        </p:nvCxnSpPr>
        <p:spPr>
          <a:xfrm>
            <a:off x="1429323" y="3225799"/>
            <a:ext cx="1035627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DD4288-7484-AA96-94BC-9C982313AD47}"/>
              </a:ext>
            </a:extLst>
          </p:cNvPr>
          <p:cNvSpPr txBox="1"/>
          <p:nvPr/>
        </p:nvSpPr>
        <p:spPr>
          <a:xfrm>
            <a:off x="126819" y="1878968"/>
            <a:ext cx="1422762" cy="461665"/>
          </a:xfrm>
          <a:prstGeom prst="rect">
            <a:avLst/>
          </a:prstGeom>
          <a:noFill/>
        </p:spPr>
        <p:txBody>
          <a:bodyPr wrap="none" rtlCol="0">
            <a:spAutoFit/>
          </a:bodyPr>
          <a:lstStyle/>
          <a:p>
            <a:r>
              <a:rPr lang="en-US" sz="2400" dirty="0"/>
              <a:t>S</a:t>
            </a:r>
            <a:r>
              <a:rPr lang="en-IN" sz="2400" dirty="0"/>
              <a:t>: source</a:t>
            </a:r>
            <a:endParaRPr lang="en-US" sz="2400" dirty="0"/>
          </a:p>
        </p:txBody>
      </p:sp>
      <p:sp>
        <p:nvSpPr>
          <p:cNvPr id="11" name="TextBox 10">
            <a:extLst>
              <a:ext uri="{FF2B5EF4-FFF2-40B4-BE49-F238E27FC236}">
                <a16:creationId xmlns:a16="http://schemas.microsoft.com/office/drawing/2014/main" id="{1F24CE05-6821-15AF-8D52-84A612E3AC3A}"/>
              </a:ext>
            </a:extLst>
          </p:cNvPr>
          <p:cNvSpPr txBox="1"/>
          <p:nvPr/>
        </p:nvSpPr>
        <p:spPr>
          <a:xfrm>
            <a:off x="4821632" y="3777240"/>
            <a:ext cx="1322157" cy="461665"/>
          </a:xfrm>
          <a:prstGeom prst="rect">
            <a:avLst/>
          </a:prstGeom>
          <a:noFill/>
        </p:spPr>
        <p:txBody>
          <a:bodyPr wrap="none" rtlCol="0">
            <a:spAutoFit/>
          </a:bodyPr>
          <a:lstStyle/>
          <a:p>
            <a:r>
              <a:rPr lang="en-US" sz="2400" dirty="0"/>
              <a:t>P: image</a:t>
            </a:r>
            <a:endParaRPr lang="en-IN" sz="2400" dirty="0"/>
          </a:p>
        </p:txBody>
      </p:sp>
      <p:sp>
        <p:nvSpPr>
          <p:cNvPr id="19" name="TextBox 18">
            <a:extLst>
              <a:ext uri="{FF2B5EF4-FFF2-40B4-BE49-F238E27FC236}">
                <a16:creationId xmlns:a16="http://schemas.microsoft.com/office/drawing/2014/main" id="{44532210-3DE6-6A27-C845-9FD43872C5C3}"/>
              </a:ext>
            </a:extLst>
          </p:cNvPr>
          <p:cNvSpPr txBox="1"/>
          <p:nvPr/>
        </p:nvSpPr>
        <p:spPr>
          <a:xfrm>
            <a:off x="6822026" y="3619344"/>
            <a:ext cx="464358" cy="461665"/>
          </a:xfrm>
          <a:prstGeom prst="rect">
            <a:avLst/>
          </a:prstGeom>
          <a:noFill/>
        </p:spPr>
        <p:txBody>
          <a:bodyPr wrap="none" rtlCol="0">
            <a:spAutoFit/>
          </a:bodyPr>
          <a:lstStyle/>
          <a:p>
            <a:r>
              <a:rPr lang="en-US" sz="2400" b="1" dirty="0" err="1"/>
              <a:t>F</a:t>
            </a:r>
            <a:r>
              <a:rPr lang="en-US" sz="2400" b="1" baseline="-25000" dirty="0" err="1"/>
              <a:t>o</a:t>
            </a:r>
            <a:endParaRPr lang="en-IN" sz="2400" b="1" baseline="-25000" dirty="0"/>
          </a:p>
        </p:txBody>
      </p:sp>
      <p:sp>
        <p:nvSpPr>
          <p:cNvPr id="20" name="TextBox 19">
            <a:extLst>
              <a:ext uri="{FF2B5EF4-FFF2-40B4-BE49-F238E27FC236}">
                <a16:creationId xmlns:a16="http://schemas.microsoft.com/office/drawing/2014/main" id="{A11C2795-E5F1-B3B1-A7D7-6FEA74835518}"/>
              </a:ext>
            </a:extLst>
          </p:cNvPr>
          <p:cNvSpPr txBox="1"/>
          <p:nvPr/>
        </p:nvSpPr>
        <p:spPr>
          <a:xfrm>
            <a:off x="6278063" y="2218260"/>
            <a:ext cx="461152" cy="461665"/>
          </a:xfrm>
          <a:prstGeom prst="rect">
            <a:avLst/>
          </a:prstGeom>
          <a:noFill/>
        </p:spPr>
        <p:txBody>
          <a:bodyPr wrap="none" rtlCol="0">
            <a:spAutoFit/>
          </a:bodyPr>
          <a:lstStyle/>
          <a:p>
            <a:r>
              <a:rPr lang="en-US" sz="2400" b="1" dirty="0">
                <a:solidFill>
                  <a:schemeClr val="bg1"/>
                </a:solidFill>
              </a:rPr>
              <a:t>F</a:t>
            </a:r>
            <a:r>
              <a:rPr lang="en-US" sz="2400" b="1" baseline="-25000" dirty="0">
                <a:solidFill>
                  <a:schemeClr val="bg1"/>
                </a:solidFill>
              </a:rPr>
              <a:t>e</a:t>
            </a:r>
            <a:endParaRPr lang="en-IN" sz="2400" b="1" baseline="-25000" dirty="0">
              <a:solidFill>
                <a:schemeClr val="bg1"/>
              </a:solidFill>
            </a:endParaRPr>
          </a:p>
        </p:txBody>
      </p:sp>
      <p:cxnSp>
        <p:nvCxnSpPr>
          <p:cNvPr id="22" name="Straight Connector 21">
            <a:extLst>
              <a:ext uri="{FF2B5EF4-FFF2-40B4-BE49-F238E27FC236}">
                <a16:creationId xmlns:a16="http://schemas.microsoft.com/office/drawing/2014/main" id="{5D05B9E8-2596-68B6-AB88-739E43E151C4}"/>
              </a:ext>
            </a:extLst>
          </p:cNvPr>
          <p:cNvCxnSpPr>
            <a:cxnSpLocks/>
          </p:cNvCxnSpPr>
          <p:nvPr/>
        </p:nvCxnSpPr>
        <p:spPr>
          <a:xfrm>
            <a:off x="487218" y="2346036"/>
            <a:ext cx="356406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7B063A2-388C-A0C6-7599-58BA0C5580EA}"/>
              </a:ext>
            </a:extLst>
          </p:cNvPr>
          <p:cNvCxnSpPr>
            <a:cxnSpLocks/>
          </p:cNvCxnSpPr>
          <p:nvPr/>
        </p:nvCxnSpPr>
        <p:spPr>
          <a:xfrm>
            <a:off x="4059949" y="2341472"/>
            <a:ext cx="2978105" cy="944673"/>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19563FE0-010F-BBF4-029E-6E929E4D17EE}"/>
              </a:ext>
            </a:extLst>
          </p:cNvPr>
          <p:cNvCxnSpPr>
            <a:cxnSpLocks/>
          </p:cNvCxnSpPr>
          <p:nvPr/>
        </p:nvCxnSpPr>
        <p:spPr>
          <a:xfrm flipH="1">
            <a:off x="5732048" y="3219627"/>
            <a:ext cx="4989" cy="6465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D3E04196-4858-5D49-26EF-030CC3717271}"/>
              </a:ext>
            </a:extLst>
          </p:cNvPr>
          <p:cNvCxnSpPr>
            <a:cxnSpLocks/>
          </p:cNvCxnSpPr>
          <p:nvPr/>
        </p:nvCxnSpPr>
        <p:spPr>
          <a:xfrm>
            <a:off x="7046725" y="3219627"/>
            <a:ext cx="0" cy="1150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Connector 40">
            <a:extLst>
              <a:ext uri="{FF2B5EF4-FFF2-40B4-BE49-F238E27FC236}">
                <a16:creationId xmlns:a16="http://schemas.microsoft.com/office/drawing/2014/main" id="{41FC40A0-58A9-1B75-217F-3E2270D93391}"/>
              </a:ext>
            </a:extLst>
          </p:cNvPr>
          <p:cNvCxnSpPr>
            <a:cxnSpLocks/>
          </p:cNvCxnSpPr>
          <p:nvPr/>
        </p:nvCxnSpPr>
        <p:spPr>
          <a:xfrm flipV="1">
            <a:off x="5737037" y="2990580"/>
            <a:ext cx="2130296" cy="87089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ACB4474-919D-53C2-C3CD-9E1F5560F32A}"/>
                  </a:ext>
                </a:extLst>
              </p:cNvPr>
              <p:cNvSpPr txBox="1"/>
              <p:nvPr/>
            </p:nvSpPr>
            <p:spPr>
              <a:xfrm>
                <a:off x="1600635" y="5091116"/>
                <a:ext cx="1330814" cy="889026"/>
              </a:xfrm>
              <a:prstGeom prst="rect">
                <a:avLst/>
              </a:prstGeom>
              <a:noFill/>
            </p:spPr>
            <p:txBody>
              <a:bodyPr wrap="none" rtlCol="0">
                <a:spAutoFit/>
              </a:bodyPr>
              <a:lstStyle/>
              <a:p>
                <a:r>
                  <a:rPr lang="en-US" sz="3200" b="1" i="1" dirty="0"/>
                  <a:t>m</a:t>
                </a:r>
                <a:r>
                  <a:rPr lang="en-US" sz="3600" b="1" dirty="0"/>
                  <a:t> = </a:t>
                </a:r>
                <a14:m>
                  <m:oMath xmlns:m="http://schemas.openxmlformats.org/officeDocument/2006/math">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𝑭</m:t>
                        </m:r>
                        <m:r>
                          <a:rPr lang="en-US" sz="3600" b="1" i="1" baseline="-25000" smtClean="0">
                            <a:latin typeface="Cambria Math" panose="02040503050406030204" pitchFamily="18" charset="0"/>
                          </a:rPr>
                          <m:t>𝒐</m:t>
                        </m:r>
                      </m:num>
                      <m:den>
                        <m:r>
                          <a:rPr lang="en-US" sz="3600" b="1" i="1" smtClean="0">
                            <a:latin typeface="Cambria Math" panose="02040503050406030204" pitchFamily="18" charset="0"/>
                          </a:rPr>
                          <m:t>𝑭</m:t>
                        </m:r>
                        <m:r>
                          <a:rPr lang="en-US" sz="3600" b="1" i="1" baseline="-25000" smtClean="0">
                            <a:latin typeface="Cambria Math" panose="02040503050406030204" pitchFamily="18" charset="0"/>
                          </a:rPr>
                          <m:t>𝒆</m:t>
                        </m:r>
                      </m:den>
                    </m:f>
                  </m:oMath>
                </a14:m>
                <a:endParaRPr lang="en-IN" sz="3600" b="1" dirty="0"/>
              </a:p>
            </p:txBody>
          </p:sp>
        </mc:Choice>
        <mc:Fallback xmlns="">
          <p:sp>
            <p:nvSpPr>
              <p:cNvPr id="45" name="TextBox 44">
                <a:extLst>
                  <a:ext uri="{FF2B5EF4-FFF2-40B4-BE49-F238E27FC236}">
                    <a16:creationId xmlns:a16="http://schemas.microsoft.com/office/drawing/2014/main" id="{9ACB4474-919D-53C2-C3CD-9E1F5560F32A}"/>
                  </a:ext>
                </a:extLst>
              </p:cNvPr>
              <p:cNvSpPr txBox="1">
                <a:spLocks noRot="1" noChangeAspect="1" noMove="1" noResize="1" noEditPoints="1" noAdjustHandles="1" noChangeArrowheads="1" noChangeShapeType="1" noTextEdit="1"/>
              </p:cNvSpPr>
              <p:nvPr/>
            </p:nvSpPr>
            <p:spPr>
              <a:xfrm>
                <a:off x="1600635" y="5091116"/>
                <a:ext cx="1330814" cy="889026"/>
              </a:xfrm>
              <a:prstGeom prst="rect">
                <a:avLst/>
              </a:prstGeom>
              <a:blipFill>
                <a:blip r:embed="rId2"/>
                <a:stretch>
                  <a:fillRect l="-11927" b="-13014"/>
                </a:stretch>
              </a:blipFill>
            </p:spPr>
            <p:txBody>
              <a:bodyPr/>
              <a:lstStyle/>
              <a:p>
                <a:r>
                  <a:rPr lang="en-IN">
                    <a:noFill/>
                  </a:rPr>
                  <a:t> </a:t>
                </a:r>
              </a:p>
            </p:txBody>
          </p:sp>
        </mc:Fallback>
      </mc:AlternateContent>
      <p:cxnSp>
        <p:nvCxnSpPr>
          <p:cNvPr id="53" name="Straight Arrow Connector 52">
            <a:extLst>
              <a:ext uri="{FF2B5EF4-FFF2-40B4-BE49-F238E27FC236}">
                <a16:creationId xmlns:a16="http://schemas.microsoft.com/office/drawing/2014/main" id="{45C465FB-6C6B-CAF8-025A-4D1A2A3E0CB7}"/>
              </a:ext>
            </a:extLst>
          </p:cNvPr>
          <p:cNvCxnSpPr>
            <a:cxnSpLocks/>
            <a:stCxn id="20" idx="2"/>
          </p:cNvCxnSpPr>
          <p:nvPr/>
        </p:nvCxnSpPr>
        <p:spPr>
          <a:xfrm>
            <a:off x="6508639" y="2679925"/>
            <a:ext cx="0" cy="56403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F0BF9C42-1923-33F6-AE26-7B8F1B7624AC}"/>
              </a:ext>
            </a:extLst>
          </p:cNvPr>
          <p:cNvCxnSpPr>
            <a:cxnSpLocks/>
            <a:stCxn id="19" idx="0"/>
          </p:cNvCxnSpPr>
          <p:nvPr/>
        </p:nvCxnSpPr>
        <p:spPr>
          <a:xfrm flipH="1" flipV="1">
            <a:off x="6802185" y="3214891"/>
            <a:ext cx="252020" cy="40445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59" name="Graphic 58" descr="Eye with solid fill">
            <a:extLst>
              <a:ext uri="{FF2B5EF4-FFF2-40B4-BE49-F238E27FC236}">
                <a16:creationId xmlns:a16="http://schemas.microsoft.com/office/drawing/2014/main" id="{677221E0-225A-FBCD-4B64-8688EE57B0A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3178120">
            <a:off x="8852865" y="2504740"/>
            <a:ext cx="914400" cy="914400"/>
          </a:xfrm>
          <a:prstGeom prst="rect">
            <a:avLst/>
          </a:prstGeom>
        </p:spPr>
      </p:pic>
      <p:sp>
        <p:nvSpPr>
          <p:cNvPr id="60" name="TextBox 59">
            <a:extLst>
              <a:ext uri="{FF2B5EF4-FFF2-40B4-BE49-F238E27FC236}">
                <a16:creationId xmlns:a16="http://schemas.microsoft.com/office/drawing/2014/main" id="{9AF0393A-1F7D-41D8-6B39-925B0CB38F8B}"/>
              </a:ext>
            </a:extLst>
          </p:cNvPr>
          <p:cNvSpPr txBox="1"/>
          <p:nvPr/>
        </p:nvSpPr>
        <p:spPr>
          <a:xfrm>
            <a:off x="4059948" y="5357091"/>
            <a:ext cx="7522451" cy="830997"/>
          </a:xfrm>
          <a:prstGeom prst="rect">
            <a:avLst/>
          </a:prstGeom>
          <a:noFill/>
        </p:spPr>
        <p:txBody>
          <a:bodyPr wrap="square" rtlCol="0">
            <a:spAutoFit/>
          </a:bodyPr>
          <a:lstStyle/>
          <a:p>
            <a:r>
              <a:rPr lang="en-US" sz="2400" dirty="0"/>
              <a:t>Example: Objective 10 cm and eyepiece 2 cm will magnify image 5x </a:t>
            </a:r>
            <a:endParaRPr lang="en-IN" sz="2400" dirty="0"/>
          </a:p>
        </p:txBody>
      </p:sp>
    </p:spTree>
    <p:extLst>
      <p:ext uri="{BB962C8B-B14F-4D97-AF65-F5344CB8AC3E}">
        <p14:creationId xmlns:p14="http://schemas.microsoft.com/office/powerpoint/2010/main" val="96987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B80B4-F45E-A212-EB28-8EC8980832E8}"/>
              </a:ext>
            </a:extLst>
          </p:cNvPr>
          <p:cNvSpPr>
            <a:spLocks noGrp="1"/>
          </p:cNvSpPr>
          <p:nvPr>
            <p:ph type="title"/>
          </p:nvPr>
        </p:nvSpPr>
        <p:spPr/>
        <p:txBody>
          <a:bodyPr/>
          <a:lstStyle/>
          <a:p>
            <a:r>
              <a:rPr lang="en-US" dirty="0"/>
              <a:t>Example</a:t>
            </a:r>
            <a:endParaRPr lang="en-IN" dirty="0"/>
          </a:p>
        </p:txBody>
      </p:sp>
      <p:pic>
        <p:nvPicPr>
          <p:cNvPr id="5" name="Picture 4">
            <a:extLst>
              <a:ext uri="{FF2B5EF4-FFF2-40B4-BE49-F238E27FC236}">
                <a16:creationId xmlns:a16="http://schemas.microsoft.com/office/drawing/2014/main" id="{7B9851AB-CD5A-553A-DA6C-7998DB138671}"/>
              </a:ext>
            </a:extLst>
          </p:cNvPr>
          <p:cNvPicPr>
            <a:picLocks noChangeAspect="1"/>
          </p:cNvPicPr>
          <p:nvPr/>
        </p:nvPicPr>
        <p:blipFill>
          <a:blip r:embed="rId2"/>
          <a:stretch>
            <a:fillRect/>
          </a:stretch>
        </p:blipFill>
        <p:spPr>
          <a:xfrm>
            <a:off x="-1" y="1625424"/>
            <a:ext cx="6077791" cy="4576577"/>
          </a:xfrm>
          <a:prstGeom prst="rect">
            <a:avLst/>
          </a:prstGeom>
        </p:spPr>
      </p:pic>
      <p:pic>
        <p:nvPicPr>
          <p:cNvPr id="9" name="Picture 8">
            <a:extLst>
              <a:ext uri="{FF2B5EF4-FFF2-40B4-BE49-F238E27FC236}">
                <a16:creationId xmlns:a16="http://schemas.microsoft.com/office/drawing/2014/main" id="{05778EEE-1A74-4E8D-CDA4-9ED21AD34D7E}"/>
              </a:ext>
            </a:extLst>
          </p:cNvPr>
          <p:cNvPicPr>
            <a:picLocks noChangeAspect="1"/>
          </p:cNvPicPr>
          <p:nvPr/>
        </p:nvPicPr>
        <p:blipFill>
          <a:blip r:embed="rId3"/>
          <a:stretch>
            <a:fillRect/>
          </a:stretch>
        </p:blipFill>
        <p:spPr>
          <a:xfrm>
            <a:off x="6096000" y="1625424"/>
            <a:ext cx="6096000" cy="4576577"/>
          </a:xfrm>
          <a:prstGeom prst="rect">
            <a:avLst/>
          </a:prstGeom>
        </p:spPr>
      </p:pic>
      <p:sp>
        <p:nvSpPr>
          <p:cNvPr id="10" name="TextBox 9">
            <a:extLst>
              <a:ext uri="{FF2B5EF4-FFF2-40B4-BE49-F238E27FC236}">
                <a16:creationId xmlns:a16="http://schemas.microsoft.com/office/drawing/2014/main" id="{DD9C6D21-19BA-AE55-8EF8-B870681B5BED}"/>
              </a:ext>
            </a:extLst>
          </p:cNvPr>
          <p:cNvSpPr txBox="1"/>
          <p:nvPr/>
        </p:nvSpPr>
        <p:spPr>
          <a:xfrm>
            <a:off x="1838036" y="6308209"/>
            <a:ext cx="8044873" cy="369332"/>
          </a:xfrm>
          <a:prstGeom prst="rect">
            <a:avLst/>
          </a:prstGeom>
          <a:noFill/>
        </p:spPr>
        <p:txBody>
          <a:bodyPr wrap="square" rtlCol="0">
            <a:spAutoFit/>
          </a:bodyPr>
          <a:lstStyle/>
          <a:p>
            <a:r>
              <a:rPr lang="en-IN" dirty="0"/>
              <a:t>https://astro.unl.edu/classaction/animations/telescopes/telescope10.html</a:t>
            </a:r>
          </a:p>
        </p:txBody>
      </p:sp>
    </p:spTree>
    <p:extLst>
      <p:ext uri="{BB962C8B-B14F-4D97-AF65-F5344CB8AC3E}">
        <p14:creationId xmlns:p14="http://schemas.microsoft.com/office/powerpoint/2010/main" val="2835641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55B380A-0D9D-027E-CE6D-12C998FAFA7F}"/>
              </a:ext>
            </a:extLst>
          </p:cNvPr>
          <p:cNvPicPr>
            <a:picLocks noChangeAspect="1"/>
          </p:cNvPicPr>
          <p:nvPr/>
        </p:nvPicPr>
        <p:blipFill>
          <a:blip r:embed="rId2"/>
          <a:stretch>
            <a:fillRect/>
          </a:stretch>
        </p:blipFill>
        <p:spPr>
          <a:xfrm>
            <a:off x="3174774" y="3842938"/>
            <a:ext cx="6649395" cy="2729051"/>
          </a:xfrm>
          <a:prstGeom prst="rect">
            <a:avLst/>
          </a:prstGeom>
        </p:spPr>
      </p:pic>
      <p:sp>
        <p:nvSpPr>
          <p:cNvPr id="2" name="Title 1">
            <a:extLst>
              <a:ext uri="{FF2B5EF4-FFF2-40B4-BE49-F238E27FC236}">
                <a16:creationId xmlns:a16="http://schemas.microsoft.com/office/drawing/2014/main" id="{7FE9D6C9-026A-5719-978A-E88FAE705AEE}"/>
              </a:ext>
            </a:extLst>
          </p:cNvPr>
          <p:cNvSpPr>
            <a:spLocks noGrp="1"/>
          </p:cNvSpPr>
          <p:nvPr>
            <p:ph type="title"/>
          </p:nvPr>
        </p:nvSpPr>
        <p:spPr/>
        <p:txBody>
          <a:bodyPr/>
          <a:lstStyle/>
          <a:p>
            <a:r>
              <a:rPr lang="en-US" dirty="0"/>
              <a:t>Field of View (plate scale) of a Telescope</a:t>
            </a:r>
            <a:endParaRPr lang="en-IN" dirty="0"/>
          </a:p>
        </p:txBody>
      </p:sp>
      <p:sp>
        <p:nvSpPr>
          <p:cNvPr id="3" name="Content Placeholder 2">
            <a:extLst>
              <a:ext uri="{FF2B5EF4-FFF2-40B4-BE49-F238E27FC236}">
                <a16:creationId xmlns:a16="http://schemas.microsoft.com/office/drawing/2014/main" id="{EAA4CDF4-D471-331F-3072-F1BC96DC83DA}"/>
              </a:ext>
            </a:extLst>
          </p:cNvPr>
          <p:cNvSpPr>
            <a:spLocks noGrp="1"/>
          </p:cNvSpPr>
          <p:nvPr>
            <p:ph idx="1"/>
          </p:nvPr>
        </p:nvSpPr>
        <p:spPr/>
        <p:txBody>
          <a:bodyPr/>
          <a:lstStyle/>
          <a:p>
            <a:pPr marL="0" indent="0">
              <a:buNone/>
            </a:pPr>
            <a:r>
              <a:rPr lang="fr-FR" sz="2400" dirty="0">
                <a:latin typeface="URWBookmanL-Ligh"/>
              </a:rPr>
              <a:t>Image formation  (Simple </a:t>
            </a:r>
            <a:r>
              <a:rPr lang="fr-FR" sz="2400" dirty="0" err="1">
                <a:latin typeface="URWBookmanL-Ligh"/>
              </a:rPr>
              <a:t>Telescope</a:t>
            </a:r>
            <a:r>
              <a:rPr lang="fr-FR" sz="2400" dirty="0">
                <a:latin typeface="URWBookmanL-Ligh"/>
              </a:rPr>
              <a:t>);</a:t>
            </a:r>
          </a:p>
          <a:p>
            <a:pPr marL="0" indent="0">
              <a:buNone/>
            </a:pPr>
            <a:endParaRPr lang="en-US" sz="1800" dirty="0">
              <a:latin typeface="URWBookmanL-Ligh"/>
            </a:endParaRPr>
          </a:p>
          <a:p>
            <a:pPr marL="0" indent="0">
              <a:buNone/>
            </a:pPr>
            <a:endParaRPr lang="en-US" sz="1800" dirty="0">
              <a:latin typeface="URWBookmanL-Ligh"/>
            </a:endParaRPr>
          </a:p>
          <a:p>
            <a:pPr marL="0" indent="0">
              <a:buNone/>
            </a:pPr>
            <a:r>
              <a:rPr lang="en-US" sz="1800" dirty="0">
                <a:latin typeface="URWBookmanL-Ligh"/>
              </a:rPr>
              <a:t>The plate scale of a telescope can be described as the angle, corresponding to the distance at the focal plane.</a:t>
            </a:r>
            <a:endParaRPr lang="fr-FR" sz="1800" dirty="0">
              <a:latin typeface="URWBookmanL-Ligh"/>
            </a:endParaRPr>
          </a:p>
          <a:p>
            <a:pPr marL="914400" lvl="2" indent="0">
              <a:buNone/>
            </a:pPr>
            <a:endParaRPr lang="en-IN" dirty="0">
              <a:latin typeface="URWBookmanL-Ligh"/>
            </a:endParaRPr>
          </a:p>
          <a:p>
            <a:pPr marL="914400" lvl="2" indent="0">
              <a:buNone/>
            </a:pPr>
            <a:endParaRPr lang="en-IN" dirty="0">
              <a:latin typeface="URWBookmanL-Ligh"/>
            </a:endParaRPr>
          </a:p>
        </p:txBody>
      </p:sp>
      <p:pic>
        <p:nvPicPr>
          <p:cNvPr id="8" name="Picture 7">
            <a:extLst>
              <a:ext uri="{FF2B5EF4-FFF2-40B4-BE49-F238E27FC236}">
                <a16:creationId xmlns:a16="http://schemas.microsoft.com/office/drawing/2014/main" id="{97BCE674-72D1-07EA-145C-93685304C482}"/>
              </a:ext>
            </a:extLst>
          </p:cNvPr>
          <p:cNvPicPr>
            <a:picLocks noChangeAspect="1"/>
          </p:cNvPicPr>
          <p:nvPr/>
        </p:nvPicPr>
        <p:blipFill>
          <a:blip r:embed="rId3"/>
          <a:stretch>
            <a:fillRect/>
          </a:stretch>
        </p:blipFill>
        <p:spPr>
          <a:xfrm>
            <a:off x="5726626" y="1689499"/>
            <a:ext cx="2736302" cy="1325563"/>
          </a:xfrm>
          <a:prstGeom prst="rect">
            <a:avLst/>
          </a:prstGeom>
        </p:spPr>
      </p:pic>
    </p:spTree>
    <p:extLst>
      <p:ext uri="{BB962C8B-B14F-4D97-AF65-F5344CB8AC3E}">
        <p14:creationId xmlns:p14="http://schemas.microsoft.com/office/powerpoint/2010/main" val="1972616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AFDB0-6672-AC08-7E2F-C987EF4591B5}"/>
              </a:ext>
            </a:extLst>
          </p:cNvPr>
          <p:cNvSpPr>
            <a:spLocks noGrp="1"/>
          </p:cNvSpPr>
          <p:nvPr>
            <p:ph type="title"/>
          </p:nvPr>
        </p:nvSpPr>
        <p:spPr/>
        <p:txBody>
          <a:bodyPr/>
          <a:lstStyle/>
          <a:p>
            <a:r>
              <a:rPr lang="en-IN" dirty="0"/>
              <a:t>Energy Density</a:t>
            </a:r>
          </a:p>
        </p:txBody>
      </p:sp>
      <p:sp>
        <p:nvSpPr>
          <p:cNvPr id="3" name="Content Placeholder 2">
            <a:extLst>
              <a:ext uri="{FF2B5EF4-FFF2-40B4-BE49-F238E27FC236}">
                <a16:creationId xmlns:a16="http://schemas.microsoft.com/office/drawing/2014/main" id="{17424E7A-A8ED-36E8-2F93-DB873068640C}"/>
              </a:ext>
            </a:extLst>
          </p:cNvPr>
          <p:cNvSpPr>
            <a:spLocks noGrp="1"/>
          </p:cNvSpPr>
          <p:nvPr>
            <p:ph idx="1"/>
          </p:nvPr>
        </p:nvSpPr>
        <p:spPr/>
        <p:txBody>
          <a:bodyPr>
            <a:normAutofit lnSpcReduction="10000"/>
          </a:bodyPr>
          <a:lstStyle/>
          <a:p>
            <a:r>
              <a:rPr lang="en-US" dirty="0"/>
              <a:t>The energy density U of the focused light can be estimated by knowing the amount of energy E in the light beam and dividing by the area A :</a:t>
            </a:r>
          </a:p>
          <a:p>
            <a:endParaRPr lang="en-US" dirty="0"/>
          </a:p>
          <a:p>
            <a:r>
              <a:rPr lang="en-US" dirty="0"/>
              <a:t>U = E / A</a:t>
            </a:r>
          </a:p>
          <a:p>
            <a:endParaRPr lang="en-US" dirty="0"/>
          </a:p>
          <a:p>
            <a:r>
              <a:rPr lang="en-US" dirty="0"/>
              <a:t>As the f increases, the energy density decreases.</a:t>
            </a:r>
          </a:p>
          <a:p>
            <a:r>
              <a:rPr lang="en-US" dirty="0"/>
              <a:t>The effect is that a light-sensitive detector will take a longer time to reach the integrated light intensity using a longer focal length system compared to using a shorter focal length system.</a:t>
            </a:r>
          </a:p>
          <a:p>
            <a:endParaRPr lang="en-IN" dirty="0"/>
          </a:p>
        </p:txBody>
      </p:sp>
    </p:spTree>
    <p:extLst>
      <p:ext uri="{BB962C8B-B14F-4D97-AF65-F5344CB8AC3E}">
        <p14:creationId xmlns:p14="http://schemas.microsoft.com/office/powerpoint/2010/main" val="15181793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E77A4-13A4-EE7B-5C6C-13D5686D16D8}"/>
              </a:ext>
            </a:extLst>
          </p:cNvPr>
          <p:cNvSpPr>
            <a:spLocks noGrp="1"/>
          </p:cNvSpPr>
          <p:nvPr>
            <p:ph type="title"/>
          </p:nvPr>
        </p:nvSpPr>
        <p:spPr/>
        <p:txBody>
          <a:bodyPr/>
          <a:lstStyle/>
          <a:p>
            <a:r>
              <a:rPr lang="en-US" dirty="0"/>
              <a:t>Image Formation (Isn’t just ray tracing)</a:t>
            </a:r>
            <a:endParaRPr lang="en-IN" dirty="0"/>
          </a:p>
        </p:txBody>
      </p:sp>
      <p:pic>
        <p:nvPicPr>
          <p:cNvPr id="5" name="Picture 4">
            <a:extLst>
              <a:ext uri="{FF2B5EF4-FFF2-40B4-BE49-F238E27FC236}">
                <a16:creationId xmlns:a16="http://schemas.microsoft.com/office/drawing/2014/main" id="{BBBB4345-6E67-95C2-1FAC-3956E788C938}"/>
              </a:ext>
            </a:extLst>
          </p:cNvPr>
          <p:cNvPicPr>
            <a:picLocks noChangeAspect="1"/>
          </p:cNvPicPr>
          <p:nvPr/>
        </p:nvPicPr>
        <p:blipFill>
          <a:blip r:embed="rId2"/>
          <a:stretch>
            <a:fillRect/>
          </a:stretch>
        </p:blipFill>
        <p:spPr>
          <a:xfrm>
            <a:off x="1211014" y="1799787"/>
            <a:ext cx="9769972" cy="3874540"/>
          </a:xfrm>
          <a:prstGeom prst="rect">
            <a:avLst/>
          </a:prstGeom>
        </p:spPr>
      </p:pic>
    </p:spTree>
    <p:extLst>
      <p:ext uri="{BB962C8B-B14F-4D97-AF65-F5344CB8AC3E}">
        <p14:creationId xmlns:p14="http://schemas.microsoft.com/office/powerpoint/2010/main" val="4792351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79DA7-A31A-B18D-5779-23CC3BEB21A7}"/>
              </a:ext>
            </a:extLst>
          </p:cNvPr>
          <p:cNvSpPr>
            <a:spLocks noGrp="1"/>
          </p:cNvSpPr>
          <p:nvPr>
            <p:ph type="title"/>
          </p:nvPr>
        </p:nvSpPr>
        <p:spPr/>
        <p:txBody>
          <a:bodyPr/>
          <a:lstStyle/>
          <a:p>
            <a:r>
              <a:rPr lang="en-US" dirty="0"/>
              <a:t>Image Formation by a Lens</a:t>
            </a:r>
            <a:endParaRPr lang="en-IN" dirty="0"/>
          </a:p>
        </p:txBody>
      </p:sp>
      <p:pic>
        <p:nvPicPr>
          <p:cNvPr id="2050" name="Picture 2" descr="The first schematic is labeled geometric optics focus. It shows an edge-on view of a thin lens that is vertical. The lens is represented by a thin ellipse. Two parallel horizontal rays impinge upon the lens from the left. One ray goes through the upper edge of the lens and is deviated downward at about a thirty degree angle below the horizontal. The other ray goes through the lower edge of the lens and is deviated upward at about a thirty degree angle above the horizontal. These two rays cross a point that is labeled focal point. The second schematic is labeled wave optics focus. It is similar to the first schematic, except that the rays do not quite cross at the focal point. Instead, they diverge away from each other at the same angle as they approached each other. The region of closest approach for the lines is called the focal region.">
            <a:extLst>
              <a:ext uri="{FF2B5EF4-FFF2-40B4-BE49-F238E27FC236}">
                <a16:creationId xmlns:a16="http://schemas.microsoft.com/office/drawing/2014/main" id="{F2A1BE39-6092-7779-E009-5D7F83AA6C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1625600"/>
            <a:ext cx="5715000" cy="4867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340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E5AD1-D8F4-C8D1-6C32-EB79C5051EAC}"/>
              </a:ext>
            </a:extLst>
          </p:cNvPr>
          <p:cNvSpPr>
            <a:spLocks noGrp="1"/>
          </p:cNvSpPr>
          <p:nvPr>
            <p:ph type="title"/>
          </p:nvPr>
        </p:nvSpPr>
        <p:spPr/>
        <p:txBody>
          <a:bodyPr>
            <a:normAutofit/>
          </a:bodyPr>
          <a:lstStyle/>
          <a:p>
            <a:r>
              <a:rPr lang="en-IN" dirty="0"/>
              <a:t>Diffraction by Circular Aperture</a:t>
            </a:r>
          </a:p>
        </p:txBody>
      </p:sp>
      <p:pic>
        <p:nvPicPr>
          <p:cNvPr id="5" name="Picture 4">
            <a:extLst>
              <a:ext uri="{FF2B5EF4-FFF2-40B4-BE49-F238E27FC236}">
                <a16:creationId xmlns:a16="http://schemas.microsoft.com/office/drawing/2014/main" id="{E6593CCE-4213-B59D-F643-3EC2570BAA75}"/>
              </a:ext>
            </a:extLst>
          </p:cNvPr>
          <p:cNvPicPr>
            <a:picLocks noChangeAspect="1"/>
          </p:cNvPicPr>
          <p:nvPr/>
        </p:nvPicPr>
        <p:blipFill>
          <a:blip r:embed="rId2"/>
          <a:stretch>
            <a:fillRect/>
          </a:stretch>
        </p:blipFill>
        <p:spPr>
          <a:xfrm>
            <a:off x="2359895" y="3742700"/>
            <a:ext cx="7472211" cy="783798"/>
          </a:xfrm>
          <a:prstGeom prst="rect">
            <a:avLst/>
          </a:prstGeom>
        </p:spPr>
      </p:pic>
      <p:sp>
        <p:nvSpPr>
          <p:cNvPr id="6" name="TextBox 5">
            <a:extLst>
              <a:ext uri="{FF2B5EF4-FFF2-40B4-BE49-F238E27FC236}">
                <a16:creationId xmlns:a16="http://schemas.microsoft.com/office/drawing/2014/main" id="{FFFE6099-DA36-8B8B-C9B5-52B2078647B7}"/>
              </a:ext>
            </a:extLst>
          </p:cNvPr>
          <p:cNvSpPr txBox="1"/>
          <p:nvPr/>
        </p:nvSpPr>
        <p:spPr>
          <a:xfrm>
            <a:off x="1189054" y="2411669"/>
            <a:ext cx="4144780" cy="461665"/>
          </a:xfrm>
          <a:prstGeom prst="rect">
            <a:avLst/>
          </a:prstGeom>
          <a:noFill/>
        </p:spPr>
        <p:txBody>
          <a:bodyPr wrap="square" rtlCol="0">
            <a:spAutoFit/>
          </a:bodyPr>
          <a:lstStyle/>
          <a:p>
            <a:r>
              <a:rPr lang="en-IN" sz="2400" dirty="0"/>
              <a:t>Fresnel diffraction integral:</a:t>
            </a:r>
          </a:p>
        </p:txBody>
      </p:sp>
      <p:sp>
        <p:nvSpPr>
          <p:cNvPr id="7" name="Oval 6">
            <a:extLst>
              <a:ext uri="{FF2B5EF4-FFF2-40B4-BE49-F238E27FC236}">
                <a16:creationId xmlns:a16="http://schemas.microsoft.com/office/drawing/2014/main" id="{2556796F-DFA4-2893-EE67-1128EAFEAA4F}"/>
              </a:ext>
            </a:extLst>
          </p:cNvPr>
          <p:cNvSpPr/>
          <p:nvPr/>
        </p:nvSpPr>
        <p:spPr>
          <a:xfrm>
            <a:off x="6238364" y="1507877"/>
            <a:ext cx="2138516" cy="2138516"/>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10" name="Picture 9">
            <a:extLst>
              <a:ext uri="{FF2B5EF4-FFF2-40B4-BE49-F238E27FC236}">
                <a16:creationId xmlns:a16="http://schemas.microsoft.com/office/drawing/2014/main" id="{1E941352-D648-4C2B-6111-DE668B6674F8}"/>
              </a:ext>
            </a:extLst>
          </p:cNvPr>
          <p:cNvPicPr>
            <a:picLocks noChangeAspect="1"/>
          </p:cNvPicPr>
          <p:nvPr/>
        </p:nvPicPr>
        <p:blipFill>
          <a:blip r:embed="rId3"/>
          <a:stretch>
            <a:fillRect/>
          </a:stretch>
        </p:blipFill>
        <p:spPr>
          <a:xfrm>
            <a:off x="2542774" y="5412945"/>
            <a:ext cx="4324684" cy="680606"/>
          </a:xfrm>
          <a:prstGeom prst="rect">
            <a:avLst/>
          </a:prstGeom>
        </p:spPr>
      </p:pic>
    </p:spTree>
    <p:extLst>
      <p:ext uri="{BB962C8B-B14F-4D97-AF65-F5344CB8AC3E}">
        <p14:creationId xmlns:p14="http://schemas.microsoft.com/office/powerpoint/2010/main" val="29105887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CA48-AB0E-AD95-EC46-65374345AA31}"/>
              </a:ext>
            </a:extLst>
          </p:cNvPr>
          <p:cNvSpPr>
            <a:spLocks noGrp="1"/>
          </p:cNvSpPr>
          <p:nvPr>
            <p:ph type="title"/>
          </p:nvPr>
        </p:nvSpPr>
        <p:spPr/>
        <p:txBody>
          <a:bodyPr/>
          <a:lstStyle/>
          <a:p>
            <a:endParaRPr lang="en-IN" dirty="0"/>
          </a:p>
        </p:txBody>
      </p:sp>
      <p:pic>
        <p:nvPicPr>
          <p:cNvPr id="2050" name="Picture 2">
            <a:extLst>
              <a:ext uri="{FF2B5EF4-FFF2-40B4-BE49-F238E27FC236}">
                <a16:creationId xmlns:a16="http://schemas.microsoft.com/office/drawing/2014/main" id="{4A1AD8DB-4F55-3450-FC27-B0BCC7D9340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479"/>
          <a:stretch/>
        </p:blipFill>
        <p:spPr bwMode="auto">
          <a:xfrm>
            <a:off x="2977428" y="224292"/>
            <a:ext cx="6237144" cy="58992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2020339-94EC-D415-8993-49E1F7D77A92}"/>
              </a:ext>
            </a:extLst>
          </p:cNvPr>
          <p:cNvSpPr txBox="1"/>
          <p:nvPr/>
        </p:nvSpPr>
        <p:spPr>
          <a:xfrm>
            <a:off x="2251023" y="6264376"/>
            <a:ext cx="3844977" cy="369332"/>
          </a:xfrm>
          <a:prstGeom prst="rect">
            <a:avLst/>
          </a:prstGeom>
          <a:noFill/>
        </p:spPr>
        <p:txBody>
          <a:bodyPr wrap="square" rtlCol="0">
            <a:spAutoFit/>
          </a:bodyPr>
          <a:lstStyle/>
          <a:p>
            <a:r>
              <a:rPr lang="en-IN" dirty="0"/>
              <a:t>https://www.telescope-optics.net/</a:t>
            </a:r>
          </a:p>
        </p:txBody>
      </p:sp>
    </p:spTree>
    <p:extLst>
      <p:ext uri="{BB962C8B-B14F-4D97-AF65-F5344CB8AC3E}">
        <p14:creationId xmlns:p14="http://schemas.microsoft.com/office/powerpoint/2010/main" val="250956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24FAF-AE94-AA45-D655-46796F550E88}"/>
              </a:ext>
            </a:extLst>
          </p:cNvPr>
          <p:cNvSpPr>
            <a:spLocks noGrp="1"/>
          </p:cNvSpPr>
          <p:nvPr>
            <p:ph type="title"/>
          </p:nvPr>
        </p:nvSpPr>
        <p:spPr/>
        <p:txBody>
          <a:bodyPr/>
          <a:lstStyle/>
          <a:p>
            <a:r>
              <a:rPr lang="en-US" dirty="0"/>
              <a:t>Image formation by a Telescope</a:t>
            </a:r>
            <a:endParaRPr lang="en-IN" dirty="0"/>
          </a:p>
        </p:txBody>
      </p:sp>
      <p:pic>
        <p:nvPicPr>
          <p:cNvPr id="4" name="Picture 3" descr="Fig_05.21_Diffraction_v2.eps">
            <a:extLst>
              <a:ext uri="{FF2B5EF4-FFF2-40B4-BE49-F238E27FC236}">
                <a16:creationId xmlns:a16="http://schemas.microsoft.com/office/drawing/2014/main" id="{4D017628-63BE-4CE2-0930-06A7645D4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728" y="1551709"/>
            <a:ext cx="10861289" cy="4823384"/>
          </a:xfrm>
          <a:prstGeom prst="rect">
            <a:avLst/>
          </a:prstGeom>
        </p:spPr>
      </p:pic>
    </p:spTree>
    <p:extLst>
      <p:ext uri="{BB962C8B-B14F-4D97-AF65-F5344CB8AC3E}">
        <p14:creationId xmlns:p14="http://schemas.microsoft.com/office/powerpoint/2010/main" val="3975551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4B5FA-9FF8-ABE4-FC09-0C4C7834544C}"/>
              </a:ext>
            </a:extLst>
          </p:cNvPr>
          <p:cNvSpPr>
            <a:spLocks noGrp="1"/>
          </p:cNvSpPr>
          <p:nvPr>
            <p:ph type="title"/>
          </p:nvPr>
        </p:nvSpPr>
        <p:spPr/>
        <p:txBody>
          <a:bodyPr/>
          <a:lstStyle/>
          <a:p>
            <a:r>
              <a:rPr lang="en-US" dirty="0"/>
              <a:t>Why Multiple Camera’s</a:t>
            </a:r>
            <a:endParaRPr lang="en-IN" dirty="0"/>
          </a:p>
        </p:txBody>
      </p:sp>
      <p:pic>
        <p:nvPicPr>
          <p:cNvPr id="6148" name="Picture 4" descr="11 Best Triple Camera Phones That You Can Buy in 2023 - Smartprix">
            <a:extLst>
              <a:ext uri="{FF2B5EF4-FFF2-40B4-BE49-F238E27FC236}">
                <a16:creationId xmlns:a16="http://schemas.microsoft.com/office/drawing/2014/main" id="{7463AD68-2371-3A88-8A21-99EBEA45D21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2695" t="16261" r="54000" b="16956"/>
          <a:stretch/>
        </p:blipFill>
        <p:spPr bwMode="auto">
          <a:xfrm>
            <a:off x="3436290" y="1630017"/>
            <a:ext cx="1534602" cy="4332992"/>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7129A3C1-1ACA-382E-8230-9027D16B3DD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52823" b="44195"/>
          <a:stretch/>
        </p:blipFill>
        <p:spPr bwMode="auto">
          <a:xfrm>
            <a:off x="5362494" y="1395583"/>
            <a:ext cx="3301778" cy="3905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93346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CE4F5-1D34-6A66-414D-C77CF9E0AA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DF62B0-F012-7629-9D7A-AD4F336AA9F2}"/>
              </a:ext>
            </a:extLst>
          </p:cNvPr>
          <p:cNvSpPr>
            <a:spLocks noGrp="1"/>
          </p:cNvSpPr>
          <p:nvPr>
            <p:ph type="title"/>
          </p:nvPr>
        </p:nvSpPr>
        <p:spPr/>
        <p:txBody>
          <a:bodyPr/>
          <a:lstStyle/>
          <a:p>
            <a:r>
              <a:rPr lang="en-US" dirty="0"/>
              <a:t>Airy disk and the Rayleigh criterion</a:t>
            </a:r>
          </a:p>
        </p:txBody>
      </p:sp>
      <p:pic>
        <p:nvPicPr>
          <p:cNvPr id="4" name="Picture 3" descr="Fig_05.22 RayleighCrit.eps">
            <a:extLst>
              <a:ext uri="{FF2B5EF4-FFF2-40B4-BE49-F238E27FC236}">
                <a16:creationId xmlns:a16="http://schemas.microsoft.com/office/drawing/2014/main" id="{EE5C2576-7AB8-173C-4F43-E94C8A979E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951" y="1838402"/>
            <a:ext cx="10196904" cy="4760699"/>
          </a:xfrm>
          <a:prstGeom prst="rect">
            <a:avLst/>
          </a:prstGeom>
        </p:spPr>
      </p:pic>
    </p:spTree>
    <p:extLst>
      <p:ext uri="{BB962C8B-B14F-4D97-AF65-F5344CB8AC3E}">
        <p14:creationId xmlns:p14="http://schemas.microsoft.com/office/powerpoint/2010/main" val="20559899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yellow circle on a purple background&#10;&#10;Description automatically generated">
            <a:extLst>
              <a:ext uri="{FF2B5EF4-FFF2-40B4-BE49-F238E27FC236}">
                <a16:creationId xmlns:a16="http://schemas.microsoft.com/office/drawing/2014/main" id="{A6683C5C-58DF-949B-8661-B02730CECB6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r="49850"/>
          <a:stretch/>
        </p:blipFill>
        <p:spPr>
          <a:xfrm>
            <a:off x="2274590" y="1048499"/>
            <a:ext cx="2431418" cy="2908977"/>
          </a:xfrm>
        </p:spPr>
      </p:pic>
      <p:sp>
        <p:nvSpPr>
          <p:cNvPr id="2" name="Title 1">
            <a:extLst>
              <a:ext uri="{FF2B5EF4-FFF2-40B4-BE49-F238E27FC236}">
                <a16:creationId xmlns:a16="http://schemas.microsoft.com/office/drawing/2014/main" id="{8B2FD4D3-84F6-28DE-FB66-F1FB01CDFEB2}"/>
              </a:ext>
            </a:extLst>
          </p:cNvPr>
          <p:cNvSpPr>
            <a:spLocks noGrp="1"/>
          </p:cNvSpPr>
          <p:nvPr>
            <p:ph type="title"/>
          </p:nvPr>
        </p:nvSpPr>
        <p:spPr/>
        <p:txBody>
          <a:bodyPr/>
          <a:lstStyle/>
          <a:p>
            <a:r>
              <a:rPr lang="en-US" dirty="0"/>
              <a:t>Diffraction Through Circular Pupil</a:t>
            </a:r>
            <a:endParaRPr lang="en-IN" dirty="0"/>
          </a:p>
        </p:txBody>
      </p:sp>
      <p:pic>
        <p:nvPicPr>
          <p:cNvPr id="7" name="Picture 6" descr="A screenshot of a graph&#10;&#10;Description automatically generated">
            <a:extLst>
              <a:ext uri="{FF2B5EF4-FFF2-40B4-BE49-F238E27FC236}">
                <a16:creationId xmlns:a16="http://schemas.microsoft.com/office/drawing/2014/main" id="{EA8D8AF5-3EED-08FC-F879-6ECAD74E3F50}"/>
              </a:ext>
            </a:extLst>
          </p:cNvPr>
          <p:cNvPicPr>
            <a:picLocks noChangeAspect="1"/>
          </p:cNvPicPr>
          <p:nvPr/>
        </p:nvPicPr>
        <p:blipFill rotWithShape="1">
          <a:blip r:embed="rId3">
            <a:extLst>
              <a:ext uri="{28A0092B-C50C-407E-A947-70E740481C1C}">
                <a14:useLocalDpi xmlns:a14="http://schemas.microsoft.com/office/drawing/2010/main" val="0"/>
              </a:ext>
            </a:extLst>
          </a:blip>
          <a:srcRect r="50000"/>
          <a:stretch/>
        </p:blipFill>
        <p:spPr>
          <a:xfrm>
            <a:off x="2309531" y="3779756"/>
            <a:ext cx="2361537" cy="2833844"/>
          </a:xfrm>
          <a:prstGeom prst="rect">
            <a:avLst/>
          </a:prstGeom>
        </p:spPr>
      </p:pic>
      <p:pic>
        <p:nvPicPr>
          <p:cNvPr id="9" name="Picture 8" descr="A graph with blue lines&#10;&#10;Description automatically generated">
            <a:extLst>
              <a:ext uri="{FF2B5EF4-FFF2-40B4-BE49-F238E27FC236}">
                <a16:creationId xmlns:a16="http://schemas.microsoft.com/office/drawing/2014/main" id="{BBF04A3D-29E1-61D5-F00A-EA4812BC182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17232" y="1956634"/>
            <a:ext cx="5256309" cy="4205047"/>
          </a:xfrm>
          <a:prstGeom prst="rect">
            <a:avLst/>
          </a:prstGeom>
        </p:spPr>
      </p:pic>
      <p:pic>
        <p:nvPicPr>
          <p:cNvPr id="10" name="Picture 9" descr="IMG_20160331_084457990.jpg">
            <a:extLst>
              <a:ext uri="{FF2B5EF4-FFF2-40B4-BE49-F238E27FC236}">
                <a16:creationId xmlns:a16="http://schemas.microsoft.com/office/drawing/2014/main" id="{A7E84AF4-9F62-D411-4131-DE98686FA92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90299" y="1521268"/>
            <a:ext cx="5823791" cy="4516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1701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yellow circle on a purple background&#10;&#10;Description automatically generated">
            <a:extLst>
              <a:ext uri="{FF2B5EF4-FFF2-40B4-BE49-F238E27FC236}">
                <a16:creationId xmlns:a16="http://schemas.microsoft.com/office/drawing/2014/main" id="{20238475-4AAC-4A73-932B-E54BCD3446B4}"/>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50349"/>
          <a:stretch/>
        </p:blipFill>
        <p:spPr>
          <a:xfrm>
            <a:off x="1771684" y="1163271"/>
            <a:ext cx="2313830" cy="2796093"/>
          </a:xfrm>
        </p:spPr>
      </p:pic>
      <p:pic>
        <p:nvPicPr>
          <p:cNvPr id="9" name="Picture 8" descr="A graph of a circular graph&#10;&#10;Description automatically generated">
            <a:extLst>
              <a:ext uri="{FF2B5EF4-FFF2-40B4-BE49-F238E27FC236}">
                <a16:creationId xmlns:a16="http://schemas.microsoft.com/office/drawing/2014/main" id="{A0433F24-24EA-07C2-8B6F-DF268BFC4F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93626" y="1593163"/>
            <a:ext cx="5218714" cy="3914035"/>
          </a:xfrm>
          <a:prstGeom prst="rect">
            <a:avLst/>
          </a:prstGeom>
        </p:spPr>
      </p:pic>
      <p:sp>
        <p:nvSpPr>
          <p:cNvPr id="2" name="Title 1">
            <a:extLst>
              <a:ext uri="{FF2B5EF4-FFF2-40B4-BE49-F238E27FC236}">
                <a16:creationId xmlns:a16="http://schemas.microsoft.com/office/drawing/2014/main" id="{36B6D510-15D2-5251-EF58-062E108B23F5}"/>
              </a:ext>
            </a:extLst>
          </p:cNvPr>
          <p:cNvSpPr>
            <a:spLocks noGrp="1"/>
          </p:cNvSpPr>
          <p:nvPr>
            <p:ph type="title"/>
          </p:nvPr>
        </p:nvSpPr>
        <p:spPr/>
        <p:txBody>
          <a:bodyPr/>
          <a:lstStyle/>
          <a:p>
            <a:r>
              <a:rPr lang="en-US" dirty="0"/>
              <a:t>Diffraction Pattern for Other Pattern</a:t>
            </a:r>
            <a:endParaRPr lang="en-IN" dirty="0"/>
          </a:p>
        </p:txBody>
      </p:sp>
      <p:pic>
        <p:nvPicPr>
          <p:cNvPr id="7" name="Picture 6" descr="A screenshot of a graph&#10;&#10;Description automatically generated">
            <a:extLst>
              <a:ext uri="{FF2B5EF4-FFF2-40B4-BE49-F238E27FC236}">
                <a16:creationId xmlns:a16="http://schemas.microsoft.com/office/drawing/2014/main" id="{E7F7258E-4D5C-EDEB-190F-E45F5F24DA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24001" y="3699112"/>
            <a:ext cx="4803913" cy="2882348"/>
          </a:xfrm>
          <a:prstGeom prst="rect">
            <a:avLst/>
          </a:prstGeom>
        </p:spPr>
      </p:pic>
    </p:spTree>
    <p:extLst>
      <p:ext uri="{BB962C8B-B14F-4D97-AF65-F5344CB8AC3E}">
        <p14:creationId xmlns:p14="http://schemas.microsoft.com/office/powerpoint/2010/main" val="3807260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AFC0-42D3-DADE-92A1-5E0B9DC57F06}"/>
              </a:ext>
            </a:extLst>
          </p:cNvPr>
          <p:cNvSpPr>
            <a:spLocks noGrp="1"/>
          </p:cNvSpPr>
          <p:nvPr>
            <p:ph type="title"/>
          </p:nvPr>
        </p:nvSpPr>
        <p:spPr/>
        <p:txBody>
          <a:bodyPr/>
          <a:lstStyle/>
          <a:p>
            <a:r>
              <a:rPr lang="en-US" dirty="0"/>
              <a:t>PSF of a typical Telescope</a:t>
            </a:r>
            <a:endParaRPr lang="en-IN" dirty="0"/>
          </a:p>
        </p:txBody>
      </p:sp>
      <p:pic>
        <p:nvPicPr>
          <p:cNvPr id="5" name="Picture 4">
            <a:extLst>
              <a:ext uri="{FF2B5EF4-FFF2-40B4-BE49-F238E27FC236}">
                <a16:creationId xmlns:a16="http://schemas.microsoft.com/office/drawing/2014/main" id="{356B0368-AA1D-B623-1975-FFA534973893}"/>
              </a:ext>
            </a:extLst>
          </p:cNvPr>
          <p:cNvPicPr>
            <a:picLocks noChangeAspect="1"/>
          </p:cNvPicPr>
          <p:nvPr/>
        </p:nvPicPr>
        <p:blipFill>
          <a:blip r:embed="rId2"/>
          <a:stretch>
            <a:fillRect/>
          </a:stretch>
        </p:blipFill>
        <p:spPr>
          <a:xfrm>
            <a:off x="1524000" y="1223986"/>
            <a:ext cx="9144000" cy="4410029"/>
          </a:xfrm>
          <a:prstGeom prst="rect">
            <a:avLst/>
          </a:prstGeom>
        </p:spPr>
      </p:pic>
      <p:sp>
        <p:nvSpPr>
          <p:cNvPr id="6" name="TextBox 5">
            <a:extLst>
              <a:ext uri="{FF2B5EF4-FFF2-40B4-BE49-F238E27FC236}">
                <a16:creationId xmlns:a16="http://schemas.microsoft.com/office/drawing/2014/main" id="{39D5C84C-B2C8-9245-E738-A67A5F10EFF9}"/>
              </a:ext>
            </a:extLst>
          </p:cNvPr>
          <p:cNvSpPr txBox="1"/>
          <p:nvPr/>
        </p:nvSpPr>
        <p:spPr>
          <a:xfrm>
            <a:off x="2143433" y="5634015"/>
            <a:ext cx="3022265" cy="1015663"/>
          </a:xfrm>
          <a:prstGeom prst="rect">
            <a:avLst/>
          </a:prstGeom>
          <a:noFill/>
        </p:spPr>
        <p:txBody>
          <a:bodyPr wrap="square" rtlCol="0">
            <a:spAutoFit/>
          </a:bodyPr>
          <a:lstStyle/>
          <a:p>
            <a:r>
              <a:rPr lang="en-US" sz="2000" dirty="0"/>
              <a:t>Subaru Telescope Pupil</a:t>
            </a:r>
          </a:p>
          <a:p>
            <a:r>
              <a:rPr lang="en-US" sz="2000" dirty="0"/>
              <a:t>8-m class telescope</a:t>
            </a:r>
          </a:p>
          <a:p>
            <a:endParaRPr lang="en-IN" sz="2000" dirty="0"/>
          </a:p>
        </p:txBody>
      </p:sp>
    </p:spTree>
    <p:extLst>
      <p:ext uri="{BB962C8B-B14F-4D97-AF65-F5344CB8AC3E}">
        <p14:creationId xmlns:p14="http://schemas.microsoft.com/office/powerpoint/2010/main" val="8041949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13C1E-6BD8-E25B-DD2F-75DA1DF5081D}"/>
              </a:ext>
            </a:extLst>
          </p:cNvPr>
          <p:cNvSpPr>
            <a:spLocks noGrp="1"/>
          </p:cNvSpPr>
          <p:nvPr>
            <p:ph type="title"/>
          </p:nvPr>
        </p:nvSpPr>
        <p:spPr/>
        <p:txBody>
          <a:bodyPr/>
          <a:lstStyle/>
          <a:p>
            <a:r>
              <a:rPr lang="en-IN" dirty="0"/>
              <a:t>Image Formation	</a:t>
            </a:r>
          </a:p>
        </p:txBody>
      </p:sp>
      <p:sp>
        <p:nvSpPr>
          <p:cNvPr id="3" name="Content Placeholder 2">
            <a:extLst>
              <a:ext uri="{FF2B5EF4-FFF2-40B4-BE49-F238E27FC236}">
                <a16:creationId xmlns:a16="http://schemas.microsoft.com/office/drawing/2014/main" id="{1526E0D9-ED88-D1FC-EAB2-47D59D3C72AB}"/>
              </a:ext>
            </a:extLst>
          </p:cNvPr>
          <p:cNvSpPr>
            <a:spLocks noGrp="1"/>
          </p:cNvSpPr>
          <p:nvPr>
            <p:ph idx="1"/>
          </p:nvPr>
        </p:nvSpPr>
        <p:spPr>
          <a:xfrm>
            <a:off x="838200" y="1746829"/>
            <a:ext cx="10515600" cy="596368"/>
          </a:xfrm>
        </p:spPr>
        <p:txBody>
          <a:bodyPr>
            <a:normAutofit/>
          </a:bodyPr>
          <a:lstStyle/>
          <a:p>
            <a:pPr marL="0" indent="0">
              <a:buNone/>
            </a:pPr>
            <a:r>
              <a:rPr lang="en-US" b="1" dirty="0"/>
              <a:t>Image:</a:t>
            </a:r>
            <a:r>
              <a:rPr lang="en-US" dirty="0"/>
              <a:t> Projection of 3D scene on 2D plane. </a:t>
            </a:r>
          </a:p>
          <a:p>
            <a:endParaRPr lang="en-US" dirty="0"/>
          </a:p>
          <a:p>
            <a:endParaRPr lang="en-US" dirty="0"/>
          </a:p>
          <a:p>
            <a:endParaRPr lang="en-US" dirty="0"/>
          </a:p>
          <a:p>
            <a:endParaRPr lang="en-US" dirty="0"/>
          </a:p>
          <a:p>
            <a:endParaRPr lang="en-US" dirty="0"/>
          </a:p>
          <a:p>
            <a:endParaRPr lang="en-US" dirty="0"/>
          </a:p>
          <a:p>
            <a:pPr marL="0" indent="0">
              <a:buNone/>
            </a:pPr>
            <a:endParaRPr lang="en-IN" dirty="0"/>
          </a:p>
          <a:p>
            <a:pPr marL="0" indent="0">
              <a:buNone/>
            </a:pPr>
            <a:endParaRPr lang="en-IN" dirty="0"/>
          </a:p>
        </p:txBody>
      </p:sp>
      <p:pic>
        <p:nvPicPr>
          <p:cNvPr id="5" name="Graphic 4" descr="Forest scene with solid fill">
            <a:extLst>
              <a:ext uri="{FF2B5EF4-FFF2-40B4-BE49-F238E27FC236}">
                <a16:creationId xmlns:a16="http://schemas.microsoft.com/office/drawing/2014/main" id="{5ADA82AF-540F-A47C-A98B-F40DDB65E5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54154" y="2253561"/>
            <a:ext cx="3431069" cy="3431069"/>
          </a:xfrm>
          <a:prstGeom prst="rect">
            <a:avLst/>
          </a:prstGeom>
        </p:spPr>
      </p:pic>
      <p:sp>
        <p:nvSpPr>
          <p:cNvPr id="6" name="Rectangle 5">
            <a:extLst>
              <a:ext uri="{FF2B5EF4-FFF2-40B4-BE49-F238E27FC236}">
                <a16:creationId xmlns:a16="http://schemas.microsoft.com/office/drawing/2014/main" id="{D8779473-D8C1-65B3-AE6B-E8A5A3A83C2F}"/>
              </a:ext>
            </a:extLst>
          </p:cNvPr>
          <p:cNvSpPr/>
          <p:nvPr/>
        </p:nvSpPr>
        <p:spPr>
          <a:xfrm>
            <a:off x="1576009" y="2942514"/>
            <a:ext cx="1540170" cy="2315286"/>
          </a:xfrm>
          <a:prstGeom prst="rect">
            <a:avLst/>
          </a:prstGeom>
          <a:solidFill>
            <a:schemeClr val="tx1">
              <a:lumMod val="85000"/>
              <a:lumOff val="15000"/>
            </a:schemeClr>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E5F9E98-5861-86B0-0191-80CF9EB058A6}"/>
              </a:ext>
            </a:extLst>
          </p:cNvPr>
          <p:cNvSpPr txBox="1"/>
          <p:nvPr/>
        </p:nvSpPr>
        <p:spPr>
          <a:xfrm>
            <a:off x="1711133" y="5626284"/>
            <a:ext cx="1113382" cy="461665"/>
          </a:xfrm>
          <a:prstGeom prst="rect">
            <a:avLst/>
          </a:prstGeom>
          <a:noFill/>
        </p:spPr>
        <p:txBody>
          <a:bodyPr wrap="none" rtlCol="0">
            <a:spAutoFit/>
          </a:bodyPr>
          <a:lstStyle/>
          <a:p>
            <a:r>
              <a:rPr lang="en-US" sz="2400" dirty="0"/>
              <a:t>Screen</a:t>
            </a:r>
            <a:endParaRPr lang="en-IN" sz="2400" dirty="0"/>
          </a:p>
        </p:txBody>
      </p:sp>
      <p:sp>
        <p:nvSpPr>
          <p:cNvPr id="8" name="TextBox 7">
            <a:extLst>
              <a:ext uri="{FF2B5EF4-FFF2-40B4-BE49-F238E27FC236}">
                <a16:creationId xmlns:a16="http://schemas.microsoft.com/office/drawing/2014/main" id="{CA4E5EEB-3BD8-D687-37D5-78421336FA1A}"/>
              </a:ext>
            </a:extLst>
          </p:cNvPr>
          <p:cNvSpPr txBox="1"/>
          <p:nvPr/>
        </p:nvSpPr>
        <p:spPr>
          <a:xfrm>
            <a:off x="9240251" y="5626283"/>
            <a:ext cx="1015021" cy="461665"/>
          </a:xfrm>
          <a:prstGeom prst="rect">
            <a:avLst/>
          </a:prstGeom>
          <a:noFill/>
        </p:spPr>
        <p:txBody>
          <a:bodyPr wrap="none" rtlCol="0">
            <a:spAutoFit/>
          </a:bodyPr>
          <a:lstStyle/>
          <a:p>
            <a:r>
              <a:rPr lang="en-US" sz="2400" dirty="0"/>
              <a:t>Scene</a:t>
            </a:r>
            <a:endParaRPr lang="en-IN" sz="2400" dirty="0"/>
          </a:p>
        </p:txBody>
      </p:sp>
      <p:sp>
        <p:nvSpPr>
          <p:cNvPr id="10" name="TextBox 9">
            <a:extLst>
              <a:ext uri="{FF2B5EF4-FFF2-40B4-BE49-F238E27FC236}">
                <a16:creationId xmlns:a16="http://schemas.microsoft.com/office/drawing/2014/main" id="{57472B5A-4C94-B23C-C294-173944C35962}"/>
              </a:ext>
            </a:extLst>
          </p:cNvPr>
          <p:cNvSpPr txBox="1"/>
          <p:nvPr/>
        </p:nvSpPr>
        <p:spPr>
          <a:xfrm>
            <a:off x="3850105" y="5857115"/>
            <a:ext cx="3804049" cy="461665"/>
          </a:xfrm>
          <a:prstGeom prst="rect">
            <a:avLst/>
          </a:prstGeom>
          <a:noFill/>
        </p:spPr>
        <p:txBody>
          <a:bodyPr wrap="square" rtlCol="0">
            <a:spAutoFit/>
          </a:bodyPr>
          <a:lstStyle/>
          <a:p>
            <a:r>
              <a:rPr lang="en-US" sz="2400" b="1" dirty="0"/>
              <a:t>Won’t form a clear image</a:t>
            </a:r>
            <a:endParaRPr lang="en-IN" sz="2400" b="1" dirty="0"/>
          </a:p>
        </p:txBody>
      </p:sp>
    </p:spTree>
    <p:extLst>
      <p:ext uri="{BB962C8B-B14F-4D97-AF65-F5344CB8AC3E}">
        <p14:creationId xmlns:p14="http://schemas.microsoft.com/office/powerpoint/2010/main" val="404895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8A808-0B18-8F8D-6ACC-DB1E90A54FAD}"/>
              </a:ext>
            </a:extLst>
          </p:cNvPr>
          <p:cNvSpPr>
            <a:spLocks noGrp="1"/>
          </p:cNvSpPr>
          <p:nvPr>
            <p:ph type="title"/>
          </p:nvPr>
        </p:nvSpPr>
        <p:spPr/>
        <p:txBody>
          <a:bodyPr/>
          <a:lstStyle/>
          <a:p>
            <a:r>
              <a:rPr lang="en-US" dirty="0"/>
              <a:t>Pinhole Camera</a:t>
            </a:r>
            <a:endParaRPr lang="en-IN" dirty="0"/>
          </a:p>
        </p:txBody>
      </p:sp>
      <p:sp>
        <p:nvSpPr>
          <p:cNvPr id="3" name="Content Placeholder 2">
            <a:extLst>
              <a:ext uri="{FF2B5EF4-FFF2-40B4-BE49-F238E27FC236}">
                <a16:creationId xmlns:a16="http://schemas.microsoft.com/office/drawing/2014/main" id="{E5C9A3F8-EE26-EB5B-3F05-57F32909AC8A}"/>
              </a:ext>
            </a:extLst>
          </p:cNvPr>
          <p:cNvSpPr>
            <a:spLocks noGrp="1"/>
          </p:cNvSpPr>
          <p:nvPr>
            <p:ph idx="1"/>
          </p:nvPr>
        </p:nvSpPr>
        <p:spPr>
          <a:xfrm>
            <a:off x="838200" y="1597025"/>
            <a:ext cx="3842084" cy="520533"/>
          </a:xfrm>
        </p:spPr>
        <p:txBody>
          <a:bodyPr/>
          <a:lstStyle/>
          <a:p>
            <a:pPr marL="0" indent="0">
              <a:buNone/>
            </a:pPr>
            <a:r>
              <a:rPr lang="en-US" dirty="0"/>
              <a:t>Perspective Projection</a:t>
            </a:r>
            <a:endParaRPr lang="en-IN" dirty="0"/>
          </a:p>
        </p:txBody>
      </p:sp>
      <p:pic>
        <p:nvPicPr>
          <p:cNvPr id="4" name="Graphic 3" descr="Forest scene with solid fill">
            <a:extLst>
              <a:ext uri="{FF2B5EF4-FFF2-40B4-BE49-F238E27FC236}">
                <a16:creationId xmlns:a16="http://schemas.microsoft.com/office/drawing/2014/main" id="{2B8C60BB-BE16-617E-D12F-67D58C7518C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716" y="1942951"/>
            <a:ext cx="3431069" cy="3431069"/>
          </a:xfrm>
          <a:prstGeom prst="rect">
            <a:avLst/>
          </a:prstGeom>
        </p:spPr>
      </p:pic>
      <p:sp>
        <p:nvSpPr>
          <p:cNvPr id="5" name="Rectangle 4">
            <a:extLst>
              <a:ext uri="{FF2B5EF4-FFF2-40B4-BE49-F238E27FC236}">
                <a16:creationId xmlns:a16="http://schemas.microsoft.com/office/drawing/2014/main" id="{54C8B879-F95D-8030-2398-3707FC8F5575}"/>
              </a:ext>
            </a:extLst>
          </p:cNvPr>
          <p:cNvSpPr/>
          <p:nvPr/>
        </p:nvSpPr>
        <p:spPr>
          <a:xfrm>
            <a:off x="1576009" y="2942514"/>
            <a:ext cx="1540170" cy="2315286"/>
          </a:xfrm>
          <a:prstGeom prst="rect">
            <a:avLst/>
          </a:prstGeom>
          <a:solidFill>
            <a:schemeClr val="tx1">
              <a:lumMod val="85000"/>
              <a:lumOff val="15000"/>
            </a:schemeClr>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228C395-A8E7-DFA7-A209-9D560D4924D1}"/>
              </a:ext>
            </a:extLst>
          </p:cNvPr>
          <p:cNvSpPr txBox="1"/>
          <p:nvPr/>
        </p:nvSpPr>
        <p:spPr>
          <a:xfrm>
            <a:off x="8831178" y="5164618"/>
            <a:ext cx="1015021" cy="461665"/>
          </a:xfrm>
          <a:prstGeom prst="rect">
            <a:avLst/>
          </a:prstGeom>
          <a:noFill/>
        </p:spPr>
        <p:txBody>
          <a:bodyPr wrap="none" rtlCol="0">
            <a:spAutoFit/>
          </a:bodyPr>
          <a:lstStyle/>
          <a:p>
            <a:r>
              <a:rPr lang="en-US" sz="2400" dirty="0"/>
              <a:t>Scene</a:t>
            </a:r>
            <a:endParaRPr lang="en-IN" sz="2400" dirty="0"/>
          </a:p>
        </p:txBody>
      </p:sp>
      <p:sp>
        <p:nvSpPr>
          <p:cNvPr id="7" name="Rectangle 6">
            <a:extLst>
              <a:ext uri="{FF2B5EF4-FFF2-40B4-BE49-F238E27FC236}">
                <a16:creationId xmlns:a16="http://schemas.microsoft.com/office/drawing/2014/main" id="{03DB232E-5D94-3E9B-A916-8CFCCFA3E830}"/>
              </a:ext>
            </a:extLst>
          </p:cNvPr>
          <p:cNvSpPr/>
          <p:nvPr/>
        </p:nvSpPr>
        <p:spPr>
          <a:xfrm>
            <a:off x="4887733" y="3415643"/>
            <a:ext cx="497433" cy="1106904"/>
          </a:xfrm>
          <a:prstGeom prst="rect">
            <a:avLst/>
          </a:prstGeom>
          <a:solidFill>
            <a:schemeClr val="tx1">
              <a:lumMod val="85000"/>
              <a:lumOff val="15000"/>
            </a:schemeClr>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E2250960-2F44-4AB5-B93C-CAEEBD6DB347}"/>
              </a:ext>
            </a:extLst>
          </p:cNvPr>
          <p:cNvSpPr/>
          <p:nvPr/>
        </p:nvSpPr>
        <p:spPr>
          <a:xfrm>
            <a:off x="5136449" y="3969095"/>
            <a:ext cx="45719" cy="9757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94577A03-02BA-0B7C-C686-6EA3C97F6252}"/>
              </a:ext>
            </a:extLst>
          </p:cNvPr>
          <p:cNvCxnSpPr>
            <a:cxnSpLocks/>
          </p:cNvCxnSpPr>
          <p:nvPr/>
        </p:nvCxnSpPr>
        <p:spPr>
          <a:xfrm flipV="1">
            <a:off x="2346094" y="3957063"/>
            <a:ext cx="7098695" cy="10699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CA2DAB6-B2FB-9C8A-F7B9-932ED5F54752}"/>
              </a:ext>
            </a:extLst>
          </p:cNvPr>
          <p:cNvCxnSpPr>
            <a:cxnSpLocks/>
          </p:cNvCxnSpPr>
          <p:nvPr/>
        </p:nvCxnSpPr>
        <p:spPr>
          <a:xfrm flipV="1">
            <a:off x="2346094" y="2767262"/>
            <a:ext cx="7098695" cy="2081464"/>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7361F3F-E1C4-6FF1-3200-17DB3ECD9803}"/>
              </a:ext>
            </a:extLst>
          </p:cNvPr>
          <p:cNvSpPr txBox="1"/>
          <p:nvPr/>
        </p:nvSpPr>
        <p:spPr>
          <a:xfrm>
            <a:off x="1711133" y="5626284"/>
            <a:ext cx="1113382" cy="461665"/>
          </a:xfrm>
          <a:prstGeom prst="rect">
            <a:avLst/>
          </a:prstGeom>
          <a:noFill/>
        </p:spPr>
        <p:txBody>
          <a:bodyPr wrap="none" rtlCol="0">
            <a:spAutoFit/>
          </a:bodyPr>
          <a:lstStyle/>
          <a:p>
            <a:r>
              <a:rPr lang="en-US" sz="2400" dirty="0"/>
              <a:t>Screen</a:t>
            </a:r>
            <a:endParaRPr lang="en-IN" sz="2400" dirty="0"/>
          </a:p>
        </p:txBody>
      </p:sp>
    </p:spTree>
    <p:extLst>
      <p:ext uri="{BB962C8B-B14F-4D97-AF65-F5344CB8AC3E}">
        <p14:creationId xmlns:p14="http://schemas.microsoft.com/office/powerpoint/2010/main" val="602210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C9B0D-F2C9-3F98-CD83-7D5C41E8E8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14DFA-B659-EA13-4F4A-4D2D7292BAC1}"/>
              </a:ext>
            </a:extLst>
          </p:cNvPr>
          <p:cNvSpPr>
            <a:spLocks noGrp="1"/>
          </p:cNvSpPr>
          <p:nvPr>
            <p:ph type="title"/>
          </p:nvPr>
        </p:nvSpPr>
        <p:spPr/>
        <p:txBody>
          <a:bodyPr/>
          <a:lstStyle/>
          <a:p>
            <a:r>
              <a:rPr lang="en-US" dirty="0"/>
              <a:t>Image Magnification	</a:t>
            </a:r>
            <a:endParaRPr lang="en-IN" dirty="0"/>
          </a:p>
        </p:txBody>
      </p:sp>
      <p:grpSp>
        <p:nvGrpSpPr>
          <p:cNvPr id="9" name="Group 8">
            <a:extLst>
              <a:ext uri="{FF2B5EF4-FFF2-40B4-BE49-F238E27FC236}">
                <a16:creationId xmlns:a16="http://schemas.microsoft.com/office/drawing/2014/main" id="{665FC695-B792-D5D8-4B96-5713F7ED36AA}"/>
              </a:ext>
            </a:extLst>
          </p:cNvPr>
          <p:cNvGrpSpPr/>
          <p:nvPr/>
        </p:nvGrpSpPr>
        <p:grpSpPr>
          <a:xfrm>
            <a:off x="4680284" y="1401531"/>
            <a:ext cx="6961301" cy="2797492"/>
            <a:chOff x="1576009" y="1942951"/>
            <a:chExt cx="9379776" cy="3431069"/>
          </a:xfrm>
        </p:grpSpPr>
        <p:pic>
          <p:nvPicPr>
            <p:cNvPr id="4" name="Graphic 3" descr="Forest scene with solid fill">
              <a:extLst>
                <a:ext uri="{FF2B5EF4-FFF2-40B4-BE49-F238E27FC236}">
                  <a16:creationId xmlns:a16="http://schemas.microsoft.com/office/drawing/2014/main" id="{F70986A9-FD4F-E5E2-7014-ACBE221F85B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24716" y="1942951"/>
              <a:ext cx="3431069" cy="3431069"/>
            </a:xfrm>
            <a:prstGeom prst="rect">
              <a:avLst/>
            </a:prstGeom>
          </p:spPr>
        </p:pic>
        <p:sp>
          <p:nvSpPr>
            <p:cNvPr id="5" name="Rectangle 4">
              <a:extLst>
                <a:ext uri="{FF2B5EF4-FFF2-40B4-BE49-F238E27FC236}">
                  <a16:creationId xmlns:a16="http://schemas.microsoft.com/office/drawing/2014/main" id="{70FA455B-A1D8-F88E-933E-B20BF17AEDD0}"/>
                </a:ext>
              </a:extLst>
            </p:cNvPr>
            <p:cNvSpPr/>
            <p:nvPr/>
          </p:nvSpPr>
          <p:spPr>
            <a:xfrm>
              <a:off x="1576009" y="2942514"/>
              <a:ext cx="1540170" cy="2315286"/>
            </a:xfrm>
            <a:prstGeom prst="rect">
              <a:avLst/>
            </a:prstGeom>
            <a:solidFill>
              <a:schemeClr val="tx1">
                <a:lumMod val="85000"/>
                <a:lumOff val="15000"/>
              </a:schemeClr>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7" name="Rectangle 6">
              <a:extLst>
                <a:ext uri="{FF2B5EF4-FFF2-40B4-BE49-F238E27FC236}">
                  <a16:creationId xmlns:a16="http://schemas.microsoft.com/office/drawing/2014/main" id="{11822C4B-7BA6-4528-8B0D-8FB47C394216}"/>
                </a:ext>
              </a:extLst>
            </p:cNvPr>
            <p:cNvSpPr/>
            <p:nvPr/>
          </p:nvSpPr>
          <p:spPr>
            <a:xfrm>
              <a:off x="4887733" y="3415643"/>
              <a:ext cx="497433" cy="1106904"/>
            </a:xfrm>
            <a:prstGeom prst="rect">
              <a:avLst/>
            </a:prstGeom>
            <a:solidFill>
              <a:schemeClr val="tx1">
                <a:lumMod val="85000"/>
                <a:lumOff val="15000"/>
              </a:schemeClr>
            </a:solidFill>
            <a:ln>
              <a:noFill/>
            </a:ln>
            <a:scene3d>
              <a:camera prst="isometricRightU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Oval 7">
              <a:extLst>
                <a:ext uri="{FF2B5EF4-FFF2-40B4-BE49-F238E27FC236}">
                  <a16:creationId xmlns:a16="http://schemas.microsoft.com/office/drawing/2014/main" id="{796C5588-F7D9-1996-5E2B-0F5E812890CD}"/>
                </a:ext>
              </a:extLst>
            </p:cNvPr>
            <p:cNvSpPr/>
            <p:nvPr/>
          </p:nvSpPr>
          <p:spPr>
            <a:xfrm>
              <a:off x="5136449" y="3969095"/>
              <a:ext cx="45719" cy="9757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8B02F983-94B4-87EC-6FD9-27225BCAD41D}"/>
                </a:ext>
              </a:extLst>
            </p:cNvPr>
            <p:cNvCxnSpPr>
              <a:cxnSpLocks/>
            </p:cNvCxnSpPr>
            <p:nvPr/>
          </p:nvCxnSpPr>
          <p:spPr>
            <a:xfrm flipV="1">
              <a:off x="2346094" y="3957063"/>
              <a:ext cx="7098695" cy="106998"/>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AB13066F-33D0-A155-FA4C-8D80F510E46C}"/>
                </a:ext>
              </a:extLst>
            </p:cNvPr>
            <p:cNvCxnSpPr>
              <a:cxnSpLocks/>
            </p:cNvCxnSpPr>
            <p:nvPr/>
          </p:nvCxnSpPr>
          <p:spPr>
            <a:xfrm flipV="1">
              <a:off x="2346094" y="2767262"/>
              <a:ext cx="7098696" cy="2075521"/>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09D66E7-56A7-46C1-9191-1C2B612DD727}"/>
                  </a:ext>
                </a:extLst>
              </p:cNvPr>
              <p:cNvSpPr txBox="1"/>
              <p:nvPr/>
            </p:nvSpPr>
            <p:spPr>
              <a:xfrm>
                <a:off x="520365" y="4931468"/>
                <a:ext cx="11121220" cy="1384995"/>
              </a:xfrm>
              <a:prstGeom prst="rect">
                <a:avLst/>
              </a:prstGeom>
              <a:noFill/>
            </p:spPr>
            <p:txBody>
              <a:bodyPr wrap="square">
                <a:spAutoFit/>
              </a:bodyPr>
              <a:lstStyle/>
              <a:p>
                <a:r>
                  <a:rPr lang="en-US" sz="2800" dirty="0"/>
                  <a:t>Magnification can be assumed to be </a:t>
                </a:r>
                <a:r>
                  <a:rPr lang="en-US" sz="2800" b="1" dirty="0"/>
                  <a:t>constant</a:t>
                </a:r>
                <a:r>
                  <a:rPr lang="en-US" sz="2800" dirty="0"/>
                  <a:t> if the range of scene depth </a:t>
                </a:r>
                <a14:m>
                  <m:oMath xmlns:m="http://schemas.openxmlformats.org/officeDocument/2006/math">
                    <m:r>
                      <m:rPr>
                        <m:sty m:val="p"/>
                      </m:rPr>
                      <a:rPr lang="en-US" sz="2800" dirty="0" smtClean="0">
                        <a:latin typeface="Cambria Math" panose="02040503050406030204" pitchFamily="18" charset="0"/>
                      </a:rPr>
                      <m:t>Δ</m:t>
                    </m:r>
                    <m:r>
                      <m:rPr>
                        <m:sty m:val="p"/>
                      </m:rPr>
                      <a:rPr lang="en-US" sz="2800" b="0" i="0" dirty="0" smtClean="0">
                        <a:latin typeface="Cambria Math" panose="02040503050406030204" pitchFamily="18" charset="0"/>
                      </a:rPr>
                      <m:t>Z</m:t>
                    </m:r>
                    <m:r>
                      <a:rPr lang="en-US" sz="2800" b="0" i="0" dirty="0" smtClean="0">
                        <a:latin typeface="Cambria Math" panose="02040503050406030204" pitchFamily="18" charset="0"/>
                      </a:rPr>
                      <m:t> </m:t>
                    </m:r>
                  </m:oMath>
                </a14:m>
                <a:r>
                  <a:rPr lang="en-US" sz="2800" dirty="0"/>
                  <a:t>is much smaller Z</a:t>
                </a:r>
                <a:r>
                  <a:rPr lang="en-US" sz="2800" baseline="-25000" dirty="0"/>
                  <a:t>0 </a:t>
                </a:r>
                <a:r>
                  <a:rPr lang="en-US" sz="2800" dirty="0"/>
                  <a:t>(example cell phone front camera).  </a:t>
                </a:r>
              </a:p>
              <a:p>
                <a:endParaRPr lang="en-US" sz="2800" dirty="0"/>
              </a:p>
            </p:txBody>
          </p:sp>
        </mc:Choice>
        <mc:Fallback xmlns="">
          <p:sp>
            <p:nvSpPr>
              <p:cNvPr id="13" name="TextBox 12">
                <a:extLst>
                  <a:ext uri="{FF2B5EF4-FFF2-40B4-BE49-F238E27FC236}">
                    <a16:creationId xmlns:a16="http://schemas.microsoft.com/office/drawing/2014/main" id="{909D66E7-56A7-46C1-9191-1C2B612DD727}"/>
                  </a:ext>
                </a:extLst>
              </p:cNvPr>
              <p:cNvSpPr txBox="1">
                <a:spLocks noRot="1" noChangeAspect="1" noMove="1" noResize="1" noEditPoints="1" noAdjustHandles="1" noChangeArrowheads="1" noChangeShapeType="1" noTextEdit="1"/>
              </p:cNvSpPr>
              <p:nvPr/>
            </p:nvSpPr>
            <p:spPr>
              <a:xfrm>
                <a:off x="520365" y="4931468"/>
                <a:ext cx="11121220" cy="1384995"/>
              </a:xfrm>
              <a:prstGeom prst="rect">
                <a:avLst/>
              </a:prstGeom>
              <a:blipFill>
                <a:blip r:embed="rId5"/>
                <a:stretch>
                  <a:fillRect l="-1096" t="-4846"/>
                </a:stretch>
              </a:blipFill>
            </p:spPr>
            <p:txBody>
              <a:bodyPr/>
              <a:lstStyle/>
              <a:p>
                <a:r>
                  <a:rPr lang="en-IN">
                    <a:noFill/>
                  </a:rPr>
                  <a:t> </a:t>
                </a:r>
              </a:p>
            </p:txBody>
          </p:sp>
        </mc:Fallback>
      </mc:AlternateContent>
      <p:sp>
        <p:nvSpPr>
          <p:cNvPr id="15" name="TextBox 14">
            <a:extLst>
              <a:ext uri="{FF2B5EF4-FFF2-40B4-BE49-F238E27FC236}">
                <a16:creationId xmlns:a16="http://schemas.microsoft.com/office/drawing/2014/main" id="{E0E01994-D319-6AF1-770F-7CED0109972D}"/>
              </a:ext>
            </a:extLst>
          </p:cNvPr>
          <p:cNvSpPr txBox="1"/>
          <p:nvPr/>
        </p:nvSpPr>
        <p:spPr>
          <a:xfrm>
            <a:off x="4915062" y="3205557"/>
            <a:ext cx="407484" cy="461665"/>
          </a:xfrm>
          <a:prstGeom prst="rect">
            <a:avLst/>
          </a:prstGeom>
          <a:noFill/>
        </p:spPr>
        <p:txBody>
          <a:bodyPr wrap="none" rtlCol="0">
            <a:spAutoFit/>
          </a:bodyPr>
          <a:lstStyle/>
          <a:p>
            <a:r>
              <a:rPr lang="en-US" sz="2400" dirty="0">
                <a:solidFill>
                  <a:srgbClr val="FF0000"/>
                </a:solidFill>
              </a:rPr>
              <a:t>d</a:t>
            </a:r>
            <a:r>
              <a:rPr lang="en-US" sz="2400" baseline="-25000" dirty="0">
                <a:solidFill>
                  <a:srgbClr val="FF0000"/>
                </a:solidFill>
              </a:rPr>
              <a:t>i</a:t>
            </a:r>
            <a:endParaRPr lang="en-IN" sz="2400" baseline="-25000" dirty="0">
              <a:solidFill>
                <a:srgbClr val="FF0000"/>
              </a:solidFill>
            </a:endParaRPr>
          </a:p>
        </p:txBody>
      </p:sp>
      <p:sp>
        <p:nvSpPr>
          <p:cNvPr id="18" name="TextBox 17">
            <a:extLst>
              <a:ext uri="{FF2B5EF4-FFF2-40B4-BE49-F238E27FC236}">
                <a16:creationId xmlns:a16="http://schemas.microsoft.com/office/drawing/2014/main" id="{079A4350-2FFA-7974-EBB0-DAB32F905023}"/>
              </a:ext>
            </a:extLst>
          </p:cNvPr>
          <p:cNvSpPr txBox="1"/>
          <p:nvPr/>
        </p:nvSpPr>
        <p:spPr>
          <a:xfrm>
            <a:off x="10389544" y="2287059"/>
            <a:ext cx="466794" cy="461665"/>
          </a:xfrm>
          <a:prstGeom prst="rect">
            <a:avLst/>
          </a:prstGeom>
          <a:noFill/>
        </p:spPr>
        <p:txBody>
          <a:bodyPr wrap="none" rtlCol="0">
            <a:spAutoFit/>
          </a:bodyPr>
          <a:lstStyle/>
          <a:p>
            <a:r>
              <a:rPr lang="en-US" sz="2400" dirty="0">
                <a:solidFill>
                  <a:srgbClr val="FF0000"/>
                </a:solidFill>
              </a:rPr>
              <a:t>d</a:t>
            </a:r>
            <a:r>
              <a:rPr lang="en-US" sz="2400" baseline="-25000" dirty="0">
                <a:solidFill>
                  <a:srgbClr val="FF0000"/>
                </a:solidFill>
              </a:rPr>
              <a:t>0</a:t>
            </a:r>
            <a:endParaRPr lang="en-IN" sz="2400" baseline="-25000" dirty="0">
              <a:solidFill>
                <a:srgbClr val="FF0000"/>
              </a:solidFill>
            </a:endParaRPr>
          </a:p>
        </p:txBody>
      </p:sp>
      <p:sp>
        <p:nvSpPr>
          <p:cNvPr id="20" name="TextBox 19">
            <a:extLst>
              <a:ext uri="{FF2B5EF4-FFF2-40B4-BE49-F238E27FC236}">
                <a16:creationId xmlns:a16="http://schemas.microsoft.com/office/drawing/2014/main" id="{AEFC072E-9B6B-3F8D-2A4D-8AE7A3F1970E}"/>
              </a:ext>
            </a:extLst>
          </p:cNvPr>
          <p:cNvSpPr txBox="1"/>
          <p:nvPr/>
        </p:nvSpPr>
        <p:spPr>
          <a:xfrm>
            <a:off x="6094153" y="2652103"/>
            <a:ext cx="287258" cy="461665"/>
          </a:xfrm>
          <a:prstGeom prst="rect">
            <a:avLst/>
          </a:prstGeom>
          <a:noFill/>
        </p:spPr>
        <p:txBody>
          <a:bodyPr wrap="none" rtlCol="0">
            <a:spAutoFit/>
          </a:bodyPr>
          <a:lstStyle/>
          <a:p>
            <a:r>
              <a:rPr lang="en-US" sz="2400" b="1" dirty="0">
                <a:solidFill>
                  <a:srgbClr val="FF0000"/>
                </a:solidFill>
              </a:rPr>
              <a:t>f</a:t>
            </a:r>
            <a:endParaRPr lang="en-IN" sz="2400" b="1" dirty="0">
              <a:solidFill>
                <a:srgbClr val="FF0000"/>
              </a:solidFill>
            </a:endParaRPr>
          </a:p>
        </p:txBody>
      </p:sp>
      <p:sp>
        <p:nvSpPr>
          <p:cNvPr id="21" name="TextBox 20">
            <a:extLst>
              <a:ext uri="{FF2B5EF4-FFF2-40B4-BE49-F238E27FC236}">
                <a16:creationId xmlns:a16="http://schemas.microsoft.com/office/drawing/2014/main" id="{5DA1BB60-3DE4-1FAC-43FC-B4EA67244CC7}"/>
              </a:ext>
            </a:extLst>
          </p:cNvPr>
          <p:cNvSpPr txBox="1"/>
          <p:nvPr/>
        </p:nvSpPr>
        <p:spPr>
          <a:xfrm>
            <a:off x="8801654" y="2641876"/>
            <a:ext cx="436338" cy="461665"/>
          </a:xfrm>
          <a:prstGeom prst="rect">
            <a:avLst/>
          </a:prstGeom>
          <a:noFill/>
        </p:spPr>
        <p:txBody>
          <a:bodyPr wrap="none" rtlCol="0">
            <a:spAutoFit/>
          </a:bodyPr>
          <a:lstStyle/>
          <a:p>
            <a:r>
              <a:rPr lang="en-US" sz="2400" b="1" dirty="0">
                <a:solidFill>
                  <a:srgbClr val="FF0000"/>
                </a:solidFill>
              </a:rPr>
              <a:t>z</a:t>
            </a:r>
            <a:r>
              <a:rPr lang="en-US" sz="2400" b="1" baseline="-25000" dirty="0">
                <a:solidFill>
                  <a:srgbClr val="FF0000"/>
                </a:solidFill>
              </a:rPr>
              <a:t>0</a:t>
            </a:r>
            <a:endParaRPr lang="en-IN" sz="2400" b="1" baseline="-25000" dirty="0">
              <a:solidFill>
                <a:srgbClr val="FF0000"/>
              </a:solidFill>
            </a:endParaRP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918A9B8-B32B-2599-BF9C-78D8F073BA4A}"/>
                  </a:ext>
                </a:extLst>
              </p:cNvPr>
              <p:cNvSpPr txBox="1"/>
              <p:nvPr/>
            </p:nvSpPr>
            <p:spPr>
              <a:xfrm>
                <a:off x="1205766" y="2061589"/>
                <a:ext cx="1337226" cy="900952"/>
              </a:xfrm>
              <a:prstGeom prst="rect">
                <a:avLst/>
              </a:prstGeom>
              <a:noFill/>
            </p:spPr>
            <p:txBody>
              <a:bodyPr wrap="none" rtlCol="0">
                <a:spAutoFit/>
              </a:bodyPr>
              <a:lstStyle/>
              <a:p>
                <a:r>
                  <a:rPr lang="en-US" sz="3200" b="1" i="1" dirty="0"/>
                  <a:t>m</a:t>
                </a:r>
                <a:r>
                  <a:rPr lang="en-US" sz="3600" b="1" dirty="0"/>
                  <a:t> = </a:t>
                </a:r>
                <a14:m>
                  <m:oMath xmlns:m="http://schemas.openxmlformats.org/officeDocument/2006/math">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𝒅</m:t>
                        </m:r>
                        <m:r>
                          <a:rPr lang="en-US" sz="3600" b="1" i="1" baseline="-25000" smtClean="0">
                            <a:latin typeface="Cambria Math" panose="02040503050406030204" pitchFamily="18" charset="0"/>
                          </a:rPr>
                          <m:t>𝒊</m:t>
                        </m:r>
                      </m:num>
                      <m:den>
                        <m:r>
                          <a:rPr lang="en-US" sz="3600" b="1" i="1" smtClean="0">
                            <a:latin typeface="Cambria Math" panose="02040503050406030204" pitchFamily="18" charset="0"/>
                          </a:rPr>
                          <m:t>𝒅</m:t>
                        </m:r>
                        <m:r>
                          <a:rPr lang="en-US" sz="3600" b="1" i="1" baseline="-25000" smtClean="0">
                            <a:latin typeface="Cambria Math" panose="02040503050406030204" pitchFamily="18" charset="0"/>
                          </a:rPr>
                          <m:t>𝟎</m:t>
                        </m:r>
                      </m:den>
                    </m:f>
                  </m:oMath>
                </a14:m>
                <a:endParaRPr lang="en-IN" sz="3600" b="1" dirty="0"/>
              </a:p>
            </p:txBody>
          </p:sp>
        </mc:Choice>
        <mc:Fallback xmlns="">
          <p:sp>
            <p:nvSpPr>
              <p:cNvPr id="22" name="TextBox 21">
                <a:extLst>
                  <a:ext uri="{FF2B5EF4-FFF2-40B4-BE49-F238E27FC236}">
                    <a16:creationId xmlns:a16="http://schemas.microsoft.com/office/drawing/2014/main" id="{A918A9B8-B32B-2599-BF9C-78D8F073BA4A}"/>
                  </a:ext>
                </a:extLst>
              </p:cNvPr>
              <p:cNvSpPr txBox="1">
                <a:spLocks noRot="1" noChangeAspect="1" noMove="1" noResize="1" noEditPoints="1" noAdjustHandles="1" noChangeArrowheads="1" noChangeShapeType="1" noTextEdit="1"/>
              </p:cNvSpPr>
              <p:nvPr/>
            </p:nvSpPr>
            <p:spPr>
              <a:xfrm>
                <a:off x="1205766" y="2061589"/>
                <a:ext cx="1337226" cy="900952"/>
              </a:xfrm>
              <a:prstGeom prst="rect">
                <a:avLst/>
              </a:prstGeom>
              <a:blipFill>
                <a:blip r:embed="rId6"/>
                <a:stretch>
                  <a:fillRect l="-11872" b="-1283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878DE1A-C41C-C8F2-241D-2D06139890ED}"/>
                  </a:ext>
                </a:extLst>
              </p:cNvPr>
              <p:cNvSpPr txBox="1"/>
              <p:nvPr/>
            </p:nvSpPr>
            <p:spPr>
              <a:xfrm>
                <a:off x="1205766" y="3339269"/>
                <a:ext cx="1334020" cy="900696"/>
              </a:xfrm>
              <a:prstGeom prst="rect">
                <a:avLst/>
              </a:prstGeom>
              <a:noFill/>
            </p:spPr>
            <p:txBody>
              <a:bodyPr wrap="none" rtlCol="0">
                <a:spAutoFit/>
              </a:bodyPr>
              <a:lstStyle/>
              <a:p>
                <a:r>
                  <a:rPr lang="en-US" sz="3200" b="1" i="1" dirty="0"/>
                  <a:t>m</a:t>
                </a:r>
                <a:r>
                  <a:rPr lang="en-US" sz="3600" b="1" dirty="0"/>
                  <a:t> = </a:t>
                </a:r>
                <a14:m>
                  <m:oMath xmlns:m="http://schemas.openxmlformats.org/officeDocument/2006/math">
                    <m:f>
                      <m:fPr>
                        <m:ctrlPr>
                          <a:rPr lang="en-US" sz="3600" b="1" i="1" smtClean="0">
                            <a:latin typeface="Cambria Math" panose="02040503050406030204" pitchFamily="18" charset="0"/>
                          </a:rPr>
                        </m:ctrlPr>
                      </m:fPr>
                      <m:num>
                        <m:r>
                          <a:rPr lang="en-US" sz="3600" b="1" i="1" smtClean="0">
                            <a:latin typeface="Cambria Math" panose="02040503050406030204" pitchFamily="18" charset="0"/>
                          </a:rPr>
                          <m:t>𝒇</m:t>
                        </m:r>
                      </m:num>
                      <m:den>
                        <m:r>
                          <a:rPr lang="en-US" sz="3600" b="1" i="1" smtClean="0">
                            <a:latin typeface="Cambria Math" panose="02040503050406030204" pitchFamily="18" charset="0"/>
                          </a:rPr>
                          <m:t>𝒁</m:t>
                        </m:r>
                        <m:r>
                          <a:rPr lang="en-US" sz="3600" b="1" i="1" baseline="-25000" smtClean="0">
                            <a:latin typeface="Cambria Math" panose="02040503050406030204" pitchFamily="18" charset="0"/>
                          </a:rPr>
                          <m:t>𝟎</m:t>
                        </m:r>
                      </m:den>
                    </m:f>
                  </m:oMath>
                </a14:m>
                <a:endParaRPr lang="en-IN" sz="3600" b="1" dirty="0"/>
              </a:p>
            </p:txBody>
          </p:sp>
        </mc:Choice>
        <mc:Fallback xmlns="">
          <p:sp>
            <p:nvSpPr>
              <p:cNvPr id="23" name="TextBox 22">
                <a:extLst>
                  <a:ext uri="{FF2B5EF4-FFF2-40B4-BE49-F238E27FC236}">
                    <a16:creationId xmlns:a16="http://schemas.microsoft.com/office/drawing/2014/main" id="{2878DE1A-C41C-C8F2-241D-2D06139890ED}"/>
                  </a:ext>
                </a:extLst>
              </p:cNvPr>
              <p:cNvSpPr txBox="1">
                <a:spLocks noRot="1" noChangeAspect="1" noMove="1" noResize="1" noEditPoints="1" noAdjustHandles="1" noChangeArrowheads="1" noChangeShapeType="1" noTextEdit="1"/>
              </p:cNvSpPr>
              <p:nvPr/>
            </p:nvSpPr>
            <p:spPr>
              <a:xfrm>
                <a:off x="1205766" y="3339269"/>
                <a:ext cx="1334020" cy="900696"/>
              </a:xfrm>
              <a:prstGeom prst="rect">
                <a:avLst/>
              </a:prstGeom>
              <a:blipFill>
                <a:blip r:embed="rId7"/>
                <a:stretch>
                  <a:fillRect l="-11872" b="-12838"/>
                </a:stretch>
              </a:blipFill>
            </p:spPr>
            <p:txBody>
              <a:bodyPr/>
              <a:lstStyle/>
              <a:p>
                <a:r>
                  <a:rPr lang="en-IN">
                    <a:noFill/>
                  </a:rPr>
                  <a:t> </a:t>
                </a:r>
              </a:p>
            </p:txBody>
          </p:sp>
        </mc:Fallback>
      </mc:AlternateContent>
    </p:spTree>
    <p:extLst>
      <p:ext uri="{BB962C8B-B14F-4D97-AF65-F5344CB8AC3E}">
        <p14:creationId xmlns:p14="http://schemas.microsoft.com/office/powerpoint/2010/main" val="286425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0" grpId="0"/>
      <p:bldP spid="21" grpId="0"/>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6E66B-FFB1-C04E-0BB2-F41612E209A7}"/>
              </a:ext>
            </a:extLst>
          </p:cNvPr>
          <p:cNvSpPr>
            <a:spLocks noGrp="1"/>
          </p:cNvSpPr>
          <p:nvPr>
            <p:ph type="title"/>
          </p:nvPr>
        </p:nvSpPr>
        <p:spPr/>
        <p:txBody>
          <a:bodyPr/>
          <a:lstStyle/>
          <a:p>
            <a:endParaRPr lang="en-IN"/>
          </a:p>
        </p:txBody>
      </p:sp>
      <p:pic>
        <p:nvPicPr>
          <p:cNvPr id="1026" name="Picture 2">
            <a:extLst>
              <a:ext uri="{FF2B5EF4-FFF2-40B4-BE49-F238E27FC236}">
                <a16:creationId xmlns:a16="http://schemas.microsoft.com/office/drawing/2014/main" id="{9DBE3B1E-C82C-B668-E416-AD7F473C9E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309" y="1"/>
            <a:ext cx="7170647" cy="4432941"/>
          </a:xfrm>
          <a:prstGeom prst="rect">
            <a:avLst/>
          </a:prstGeom>
          <a:noFill/>
          <a:extLst>
            <a:ext uri="{909E8E84-426E-40DD-AFC4-6F175D3DCCD1}">
              <a14:hiddenFill xmlns:a14="http://schemas.microsoft.com/office/drawing/2010/main">
                <a:solidFill>
                  <a:srgbClr val="FFFFFF"/>
                </a:solidFill>
              </a14:hiddenFill>
            </a:ext>
          </a:extLst>
        </p:spPr>
      </p:pic>
      <p:sp>
        <p:nvSpPr>
          <p:cNvPr id="4" name="Freeform: Shape 3">
            <a:extLst>
              <a:ext uri="{FF2B5EF4-FFF2-40B4-BE49-F238E27FC236}">
                <a16:creationId xmlns:a16="http://schemas.microsoft.com/office/drawing/2014/main" id="{6851718B-7DE9-6D7D-E36F-490646FC591F}"/>
              </a:ext>
            </a:extLst>
          </p:cNvPr>
          <p:cNvSpPr/>
          <p:nvPr/>
        </p:nvSpPr>
        <p:spPr>
          <a:xfrm>
            <a:off x="2658396" y="4523170"/>
            <a:ext cx="541595" cy="2090430"/>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6" name="Straight Connector 5">
            <a:extLst>
              <a:ext uri="{FF2B5EF4-FFF2-40B4-BE49-F238E27FC236}">
                <a16:creationId xmlns:a16="http://schemas.microsoft.com/office/drawing/2014/main" id="{4095D9F2-9969-53EF-6FF5-47AA30254343}"/>
              </a:ext>
            </a:extLst>
          </p:cNvPr>
          <p:cNvCxnSpPr>
            <a:cxnSpLocks/>
          </p:cNvCxnSpPr>
          <p:nvPr/>
        </p:nvCxnSpPr>
        <p:spPr>
          <a:xfrm>
            <a:off x="1653845" y="5206180"/>
            <a:ext cx="0" cy="53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FA51DB5-9956-4052-FE18-A99AF81104D5}"/>
              </a:ext>
            </a:extLst>
          </p:cNvPr>
          <p:cNvCxnSpPr>
            <a:cxnSpLocks/>
          </p:cNvCxnSpPr>
          <p:nvPr/>
        </p:nvCxnSpPr>
        <p:spPr>
          <a:xfrm flipV="1">
            <a:off x="1653846" y="4874342"/>
            <a:ext cx="1275347" cy="331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A499A20-2780-3E77-B8EA-DEB5768B6E80}"/>
              </a:ext>
            </a:extLst>
          </p:cNvPr>
          <p:cNvCxnSpPr>
            <a:cxnSpLocks/>
          </p:cNvCxnSpPr>
          <p:nvPr/>
        </p:nvCxnSpPr>
        <p:spPr>
          <a:xfrm>
            <a:off x="1653844" y="5746648"/>
            <a:ext cx="1275348" cy="4255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98754C3-78F7-8695-8BC6-E887C7025671}"/>
              </a:ext>
            </a:extLst>
          </p:cNvPr>
          <p:cNvCxnSpPr>
            <a:cxnSpLocks/>
          </p:cNvCxnSpPr>
          <p:nvPr/>
        </p:nvCxnSpPr>
        <p:spPr>
          <a:xfrm>
            <a:off x="2929192" y="4874342"/>
            <a:ext cx="2790656" cy="92914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7CB4DCF-0C65-A166-0CC8-F3B5D8FD8FCC}"/>
              </a:ext>
            </a:extLst>
          </p:cNvPr>
          <p:cNvCxnSpPr>
            <a:cxnSpLocks/>
          </p:cNvCxnSpPr>
          <p:nvPr/>
        </p:nvCxnSpPr>
        <p:spPr>
          <a:xfrm flipV="1">
            <a:off x="2929193" y="5206180"/>
            <a:ext cx="2844799" cy="966020"/>
          </a:xfrm>
          <a:prstGeom prst="line">
            <a:avLst/>
          </a:prstGeom>
        </p:spPr>
        <p:style>
          <a:lnRef idx="1">
            <a:schemeClr val="accent1"/>
          </a:lnRef>
          <a:fillRef idx="0">
            <a:schemeClr val="accent1"/>
          </a:fillRef>
          <a:effectRef idx="0">
            <a:schemeClr val="accent1"/>
          </a:effectRef>
          <a:fontRef idx="minor">
            <a:schemeClr val="tx1"/>
          </a:fontRef>
        </p:style>
      </p:cxnSp>
      <p:sp>
        <p:nvSpPr>
          <p:cNvPr id="24" name="Freeform: Shape 23">
            <a:extLst>
              <a:ext uri="{FF2B5EF4-FFF2-40B4-BE49-F238E27FC236}">
                <a16:creationId xmlns:a16="http://schemas.microsoft.com/office/drawing/2014/main" id="{7FDF3AFB-D1F9-D7B0-C897-8813DDEAD265}"/>
              </a:ext>
            </a:extLst>
          </p:cNvPr>
          <p:cNvSpPr/>
          <p:nvPr/>
        </p:nvSpPr>
        <p:spPr>
          <a:xfrm>
            <a:off x="7476704" y="4557931"/>
            <a:ext cx="541595" cy="2090430"/>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25" name="Straight Connector 24">
            <a:extLst>
              <a:ext uri="{FF2B5EF4-FFF2-40B4-BE49-F238E27FC236}">
                <a16:creationId xmlns:a16="http://schemas.microsoft.com/office/drawing/2014/main" id="{7826C435-DA95-C9A3-085A-A04025AAAD4F}"/>
              </a:ext>
            </a:extLst>
          </p:cNvPr>
          <p:cNvCxnSpPr>
            <a:cxnSpLocks/>
          </p:cNvCxnSpPr>
          <p:nvPr/>
        </p:nvCxnSpPr>
        <p:spPr>
          <a:xfrm>
            <a:off x="6472153" y="5240941"/>
            <a:ext cx="0" cy="53181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3F255D1B-BAC9-9B5B-5825-56B5971DA347}"/>
              </a:ext>
            </a:extLst>
          </p:cNvPr>
          <p:cNvCxnSpPr>
            <a:cxnSpLocks/>
          </p:cNvCxnSpPr>
          <p:nvPr/>
        </p:nvCxnSpPr>
        <p:spPr>
          <a:xfrm flipV="1">
            <a:off x="6472154" y="5179337"/>
            <a:ext cx="1275347" cy="616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9576866-A235-D955-944F-E70F831C57FA}"/>
              </a:ext>
            </a:extLst>
          </p:cNvPr>
          <p:cNvCxnSpPr>
            <a:cxnSpLocks/>
          </p:cNvCxnSpPr>
          <p:nvPr/>
        </p:nvCxnSpPr>
        <p:spPr>
          <a:xfrm>
            <a:off x="6472152" y="5781409"/>
            <a:ext cx="1275348" cy="215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A142AC7-E0BB-7671-61B3-6B85A14C0916}"/>
              </a:ext>
            </a:extLst>
          </p:cNvPr>
          <p:cNvCxnSpPr>
            <a:cxnSpLocks/>
          </p:cNvCxnSpPr>
          <p:nvPr/>
        </p:nvCxnSpPr>
        <p:spPr>
          <a:xfrm>
            <a:off x="7747501" y="5179338"/>
            <a:ext cx="2790655" cy="558655"/>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A6479A6-FCD1-B4ED-5CFE-F2167FE5AD16}"/>
              </a:ext>
            </a:extLst>
          </p:cNvPr>
          <p:cNvCxnSpPr>
            <a:cxnSpLocks/>
          </p:cNvCxnSpPr>
          <p:nvPr/>
        </p:nvCxnSpPr>
        <p:spPr>
          <a:xfrm flipV="1">
            <a:off x="7747501" y="5318191"/>
            <a:ext cx="2790655" cy="67861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4193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6B814-A153-1575-FC7C-E2B0AFF51BE9}"/>
              </a:ext>
            </a:extLst>
          </p:cNvPr>
          <p:cNvSpPr>
            <a:spLocks noGrp="1"/>
          </p:cNvSpPr>
          <p:nvPr>
            <p:ph type="title"/>
          </p:nvPr>
        </p:nvSpPr>
        <p:spPr/>
        <p:txBody>
          <a:bodyPr/>
          <a:lstStyle/>
          <a:p>
            <a:r>
              <a:rPr lang="en-US" dirty="0"/>
              <a:t>What is Ideal Size of the Pinhole</a:t>
            </a:r>
          </a:p>
        </p:txBody>
      </p:sp>
      <p:pic>
        <p:nvPicPr>
          <p:cNvPr id="1026" name="Picture 2">
            <a:extLst>
              <a:ext uri="{FF2B5EF4-FFF2-40B4-BE49-F238E27FC236}">
                <a16:creationId xmlns:a16="http://schemas.microsoft.com/office/drawing/2014/main" id="{693172D0-A9E1-5B80-CE53-F04BC50965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26014" y="1270268"/>
            <a:ext cx="5065985" cy="5587731"/>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A470A0A-B9C5-28B8-D8F4-E714597A59A0}"/>
                  </a:ext>
                </a:extLst>
              </p:cNvPr>
              <p:cNvSpPr txBox="1"/>
              <p:nvPr/>
            </p:nvSpPr>
            <p:spPr>
              <a:xfrm>
                <a:off x="583324" y="1954924"/>
                <a:ext cx="5943600" cy="3274038"/>
              </a:xfrm>
              <a:prstGeom prst="rect">
                <a:avLst/>
              </a:prstGeom>
              <a:noFill/>
            </p:spPr>
            <p:txBody>
              <a:bodyPr wrap="square" rtlCol="0">
                <a:spAutoFit/>
              </a:bodyPr>
              <a:lstStyle/>
              <a:p>
                <a:pPr marL="457200" indent="-457200">
                  <a:buFont typeface="Arial" panose="020B0604020202020204" pitchFamily="34" charset="0"/>
                  <a:buChar char="•"/>
                </a:pPr>
                <a:r>
                  <a:rPr lang="en-US" sz="2800" dirty="0"/>
                  <a:t>Large pinhole: one to one mapping is lost </a:t>
                </a:r>
              </a:p>
              <a:p>
                <a:pPr marL="457200" indent="-457200">
                  <a:buFont typeface="Arial" panose="020B0604020202020204" pitchFamily="34" charset="0"/>
                  <a:buChar char="•"/>
                </a:pPr>
                <a:r>
                  <a:rPr lang="en-IN" sz="2800" dirty="0"/>
                  <a:t>Too small pinhole: diffraction starts to dominate</a:t>
                </a:r>
              </a:p>
              <a:p>
                <a:endParaRPr lang="en-IN" sz="2800" dirty="0"/>
              </a:p>
              <a:p>
                <a:r>
                  <a:rPr lang="en-IN" sz="2800" b="1" dirty="0"/>
                  <a:t>Ideal size of the pinhole:</a:t>
                </a:r>
                <a:endParaRPr lang="en-IN" sz="2800" dirty="0"/>
              </a:p>
              <a:p>
                <a:r>
                  <a:rPr lang="en-IN" sz="3200" dirty="0"/>
                  <a:t>	</a:t>
                </a:r>
                <a:r>
                  <a:rPr lang="en-IN" sz="3200" i="1" dirty="0">
                    <a:solidFill>
                      <a:schemeClr val="tx1"/>
                    </a:solidFill>
                  </a:rPr>
                  <a:t>d</a:t>
                </a:r>
                <a:r>
                  <a:rPr lang="en-IN" sz="3200" dirty="0">
                    <a:solidFill>
                      <a:schemeClr val="tx1"/>
                    </a:solidFill>
                  </a:rPr>
                  <a:t> ~ </a:t>
                </a:r>
                <a14:m>
                  <m:oMath xmlns:m="http://schemas.openxmlformats.org/officeDocument/2006/math">
                    <m:r>
                      <a:rPr lang="en-US" sz="3200" b="0" i="0" smtClean="0">
                        <a:solidFill>
                          <a:schemeClr val="tx1"/>
                        </a:solidFill>
                        <a:latin typeface="Cambria Math" panose="02040503050406030204" pitchFamily="18" charset="0"/>
                      </a:rPr>
                      <m:t>2</m:t>
                    </m:r>
                    <m:rad>
                      <m:radPr>
                        <m:degHide m:val="on"/>
                        <m:ctrlPr>
                          <a:rPr lang="en-IN" sz="3200" i="1" smtClean="0">
                            <a:solidFill>
                              <a:schemeClr val="tx1"/>
                            </a:solidFill>
                            <a:latin typeface="Cambria Math" panose="02040503050406030204" pitchFamily="18" charset="0"/>
                          </a:rPr>
                        </m:ctrlPr>
                      </m:radPr>
                      <m:deg/>
                      <m:e>
                        <m:r>
                          <a:rPr lang="en-IN" sz="3200" i="1" smtClean="0">
                            <a:solidFill>
                              <a:schemeClr val="tx1"/>
                            </a:solidFill>
                            <a:latin typeface="Cambria Math" panose="02040503050406030204" pitchFamily="18" charset="0"/>
                          </a:rPr>
                          <m:t>𝑓</m:t>
                        </m:r>
                        <m:r>
                          <a:rPr lang="en-IN" sz="3200" i="1" smtClean="0">
                            <a:solidFill>
                              <a:schemeClr val="tx1"/>
                            </a:solidFill>
                            <a:latin typeface="Cambria Math" panose="02040503050406030204" pitchFamily="18" charset="0"/>
                          </a:rPr>
                          <m:t>𝜆</m:t>
                        </m:r>
                      </m:e>
                    </m:rad>
                  </m:oMath>
                </a14:m>
                <a:endParaRPr lang="en-IN" sz="3200" dirty="0"/>
              </a:p>
            </p:txBody>
          </p:sp>
        </mc:Choice>
        <mc:Fallback xmlns="">
          <p:sp>
            <p:nvSpPr>
              <p:cNvPr id="4" name="TextBox 3">
                <a:extLst>
                  <a:ext uri="{FF2B5EF4-FFF2-40B4-BE49-F238E27FC236}">
                    <a16:creationId xmlns:a16="http://schemas.microsoft.com/office/drawing/2014/main" id="{1A470A0A-B9C5-28B8-D8F4-E714597A59A0}"/>
                  </a:ext>
                </a:extLst>
              </p:cNvPr>
              <p:cNvSpPr txBox="1">
                <a:spLocks noRot="1" noChangeAspect="1" noMove="1" noResize="1" noEditPoints="1" noAdjustHandles="1" noChangeArrowheads="1" noChangeShapeType="1" noTextEdit="1"/>
              </p:cNvSpPr>
              <p:nvPr/>
            </p:nvSpPr>
            <p:spPr>
              <a:xfrm>
                <a:off x="583324" y="1954924"/>
                <a:ext cx="5943600" cy="3274038"/>
              </a:xfrm>
              <a:prstGeom prst="rect">
                <a:avLst/>
              </a:prstGeom>
              <a:blipFill>
                <a:blip r:embed="rId3"/>
                <a:stretch>
                  <a:fillRect l="-2154" t="-2048" r="-2769" b="-4842"/>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2E806E30-B82A-2DC2-78D5-7F522BD2FE92}"/>
              </a:ext>
            </a:extLst>
          </p:cNvPr>
          <p:cNvSpPr txBox="1"/>
          <p:nvPr/>
        </p:nvSpPr>
        <p:spPr>
          <a:xfrm>
            <a:off x="583324" y="5920509"/>
            <a:ext cx="5781964" cy="461665"/>
          </a:xfrm>
          <a:prstGeom prst="rect">
            <a:avLst/>
          </a:prstGeom>
          <a:noFill/>
        </p:spPr>
        <p:txBody>
          <a:bodyPr wrap="square" rtlCol="0">
            <a:spAutoFit/>
          </a:bodyPr>
          <a:lstStyle/>
          <a:p>
            <a:r>
              <a:rPr lang="en-US" sz="2400" dirty="0">
                <a:solidFill>
                  <a:srgbClr val="FF0000"/>
                </a:solidFill>
              </a:rPr>
              <a:t>Limitations: sharpness and light gathering </a:t>
            </a:r>
            <a:endParaRPr lang="en-IN" sz="2400" dirty="0">
              <a:solidFill>
                <a:srgbClr val="FF0000"/>
              </a:solidFill>
            </a:endParaRPr>
          </a:p>
        </p:txBody>
      </p:sp>
    </p:spTree>
    <p:extLst>
      <p:ext uri="{BB962C8B-B14F-4D97-AF65-F5344CB8AC3E}">
        <p14:creationId xmlns:p14="http://schemas.microsoft.com/office/powerpoint/2010/main" val="1791944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D1F0A-7C85-9E84-E98E-CC023D374D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8BBA8-F087-9DDD-F199-73417F73F622}"/>
              </a:ext>
            </a:extLst>
          </p:cNvPr>
          <p:cNvSpPr>
            <a:spLocks noGrp="1"/>
          </p:cNvSpPr>
          <p:nvPr>
            <p:ph type="title"/>
          </p:nvPr>
        </p:nvSpPr>
        <p:spPr/>
        <p:txBody>
          <a:bodyPr/>
          <a:lstStyle/>
          <a:p>
            <a:endParaRPr lang="en-IN"/>
          </a:p>
        </p:txBody>
      </p:sp>
      <p:pic>
        <p:nvPicPr>
          <p:cNvPr id="4" name="Picture 10">
            <a:extLst>
              <a:ext uri="{FF2B5EF4-FFF2-40B4-BE49-F238E27FC236}">
                <a16:creationId xmlns:a16="http://schemas.microsoft.com/office/drawing/2014/main" id="{79136114-255F-8FE5-46BE-E5CA854C3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5215" t="3584" r="4875" b="12920"/>
          <a:stretch>
            <a:fillRect/>
          </a:stretch>
        </p:blipFill>
        <p:spPr bwMode="auto">
          <a:xfrm>
            <a:off x="1622155" y="70209"/>
            <a:ext cx="3776663" cy="477043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06782AF6-BB70-806E-4655-9F2A8D9D28AF}"/>
              </a:ext>
            </a:extLst>
          </p:cNvPr>
          <p:cNvSpPr txBox="1"/>
          <p:nvPr/>
        </p:nvSpPr>
        <p:spPr>
          <a:xfrm>
            <a:off x="1490472" y="4961371"/>
            <a:ext cx="4527143" cy="830997"/>
          </a:xfrm>
          <a:prstGeom prst="rect">
            <a:avLst/>
          </a:prstGeom>
          <a:noFill/>
        </p:spPr>
        <p:txBody>
          <a:bodyPr wrap="square" rtlCol="0">
            <a:spAutoFit/>
          </a:bodyPr>
          <a:lstStyle/>
          <a:p>
            <a:r>
              <a:rPr lang="en-US" altLang="en-US" sz="2400" dirty="0"/>
              <a:t>1-meter refractor, Yerkes Observatory, Wisconsin</a:t>
            </a:r>
          </a:p>
        </p:txBody>
      </p:sp>
      <p:sp>
        <p:nvSpPr>
          <p:cNvPr id="7" name="TextBox 6">
            <a:extLst>
              <a:ext uri="{FF2B5EF4-FFF2-40B4-BE49-F238E27FC236}">
                <a16:creationId xmlns:a16="http://schemas.microsoft.com/office/drawing/2014/main" id="{25D43937-220F-C458-91D3-103106CFC564}"/>
              </a:ext>
            </a:extLst>
          </p:cNvPr>
          <p:cNvSpPr txBox="1"/>
          <p:nvPr/>
        </p:nvSpPr>
        <p:spPr>
          <a:xfrm>
            <a:off x="6294783" y="4031312"/>
            <a:ext cx="5011372" cy="1200329"/>
          </a:xfrm>
          <a:prstGeom prst="rect">
            <a:avLst/>
          </a:prstGeom>
          <a:noFill/>
        </p:spPr>
        <p:txBody>
          <a:bodyPr wrap="none" rtlCol="0">
            <a:spAutoFit/>
          </a:bodyPr>
          <a:lstStyle/>
          <a:p>
            <a:r>
              <a:rPr lang="en-US" altLang="en-US" sz="2400" dirty="0"/>
              <a:t>10-meter reflector (Keck telescope), </a:t>
            </a:r>
          </a:p>
          <a:p>
            <a:r>
              <a:rPr lang="en-US" altLang="en-US" sz="2400" dirty="0"/>
              <a:t>Mauna Kea, Hawaii</a:t>
            </a:r>
          </a:p>
          <a:p>
            <a:endParaRPr lang="en-IN" sz="2400" dirty="0"/>
          </a:p>
        </p:txBody>
      </p:sp>
      <p:pic>
        <p:nvPicPr>
          <p:cNvPr id="3074" name="Picture 2" descr="W. M. Keck Observatory – W. M. Keck Observatory">
            <a:extLst>
              <a:ext uri="{FF2B5EF4-FFF2-40B4-BE49-F238E27FC236}">
                <a16:creationId xmlns:a16="http://schemas.microsoft.com/office/drawing/2014/main" id="{94E2C9EB-FDAD-63C4-6CE2-7FE3F91DA4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80882" y="89298"/>
            <a:ext cx="5944499" cy="396052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73712C1-5E0F-02EC-05DB-E87951C2D7AC}"/>
              </a:ext>
            </a:extLst>
          </p:cNvPr>
          <p:cNvSpPr txBox="1"/>
          <p:nvPr/>
        </p:nvSpPr>
        <p:spPr>
          <a:xfrm>
            <a:off x="659892" y="6077565"/>
            <a:ext cx="10872216" cy="461665"/>
          </a:xfrm>
          <a:prstGeom prst="rect">
            <a:avLst/>
          </a:prstGeom>
          <a:noFill/>
          <a:ln>
            <a:solidFill>
              <a:srgbClr val="FF0000"/>
            </a:solidFill>
          </a:ln>
        </p:spPr>
        <p:txBody>
          <a:bodyPr wrap="square" rtlCol="0">
            <a:spAutoFit/>
          </a:bodyPr>
          <a:lstStyle/>
          <a:p>
            <a:r>
              <a:rPr lang="en-US" altLang="en-US" sz="2400" dirty="0"/>
              <a:t>A 10-meter telescope gathers 100 times as much light as a 1-meter telescope.</a:t>
            </a:r>
            <a:endParaRPr lang="en-IN" sz="2400" dirty="0"/>
          </a:p>
        </p:txBody>
      </p:sp>
    </p:spTree>
    <p:extLst>
      <p:ext uri="{BB962C8B-B14F-4D97-AF65-F5344CB8AC3E}">
        <p14:creationId xmlns:p14="http://schemas.microsoft.com/office/powerpoint/2010/main" val="9047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1753D-7249-5FE7-AC25-8FC65BD3B704}"/>
              </a:ext>
            </a:extLst>
          </p:cNvPr>
          <p:cNvSpPr>
            <a:spLocks noGrp="1"/>
          </p:cNvSpPr>
          <p:nvPr>
            <p:ph type="title"/>
          </p:nvPr>
        </p:nvSpPr>
        <p:spPr/>
        <p:txBody>
          <a:bodyPr/>
          <a:lstStyle/>
          <a:p>
            <a:r>
              <a:rPr lang="en-US" dirty="0"/>
              <a:t>Lenses</a:t>
            </a:r>
            <a:endParaRPr lang="en-IN" dirty="0"/>
          </a:p>
        </p:txBody>
      </p:sp>
      <p:sp>
        <p:nvSpPr>
          <p:cNvPr id="4" name="Freeform: Shape 3">
            <a:extLst>
              <a:ext uri="{FF2B5EF4-FFF2-40B4-BE49-F238E27FC236}">
                <a16:creationId xmlns:a16="http://schemas.microsoft.com/office/drawing/2014/main" id="{04CFC441-8FE3-0EEC-BF78-D3962005DD15}"/>
              </a:ext>
            </a:extLst>
          </p:cNvPr>
          <p:cNvSpPr/>
          <p:nvPr/>
        </p:nvSpPr>
        <p:spPr>
          <a:xfrm>
            <a:off x="5530550" y="1980640"/>
            <a:ext cx="796038" cy="2896721"/>
          </a:xfrm>
          <a:custGeom>
            <a:avLst/>
            <a:gdLst>
              <a:gd name="connsiteX0" fmla="*/ 535243 w 1070488"/>
              <a:gd name="connsiteY0" fmla="*/ 0 h 1937765"/>
              <a:gd name="connsiteX1" fmla="*/ 564924 w 1070488"/>
              <a:gd name="connsiteY1" fmla="*/ 18032 h 1937765"/>
              <a:gd name="connsiteX2" fmla="*/ 1070488 w 1070488"/>
              <a:gd name="connsiteY2" fmla="*/ 968883 h 1937765"/>
              <a:gd name="connsiteX3" fmla="*/ 564924 w 1070488"/>
              <a:gd name="connsiteY3" fmla="*/ 1919735 h 1937765"/>
              <a:gd name="connsiteX4" fmla="*/ 535245 w 1070488"/>
              <a:gd name="connsiteY4" fmla="*/ 1937765 h 1937765"/>
              <a:gd name="connsiteX5" fmla="*/ 505564 w 1070488"/>
              <a:gd name="connsiteY5" fmla="*/ 1919734 h 1937765"/>
              <a:gd name="connsiteX6" fmla="*/ 0 w 1070488"/>
              <a:gd name="connsiteY6" fmla="*/ 968882 h 1937765"/>
              <a:gd name="connsiteX7" fmla="*/ 505564 w 1070488"/>
              <a:gd name="connsiteY7" fmla="*/ 18031 h 1937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70488" h="1937765">
                <a:moveTo>
                  <a:pt x="535243" y="0"/>
                </a:moveTo>
                <a:lnTo>
                  <a:pt x="564924" y="18032"/>
                </a:lnTo>
                <a:cubicBezTo>
                  <a:pt x="869945" y="224100"/>
                  <a:pt x="1070488" y="573072"/>
                  <a:pt x="1070488" y="968883"/>
                </a:cubicBezTo>
                <a:cubicBezTo>
                  <a:pt x="1070488" y="1364694"/>
                  <a:pt x="869945" y="1713667"/>
                  <a:pt x="564924" y="1919735"/>
                </a:cubicBezTo>
                <a:lnTo>
                  <a:pt x="535245" y="1937765"/>
                </a:lnTo>
                <a:lnTo>
                  <a:pt x="505564" y="1919734"/>
                </a:lnTo>
                <a:cubicBezTo>
                  <a:pt x="200543" y="1713666"/>
                  <a:pt x="0" y="1364693"/>
                  <a:pt x="0" y="968882"/>
                </a:cubicBezTo>
                <a:cubicBezTo>
                  <a:pt x="0" y="573071"/>
                  <a:pt x="200543" y="224099"/>
                  <a:pt x="505564" y="18031"/>
                </a:cubicBezTo>
                <a:close/>
              </a:path>
            </a:pathLst>
          </a:cu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a:p>
        </p:txBody>
      </p:sp>
      <p:cxnSp>
        <p:nvCxnSpPr>
          <p:cNvPr id="5" name="Straight Connector 4">
            <a:extLst>
              <a:ext uri="{FF2B5EF4-FFF2-40B4-BE49-F238E27FC236}">
                <a16:creationId xmlns:a16="http://schemas.microsoft.com/office/drawing/2014/main" id="{450A055E-730E-0718-9250-A02DA54226A9}"/>
              </a:ext>
            </a:extLst>
          </p:cNvPr>
          <p:cNvCxnSpPr>
            <a:cxnSpLocks/>
          </p:cNvCxnSpPr>
          <p:nvPr/>
        </p:nvCxnSpPr>
        <p:spPr>
          <a:xfrm>
            <a:off x="838200" y="3428999"/>
            <a:ext cx="10356273"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B109F5F5-8A2A-AE7B-D648-14666B3BE12F}"/>
              </a:ext>
            </a:extLst>
          </p:cNvPr>
          <p:cNvSpPr txBox="1"/>
          <p:nvPr/>
        </p:nvSpPr>
        <p:spPr>
          <a:xfrm>
            <a:off x="1790750" y="3547449"/>
            <a:ext cx="1422762" cy="461665"/>
          </a:xfrm>
          <a:prstGeom prst="rect">
            <a:avLst/>
          </a:prstGeom>
          <a:noFill/>
        </p:spPr>
        <p:txBody>
          <a:bodyPr wrap="none" rtlCol="0">
            <a:spAutoFit/>
          </a:bodyPr>
          <a:lstStyle/>
          <a:p>
            <a:r>
              <a:rPr lang="en-US" sz="2400" dirty="0"/>
              <a:t>S</a:t>
            </a:r>
            <a:r>
              <a:rPr lang="en-IN" sz="2400" dirty="0"/>
              <a:t>: source</a:t>
            </a:r>
            <a:endParaRPr lang="en-US" sz="2400" dirty="0"/>
          </a:p>
        </p:txBody>
      </p:sp>
      <p:sp>
        <p:nvSpPr>
          <p:cNvPr id="7" name="TextBox 6">
            <a:extLst>
              <a:ext uri="{FF2B5EF4-FFF2-40B4-BE49-F238E27FC236}">
                <a16:creationId xmlns:a16="http://schemas.microsoft.com/office/drawing/2014/main" id="{7183E788-E665-3A8A-58A7-F0BB0B44FED5}"/>
              </a:ext>
            </a:extLst>
          </p:cNvPr>
          <p:cNvSpPr txBox="1"/>
          <p:nvPr/>
        </p:nvSpPr>
        <p:spPr>
          <a:xfrm>
            <a:off x="8269482" y="4207908"/>
            <a:ext cx="1322157" cy="461665"/>
          </a:xfrm>
          <a:prstGeom prst="rect">
            <a:avLst/>
          </a:prstGeom>
          <a:noFill/>
        </p:spPr>
        <p:txBody>
          <a:bodyPr wrap="none" rtlCol="0">
            <a:spAutoFit/>
          </a:bodyPr>
          <a:lstStyle/>
          <a:p>
            <a:r>
              <a:rPr lang="en-US" sz="2400" dirty="0"/>
              <a:t>P: image</a:t>
            </a:r>
            <a:endParaRPr lang="en-IN" sz="2400" dirty="0"/>
          </a:p>
        </p:txBody>
      </p:sp>
      <p:cxnSp>
        <p:nvCxnSpPr>
          <p:cNvPr id="14" name="Straight Arrow Connector 13">
            <a:extLst>
              <a:ext uri="{FF2B5EF4-FFF2-40B4-BE49-F238E27FC236}">
                <a16:creationId xmlns:a16="http://schemas.microsoft.com/office/drawing/2014/main" id="{B83A1DBB-B553-5AA6-6A97-C75A6F680EB9}"/>
              </a:ext>
            </a:extLst>
          </p:cNvPr>
          <p:cNvCxnSpPr>
            <a:cxnSpLocks/>
          </p:cNvCxnSpPr>
          <p:nvPr/>
        </p:nvCxnSpPr>
        <p:spPr>
          <a:xfrm flipV="1">
            <a:off x="2371436" y="2549236"/>
            <a:ext cx="0" cy="879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9778F6E1-FB49-43EE-8B7C-3B8C8498D490}"/>
              </a:ext>
            </a:extLst>
          </p:cNvPr>
          <p:cNvCxnSpPr>
            <a:cxnSpLocks/>
          </p:cNvCxnSpPr>
          <p:nvPr/>
        </p:nvCxnSpPr>
        <p:spPr>
          <a:xfrm>
            <a:off x="8675255" y="3428998"/>
            <a:ext cx="16321" cy="665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CEC9B33E-4B2C-2B09-E711-A966DBCE441B}"/>
              </a:ext>
            </a:extLst>
          </p:cNvPr>
          <p:cNvCxnSpPr>
            <a:cxnSpLocks/>
          </p:cNvCxnSpPr>
          <p:nvPr/>
        </p:nvCxnSpPr>
        <p:spPr>
          <a:xfrm>
            <a:off x="2371436" y="2549236"/>
            <a:ext cx="6313213" cy="1545526"/>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FAA54522-5F5F-2EE1-6C88-023DA1F2CF4A}"/>
              </a:ext>
            </a:extLst>
          </p:cNvPr>
          <p:cNvCxnSpPr>
            <a:cxnSpLocks/>
          </p:cNvCxnSpPr>
          <p:nvPr/>
        </p:nvCxnSpPr>
        <p:spPr>
          <a:xfrm>
            <a:off x="2364509" y="2549236"/>
            <a:ext cx="3564060" cy="1545526"/>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69CF300E-A566-A757-6FDD-D3E358DC6B2F}"/>
              </a:ext>
            </a:extLst>
          </p:cNvPr>
          <p:cNvCxnSpPr>
            <a:cxnSpLocks/>
          </p:cNvCxnSpPr>
          <p:nvPr/>
        </p:nvCxnSpPr>
        <p:spPr>
          <a:xfrm>
            <a:off x="5928569" y="4094762"/>
            <a:ext cx="2746686"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C7397E9E-CF43-FAD7-0652-FD27845F0917}"/>
              </a:ext>
            </a:extLst>
          </p:cNvPr>
          <p:cNvSpPr txBox="1"/>
          <p:nvPr/>
        </p:nvSpPr>
        <p:spPr>
          <a:xfrm>
            <a:off x="4218784" y="3534703"/>
            <a:ext cx="346570" cy="461665"/>
          </a:xfrm>
          <a:prstGeom prst="rect">
            <a:avLst/>
          </a:prstGeom>
          <a:noFill/>
        </p:spPr>
        <p:txBody>
          <a:bodyPr wrap="none" rtlCol="0">
            <a:spAutoFit/>
          </a:bodyPr>
          <a:lstStyle/>
          <a:p>
            <a:r>
              <a:rPr lang="en-US" sz="2400" b="1" dirty="0"/>
              <a:t>F</a:t>
            </a:r>
            <a:endParaRPr lang="en-IN" sz="2400" b="1" dirty="0"/>
          </a:p>
        </p:txBody>
      </p:sp>
      <p:sp>
        <p:nvSpPr>
          <p:cNvPr id="35" name="TextBox 34">
            <a:extLst>
              <a:ext uri="{FF2B5EF4-FFF2-40B4-BE49-F238E27FC236}">
                <a16:creationId xmlns:a16="http://schemas.microsoft.com/office/drawing/2014/main" id="{1A1CB475-73F7-9FA3-B849-9400C75A6BFD}"/>
              </a:ext>
            </a:extLst>
          </p:cNvPr>
          <p:cNvSpPr txBox="1"/>
          <p:nvPr/>
        </p:nvSpPr>
        <p:spPr>
          <a:xfrm>
            <a:off x="7425641" y="2967674"/>
            <a:ext cx="349776" cy="461665"/>
          </a:xfrm>
          <a:prstGeom prst="rect">
            <a:avLst/>
          </a:prstGeom>
          <a:noFill/>
        </p:spPr>
        <p:txBody>
          <a:bodyPr wrap="none" rtlCol="0">
            <a:spAutoFit/>
          </a:bodyPr>
          <a:lstStyle/>
          <a:p>
            <a:r>
              <a:rPr lang="en-US" sz="2400" b="1" dirty="0"/>
              <a:t>F</a:t>
            </a:r>
            <a:endParaRPr lang="en-IN" sz="2400" b="1" dirty="0"/>
          </a:p>
        </p:txBody>
      </p:sp>
      <p:cxnSp>
        <p:nvCxnSpPr>
          <p:cNvPr id="36" name="Straight Connector 35">
            <a:extLst>
              <a:ext uri="{FF2B5EF4-FFF2-40B4-BE49-F238E27FC236}">
                <a16:creationId xmlns:a16="http://schemas.microsoft.com/office/drawing/2014/main" id="{F8725FC9-57A3-C214-2D02-63FD6F856B03}"/>
              </a:ext>
            </a:extLst>
          </p:cNvPr>
          <p:cNvCxnSpPr>
            <a:cxnSpLocks/>
          </p:cNvCxnSpPr>
          <p:nvPr/>
        </p:nvCxnSpPr>
        <p:spPr>
          <a:xfrm>
            <a:off x="2371436" y="2549236"/>
            <a:ext cx="3564060" cy="0"/>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7638C896-FAC5-8D6C-36CA-60AAB30903FE}"/>
              </a:ext>
            </a:extLst>
          </p:cNvPr>
          <p:cNvCxnSpPr>
            <a:cxnSpLocks/>
          </p:cNvCxnSpPr>
          <p:nvPr/>
        </p:nvCxnSpPr>
        <p:spPr>
          <a:xfrm>
            <a:off x="5935496" y="2549235"/>
            <a:ext cx="2739758" cy="1545527"/>
          </a:xfrm>
          <a:prstGeom prst="line">
            <a:avLst/>
          </a:prstGeom>
          <a:ln>
            <a:solidFill>
              <a:srgbClr val="FFFF00"/>
            </a:solidFill>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6F4F3F-F955-2DCB-28D2-321D3502C52A}"/>
              </a:ext>
            </a:extLst>
          </p:cNvPr>
          <p:cNvCxnSpPr>
            <a:cxnSpLocks/>
          </p:cNvCxnSpPr>
          <p:nvPr/>
        </p:nvCxnSpPr>
        <p:spPr>
          <a:xfrm>
            <a:off x="8295455" y="3428998"/>
            <a:ext cx="0" cy="475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7EECD14C-A132-E272-9C37-59ED722E4435}"/>
              </a:ext>
            </a:extLst>
          </p:cNvPr>
          <p:cNvCxnSpPr>
            <a:cxnSpLocks/>
          </p:cNvCxnSpPr>
          <p:nvPr/>
        </p:nvCxnSpPr>
        <p:spPr>
          <a:xfrm>
            <a:off x="7939855" y="3428997"/>
            <a:ext cx="0" cy="2903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A0C6F10D-0899-124D-4CA6-94A34438F52F}"/>
              </a:ext>
            </a:extLst>
          </p:cNvPr>
          <p:cNvCxnSpPr>
            <a:cxnSpLocks/>
          </p:cNvCxnSpPr>
          <p:nvPr/>
        </p:nvCxnSpPr>
        <p:spPr>
          <a:xfrm flipV="1">
            <a:off x="1627909" y="2549235"/>
            <a:ext cx="0" cy="879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16CE2AA6-FB83-1666-1599-616097AE140D}"/>
              </a:ext>
            </a:extLst>
          </p:cNvPr>
          <p:cNvCxnSpPr>
            <a:cxnSpLocks/>
          </p:cNvCxnSpPr>
          <p:nvPr/>
        </p:nvCxnSpPr>
        <p:spPr>
          <a:xfrm flipV="1">
            <a:off x="854364" y="2549235"/>
            <a:ext cx="0" cy="8797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24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930</TotalTime>
  <Words>439</Words>
  <Application>Microsoft Office PowerPoint</Application>
  <PresentationFormat>Widescreen</PresentationFormat>
  <Paragraphs>86</Paragraphs>
  <Slides>23</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Cambria Math</vt:lpstr>
      <vt:lpstr>URWBookmanL-Ligh</vt:lpstr>
      <vt:lpstr>Office Theme</vt:lpstr>
      <vt:lpstr>Concepts Behind Image Formation:  Telescopes, Mobile Cameras, etc.</vt:lpstr>
      <vt:lpstr>Why Multiple Camera’s</vt:lpstr>
      <vt:lpstr>Image Formation </vt:lpstr>
      <vt:lpstr>Pinhole Camera</vt:lpstr>
      <vt:lpstr>Image Magnification </vt:lpstr>
      <vt:lpstr>PowerPoint Presentation</vt:lpstr>
      <vt:lpstr>What is Ideal Size of the Pinhole</vt:lpstr>
      <vt:lpstr>PowerPoint Presentation</vt:lpstr>
      <vt:lpstr>Lenses</vt:lpstr>
      <vt:lpstr>Lenses</vt:lpstr>
      <vt:lpstr>Simple Telescope</vt:lpstr>
      <vt:lpstr>Example</vt:lpstr>
      <vt:lpstr>Field of View (plate scale) of a Telescope</vt:lpstr>
      <vt:lpstr>Energy Density</vt:lpstr>
      <vt:lpstr>Image Formation (Isn’t just ray tracing)</vt:lpstr>
      <vt:lpstr>Image Formation by a Lens</vt:lpstr>
      <vt:lpstr>Diffraction by Circular Aperture</vt:lpstr>
      <vt:lpstr>PowerPoint Presentation</vt:lpstr>
      <vt:lpstr>Image formation by a Telescope</vt:lpstr>
      <vt:lpstr>Airy disk and the Rayleigh criterion</vt:lpstr>
      <vt:lpstr>Diffraction Through Circular Pupil</vt:lpstr>
      <vt:lpstr>Diffraction Pattern for Other Pattern</vt:lpstr>
      <vt:lpstr>PSF of a typical Telescope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Concepts Behind Image Formation:  Telescopes, Mobile Cameras, etc.</dc:title>
  <dc:creator>Prashant Pathak</dc:creator>
  <cp:lastModifiedBy>Prashant Pathak</cp:lastModifiedBy>
  <cp:revision>10</cp:revision>
  <dcterms:created xsi:type="dcterms:W3CDTF">2024-03-07T10:27:20Z</dcterms:created>
  <dcterms:modified xsi:type="dcterms:W3CDTF">2024-08-29T03:59:32Z</dcterms:modified>
</cp:coreProperties>
</file>