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72" r:id="rId7"/>
    <p:sldId id="273" r:id="rId8"/>
    <p:sldId id="274" r:id="rId9"/>
    <p:sldId id="275"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196B3-C115-42B7-8458-9F643E17E5F7}" v="48" dt="2022-12-05T15:15:25.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oluwapo O Aleem" userId="fe3eedf8-8bac-4d49-910b-79b4b00aa99d" providerId="ADAL" clId="{5FF38345-B5A6-429B-BC80-F3532B80C2F9}"/>
    <pc:docChg chg="modSld">
      <pc:chgData name="Anuoluwapo O Aleem" userId="fe3eedf8-8bac-4d49-910b-79b4b00aa99d" providerId="ADAL" clId="{5FF38345-B5A6-429B-BC80-F3532B80C2F9}" dt="2022-12-05T23:26:53.104" v="10" actId="20577"/>
      <pc:docMkLst>
        <pc:docMk/>
      </pc:docMkLst>
      <pc:sldChg chg="modSp mod">
        <pc:chgData name="Anuoluwapo O Aleem" userId="fe3eedf8-8bac-4d49-910b-79b4b00aa99d" providerId="ADAL" clId="{5FF38345-B5A6-429B-BC80-F3532B80C2F9}" dt="2022-12-05T23:26:53.104" v="10" actId="20577"/>
        <pc:sldMkLst>
          <pc:docMk/>
          <pc:sldMk cId="4076065782" sldId="257"/>
        </pc:sldMkLst>
        <pc:spChg chg="mod">
          <ac:chgData name="Anuoluwapo O Aleem" userId="fe3eedf8-8bac-4d49-910b-79b4b00aa99d" providerId="ADAL" clId="{5FF38345-B5A6-429B-BC80-F3532B80C2F9}" dt="2022-12-05T23:26:53.104" v="10" actId="20577"/>
          <ac:spMkLst>
            <pc:docMk/>
            <pc:sldMk cId="4076065782" sldId="257"/>
            <ac:spMk id="3" creationId="{754BB037-9CEE-BBDA-5EDD-6A2D52150522}"/>
          </ac:spMkLst>
        </pc:spChg>
      </pc:sldChg>
      <pc:sldChg chg="modSp mod">
        <pc:chgData name="Anuoluwapo O Aleem" userId="fe3eedf8-8bac-4d49-910b-79b4b00aa99d" providerId="ADAL" clId="{5FF38345-B5A6-429B-BC80-F3532B80C2F9}" dt="2022-12-05T23:10:09.353" v="1" actId="20577"/>
        <pc:sldMkLst>
          <pc:docMk/>
          <pc:sldMk cId="1445436579" sldId="265"/>
        </pc:sldMkLst>
        <pc:spChg chg="mod">
          <ac:chgData name="Anuoluwapo O Aleem" userId="fe3eedf8-8bac-4d49-910b-79b4b00aa99d" providerId="ADAL" clId="{5FF38345-B5A6-429B-BC80-F3532B80C2F9}" dt="2022-12-05T23:10:09.353" v="1" actId="20577"/>
          <ac:spMkLst>
            <pc:docMk/>
            <pc:sldMk cId="1445436579" sldId="265"/>
            <ac:spMk id="3" creationId="{754BB037-9CEE-BBDA-5EDD-6A2D52150522}"/>
          </ac:spMkLst>
        </pc:spChg>
      </pc:sldChg>
    </pc:docChg>
  </pc:docChgLst>
  <pc:docChgLst>
    <pc:chgData name="Anuoluwapo O Aleem" userId="fe3eedf8-8bac-4d49-910b-79b4b00aa99d" providerId="ADAL" clId="{1B1196B3-C115-42B7-8458-9F643E17E5F7}"/>
    <pc:docChg chg="undo custSel addSld delSld modSld sldOrd">
      <pc:chgData name="Anuoluwapo O Aleem" userId="fe3eedf8-8bac-4d49-910b-79b4b00aa99d" providerId="ADAL" clId="{1B1196B3-C115-42B7-8458-9F643E17E5F7}" dt="2022-12-05T16:20:41.762" v="1270" actId="20577"/>
      <pc:docMkLst>
        <pc:docMk/>
      </pc:docMkLst>
      <pc:sldChg chg="modSp del mod">
        <pc:chgData name="Anuoluwapo O Aleem" userId="fe3eedf8-8bac-4d49-910b-79b4b00aa99d" providerId="ADAL" clId="{1B1196B3-C115-42B7-8458-9F643E17E5F7}" dt="2022-12-05T03:55:29.081" v="65" actId="47"/>
        <pc:sldMkLst>
          <pc:docMk/>
          <pc:sldMk cId="915796716" sldId="258"/>
        </pc:sldMkLst>
        <pc:spChg chg="mod">
          <ac:chgData name="Anuoluwapo O Aleem" userId="fe3eedf8-8bac-4d49-910b-79b4b00aa99d" providerId="ADAL" clId="{1B1196B3-C115-42B7-8458-9F643E17E5F7}" dt="2022-12-05T03:49:28.176" v="31" actId="20577"/>
          <ac:spMkLst>
            <pc:docMk/>
            <pc:sldMk cId="915796716" sldId="258"/>
            <ac:spMk id="3" creationId="{5AFC6ED3-FA9C-292E-CD7C-E88A759B3785}"/>
          </ac:spMkLst>
        </pc:spChg>
      </pc:sldChg>
      <pc:sldChg chg="del">
        <pc:chgData name="Anuoluwapo O Aleem" userId="fe3eedf8-8bac-4d49-910b-79b4b00aa99d" providerId="ADAL" clId="{1B1196B3-C115-42B7-8458-9F643E17E5F7}" dt="2022-12-05T15:14:31.951" v="910" actId="47"/>
        <pc:sldMkLst>
          <pc:docMk/>
          <pc:sldMk cId="1947846639" sldId="259"/>
        </pc:sldMkLst>
      </pc:sldChg>
      <pc:sldChg chg="del ord">
        <pc:chgData name="Anuoluwapo O Aleem" userId="fe3eedf8-8bac-4d49-910b-79b4b00aa99d" providerId="ADAL" clId="{1B1196B3-C115-42B7-8458-9F643E17E5F7}" dt="2022-12-05T15:14:16.087" v="908" actId="47"/>
        <pc:sldMkLst>
          <pc:docMk/>
          <pc:sldMk cId="3712702743" sldId="260"/>
        </pc:sldMkLst>
      </pc:sldChg>
      <pc:sldChg chg="del ord">
        <pc:chgData name="Anuoluwapo O Aleem" userId="fe3eedf8-8bac-4d49-910b-79b4b00aa99d" providerId="ADAL" clId="{1B1196B3-C115-42B7-8458-9F643E17E5F7}" dt="2022-12-05T15:14:21.582" v="909" actId="47"/>
        <pc:sldMkLst>
          <pc:docMk/>
          <pc:sldMk cId="2251401308" sldId="261"/>
        </pc:sldMkLst>
      </pc:sldChg>
      <pc:sldChg chg="modSp del mod ord">
        <pc:chgData name="Anuoluwapo O Aleem" userId="fe3eedf8-8bac-4d49-910b-79b4b00aa99d" providerId="ADAL" clId="{1B1196B3-C115-42B7-8458-9F643E17E5F7}" dt="2022-12-05T15:43:08.158" v="1202" actId="47"/>
        <pc:sldMkLst>
          <pc:docMk/>
          <pc:sldMk cId="1566096731" sldId="262"/>
        </pc:sldMkLst>
        <pc:spChg chg="mod">
          <ac:chgData name="Anuoluwapo O Aleem" userId="fe3eedf8-8bac-4d49-910b-79b4b00aa99d" providerId="ADAL" clId="{1B1196B3-C115-42B7-8458-9F643E17E5F7}" dt="2022-12-05T15:37:37.116" v="1178"/>
          <ac:spMkLst>
            <pc:docMk/>
            <pc:sldMk cId="1566096731" sldId="262"/>
            <ac:spMk id="3" creationId="{B9B8EE52-0805-B7EE-D03B-A49ABDB1AF81}"/>
          </ac:spMkLst>
        </pc:spChg>
      </pc:sldChg>
      <pc:sldChg chg="addSp delSp modSp del mod ord setBg">
        <pc:chgData name="Anuoluwapo O Aleem" userId="fe3eedf8-8bac-4d49-910b-79b4b00aa99d" providerId="ADAL" clId="{1B1196B3-C115-42B7-8458-9F643E17E5F7}" dt="2022-12-05T15:52:04.288" v="1232" actId="47"/>
        <pc:sldMkLst>
          <pc:docMk/>
          <pc:sldMk cId="1729925877" sldId="263"/>
        </pc:sldMkLst>
        <pc:spChg chg="mod">
          <ac:chgData name="Anuoluwapo O Aleem" userId="fe3eedf8-8bac-4d49-910b-79b4b00aa99d" providerId="ADAL" clId="{1B1196B3-C115-42B7-8458-9F643E17E5F7}" dt="2022-12-05T15:51:48.467" v="1231" actId="26606"/>
          <ac:spMkLst>
            <pc:docMk/>
            <pc:sldMk cId="1729925877" sldId="263"/>
            <ac:spMk id="2" creationId="{89FD7DE8-602C-D560-C955-3099F407B7C8}"/>
          </ac:spMkLst>
        </pc:spChg>
        <pc:spChg chg="add del">
          <ac:chgData name="Anuoluwapo O Aleem" userId="fe3eedf8-8bac-4d49-910b-79b4b00aa99d" providerId="ADAL" clId="{1B1196B3-C115-42B7-8458-9F643E17E5F7}" dt="2022-12-05T15:51:48.467" v="1231" actId="26606"/>
          <ac:spMkLst>
            <pc:docMk/>
            <pc:sldMk cId="1729925877" sldId="263"/>
            <ac:spMk id="3" creationId="{A0176816-21F1-3C33-A4D0-66F93F8D5C10}"/>
          </ac:spMkLst>
        </pc:spChg>
        <pc:spChg chg="add del">
          <ac:chgData name="Anuoluwapo O Aleem" userId="fe3eedf8-8bac-4d49-910b-79b4b00aa99d" providerId="ADAL" clId="{1B1196B3-C115-42B7-8458-9F643E17E5F7}" dt="2022-12-05T15:51:37.502" v="1226" actId="26606"/>
          <ac:spMkLst>
            <pc:docMk/>
            <pc:sldMk cId="1729925877" sldId="263"/>
            <ac:spMk id="8" creationId="{907EF6B7-1338-4443-8C46-6A318D952DFD}"/>
          </ac:spMkLst>
        </pc:spChg>
        <pc:spChg chg="add del">
          <ac:chgData name="Anuoluwapo O Aleem" userId="fe3eedf8-8bac-4d49-910b-79b4b00aa99d" providerId="ADAL" clId="{1B1196B3-C115-42B7-8458-9F643E17E5F7}" dt="2022-12-05T15:51:33.044" v="1224" actId="26606"/>
          <ac:spMkLst>
            <pc:docMk/>
            <pc:sldMk cId="1729925877" sldId="263"/>
            <ac:spMk id="9" creationId="{E91DC736-0EF8-4F87-9146-EBF1D2EE4D3D}"/>
          </ac:spMkLst>
        </pc:spChg>
        <pc:spChg chg="add del">
          <ac:chgData name="Anuoluwapo O Aleem" userId="fe3eedf8-8bac-4d49-910b-79b4b00aa99d" providerId="ADAL" clId="{1B1196B3-C115-42B7-8458-9F643E17E5F7}" dt="2022-12-05T15:51:37.502" v="1226" actId="26606"/>
          <ac:spMkLst>
            <pc:docMk/>
            <pc:sldMk cId="1729925877" sldId="263"/>
            <ac:spMk id="10" creationId="{DAAE4CDD-124C-4DCF-9584-B6033B545DD5}"/>
          </ac:spMkLst>
        </pc:spChg>
        <pc:spChg chg="add del">
          <ac:chgData name="Anuoluwapo O Aleem" userId="fe3eedf8-8bac-4d49-910b-79b4b00aa99d" providerId="ADAL" clId="{1B1196B3-C115-42B7-8458-9F643E17E5F7}" dt="2022-12-05T15:51:33.044" v="1224" actId="26606"/>
          <ac:spMkLst>
            <pc:docMk/>
            <pc:sldMk cId="1729925877" sldId="263"/>
            <ac:spMk id="11" creationId="{097CD68E-23E3-4007-8847-CD0944C4F7BE}"/>
          </ac:spMkLst>
        </pc:spChg>
        <pc:spChg chg="add del">
          <ac:chgData name="Anuoluwapo O Aleem" userId="fe3eedf8-8bac-4d49-910b-79b4b00aa99d" providerId="ADAL" clId="{1B1196B3-C115-42B7-8458-9F643E17E5F7}" dt="2022-12-05T15:51:37.502" v="1226" actId="26606"/>
          <ac:spMkLst>
            <pc:docMk/>
            <pc:sldMk cId="1729925877" sldId="263"/>
            <ac:spMk id="12" creationId="{081E4A58-353D-44AE-B2FC-2A74E2E400F7}"/>
          </ac:spMkLst>
        </pc:spChg>
        <pc:spChg chg="add del">
          <ac:chgData name="Anuoluwapo O Aleem" userId="fe3eedf8-8bac-4d49-910b-79b4b00aa99d" providerId="ADAL" clId="{1B1196B3-C115-42B7-8458-9F643E17E5F7}" dt="2022-12-05T15:51:33.044" v="1224" actId="26606"/>
          <ac:spMkLst>
            <pc:docMk/>
            <pc:sldMk cId="1729925877" sldId="263"/>
            <ac:spMk id="13" creationId="{AF2F604E-43BE-4DC3-B983-E071523364F8}"/>
          </ac:spMkLst>
        </pc:spChg>
        <pc:spChg chg="add del">
          <ac:chgData name="Anuoluwapo O Aleem" userId="fe3eedf8-8bac-4d49-910b-79b4b00aa99d" providerId="ADAL" clId="{1B1196B3-C115-42B7-8458-9F643E17E5F7}" dt="2022-12-05T15:51:48.457" v="1230" actId="26606"/>
          <ac:spMkLst>
            <pc:docMk/>
            <pc:sldMk cId="1729925877" sldId="263"/>
            <ac:spMk id="14" creationId="{CABBD4C1-E6F8-46F6-8152-A8A97490BF4D}"/>
          </ac:spMkLst>
        </pc:spChg>
        <pc:spChg chg="add del">
          <ac:chgData name="Anuoluwapo O Aleem" userId="fe3eedf8-8bac-4d49-910b-79b4b00aa99d" providerId="ADAL" clId="{1B1196B3-C115-42B7-8458-9F643E17E5F7}" dt="2022-12-05T15:51:33.044" v="1224" actId="26606"/>
          <ac:spMkLst>
            <pc:docMk/>
            <pc:sldMk cId="1729925877" sldId="263"/>
            <ac:spMk id="15" creationId="{08C9B587-E65E-4B52-B37C-ABEBB6E87928}"/>
          </ac:spMkLst>
        </pc:spChg>
        <pc:spChg chg="add del">
          <ac:chgData name="Anuoluwapo O Aleem" userId="fe3eedf8-8bac-4d49-910b-79b4b00aa99d" providerId="ADAL" clId="{1B1196B3-C115-42B7-8458-9F643E17E5F7}" dt="2022-12-05T15:51:48.457" v="1230" actId="26606"/>
          <ac:spMkLst>
            <pc:docMk/>
            <pc:sldMk cId="1729925877" sldId="263"/>
            <ac:spMk id="16" creationId="{83BA5EF5-1FE9-4BF9-83BB-269BCDDF6156}"/>
          </ac:spMkLst>
        </pc:spChg>
        <pc:spChg chg="add del">
          <ac:chgData name="Anuoluwapo O Aleem" userId="fe3eedf8-8bac-4d49-910b-79b4b00aa99d" providerId="ADAL" clId="{1B1196B3-C115-42B7-8458-9F643E17E5F7}" dt="2022-12-05T15:51:37.502" v="1226" actId="26606"/>
          <ac:spMkLst>
            <pc:docMk/>
            <pc:sldMk cId="1729925877" sldId="263"/>
            <ac:spMk id="17" creationId="{A0176816-21F1-3C33-A4D0-66F93F8D5C10}"/>
          </ac:spMkLst>
        </pc:spChg>
        <pc:spChg chg="add del">
          <ac:chgData name="Anuoluwapo O Aleem" userId="fe3eedf8-8bac-4d49-910b-79b4b00aa99d" providerId="ADAL" clId="{1B1196B3-C115-42B7-8458-9F643E17E5F7}" dt="2022-12-05T15:51:47.312" v="1228" actId="26606"/>
          <ac:spMkLst>
            <pc:docMk/>
            <pc:sldMk cId="1729925877" sldId="263"/>
            <ac:spMk id="19" creationId="{2643BE6C-86B7-4AB9-91E8-9B5DB45AC8EA}"/>
          </ac:spMkLst>
        </pc:spChg>
        <pc:spChg chg="add del">
          <ac:chgData name="Anuoluwapo O Aleem" userId="fe3eedf8-8bac-4d49-910b-79b4b00aa99d" providerId="ADAL" clId="{1B1196B3-C115-42B7-8458-9F643E17E5F7}" dt="2022-12-05T15:51:48.457" v="1230" actId="26606"/>
          <ac:spMkLst>
            <pc:docMk/>
            <pc:sldMk cId="1729925877" sldId="263"/>
            <ac:spMk id="20" creationId="{88853921-7BC9-4BDE-ACAB-133C683C82D6}"/>
          </ac:spMkLst>
        </pc:spChg>
        <pc:spChg chg="add del">
          <ac:chgData name="Anuoluwapo O Aleem" userId="fe3eedf8-8bac-4d49-910b-79b4b00aa99d" providerId="ADAL" clId="{1B1196B3-C115-42B7-8458-9F643E17E5F7}" dt="2022-12-05T15:51:48.457" v="1230" actId="26606"/>
          <ac:spMkLst>
            <pc:docMk/>
            <pc:sldMk cId="1729925877" sldId="263"/>
            <ac:spMk id="21" creationId="{F837543A-6020-4505-A233-C9DB4BF74011}"/>
          </ac:spMkLst>
        </pc:spChg>
        <pc:spChg chg="add del">
          <ac:chgData name="Anuoluwapo O Aleem" userId="fe3eedf8-8bac-4d49-910b-79b4b00aa99d" providerId="ADAL" clId="{1B1196B3-C115-42B7-8458-9F643E17E5F7}" dt="2022-12-05T15:51:48.457" v="1230" actId="26606"/>
          <ac:spMkLst>
            <pc:docMk/>
            <pc:sldMk cId="1729925877" sldId="263"/>
            <ac:spMk id="22" creationId="{09192968-3AE7-4470-A61C-97294BB92731}"/>
          </ac:spMkLst>
        </pc:spChg>
        <pc:spChg chg="add del">
          <ac:chgData name="Anuoluwapo O Aleem" userId="fe3eedf8-8bac-4d49-910b-79b4b00aa99d" providerId="ADAL" clId="{1B1196B3-C115-42B7-8458-9F643E17E5F7}" dt="2022-12-05T15:51:48.457" v="1230" actId="26606"/>
          <ac:spMkLst>
            <pc:docMk/>
            <pc:sldMk cId="1729925877" sldId="263"/>
            <ac:spMk id="23" creationId="{35B16301-FB18-48BA-A6DD-C37CAF6F9A18}"/>
          </ac:spMkLst>
        </pc:spChg>
        <pc:spChg chg="add del">
          <ac:chgData name="Anuoluwapo O Aleem" userId="fe3eedf8-8bac-4d49-910b-79b4b00aa99d" providerId="ADAL" clId="{1B1196B3-C115-42B7-8458-9F643E17E5F7}" dt="2022-12-05T15:51:48.457" v="1230" actId="26606"/>
          <ac:spMkLst>
            <pc:docMk/>
            <pc:sldMk cId="1729925877" sldId="263"/>
            <ac:spMk id="24" creationId="{3AB72E55-43E4-4356-BFE8-E2102CB0B505}"/>
          </ac:spMkLst>
        </pc:spChg>
        <pc:spChg chg="add del">
          <ac:chgData name="Anuoluwapo O Aleem" userId="fe3eedf8-8bac-4d49-910b-79b4b00aa99d" providerId="ADAL" clId="{1B1196B3-C115-42B7-8458-9F643E17E5F7}" dt="2022-12-05T15:51:48.457" v="1230" actId="26606"/>
          <ac:spMkLst>
            <pc:docMk/>
            <pc:sldMk cId="1729925877" sldId="263"/>
            <ac:spMk id="25" creationId="{A0176816-21F1-3C33-A4D0-66F93F8D5C10}"/>
          </ac:spMkLst>
        </pc:spChg>
        <pc:spChg chg="add del">
          <ac:chgData name="Anuoluwapo O Aleem" userId="fe3eedf8-8bac-4d49-910b-79b4b00aa99d" providerId="ADAL" clId="{1B1196B3-C115-42B7-8458-9F643E17E5F7}" dt="2022-12-05T15:51:48.457" v="1230" actId="26606"/>
          <ac:spMkLst>
            <pc:docMk/>
            <pc:sldMk cId="1729925877" sldId="263"/>
            <ac:spMk id="26" creationId="{C3C0D90E-074A-4F52-9B11-B52BEF4BCBE5}"/>
          </ac:spMkLst>
        </pc:spChg>
        <pc:spChg chg="add">
          <ac:chgData name="Anuoluwapo O Aleem" userId="fe3eedf8-8bac-4d49-910b-79b4b00aa99d" providerId="ADAL" clId="{1B1196B3-C115-42B7-8458-9F643E17E5F7}" dt="2022-12-05T15:51:48.467" v="1231" actId="26606"/>
          <ac:spMkLst>
            <pc:docMk/>
            <pc:sldMk cId="1729925877" sldId="263"/>
            <ac:spMk id="28" creationId="{389575E1-3389-451A-A5F7-27854C25C599}"/>
          </ac:spMkLst>
        </pc:spChg>
        <pc:spChg chg="add">
          <ac:chgData name="Anuoluwapo O Aleem" userId="fe3eedf8-8bac-4d49-910b-79b4b00aa99d" providerId="ADAL" clId="{1B1196B3-C115-42B7-8458-9F643E17E5F7}" dt="2022-12-05T15:51:48.467" v="1231" actId="26606"/>
          <ac:spMkLst>
            <pc:docMk/>
            <pc:sldMk cId="1729925877" sldId="263"/>
            <ac:spMk id="29" creationId="{A53CCC5C-D88E-40FB-B30B-23DCDBD01D37}"/>
          </ac:spMkLst>
        </pc:spChg>
        <pc:spChg chg="add">
          <ac:chgData name="Anuoluwapo O Aleem" userId="fe3eedf8-8bac-4d49-910b-79b4b00aa99d" providerId="ADAL" clId="{1B1196B3-C115-42B7-8458-9F643E17E5F7}" dt="2022-12-05T15:51:48.467" v="1231" actId="26606"/>
          <ac:spMkLst>
            <pc:docMk/>
            <pc:sldMk cId="1729925877" sldId="263"/>
            <ac:spMk id="30" creationId="{081E4A58-353D-44AE-B2FC-2A74E2E400F7}"/>
          </ac:spMkLst>
        </pc:spChg>
        <pc:spChg chg="add">
          <ac:chgData name="Anuoluwapo O Aleem" userId="fe3eedf8-8bac-4d49-910b-79b4b00aa99d" providerId="ADAL" clId="{1B1196B3-C115-42B7-8458-9F643E17E5F7}" dt="2022-12-05T15:51:48.467" v="1231" actId="26606"/>
          <ac:spMkLst>
            <pc:docMk/>
            <pc:sldMk cId="1729925877" sldId="263"/>
            <ac:spMk id="31" creationId="{A0176816-21F1-3C33-A4D0-66F93F8D5C10}"/>
          </ac:spMkLst>
        </pc:spChg>
        <pc:picChg chg="add del">
          <ac:chgData name="Anuoluwapo O Aleem" userId="fe3eedf8-8bac-4d49-910b-79b4b00aa99d" providerId="ADAL" clId="{1B1196B3-C115-42B7-8458-9F643E17E5F7}" dt="2022-12-05T15:51:33.044" v="1224" actId="26606"/>
          <ac:picMkLst>
            <pc:docMk/>
            <pc:sldMk cId="1729925877" sldId="263"/>
            <ac:picMk id="5" creationId="{679636FF-8D99-C5A6-BBA0-3622DD92A336}"/>
          </ac:picMkLst>
        </pc:picChg>
        <pc:picChg chg="add del">
          <ac:chgData name="Anuoluwapo O Aleem" userId="fe3eedf8-8bac-4d49-910b-79b4b00aa99d" providerId="ADAL" clId="{1B1196B3-C115-42B7-8458-9F643E17E5F7}" dt="2022-12-05T15:51:47.312" v="1228" actId="26606"/>
          <ac:picMkLst>
            <pc:docMk/>
            <pc:sldMk cId="1729925877" sldId="263"/>
            <ac:picMk id="7" creationId="{885647D1-4561-66FD-90E4-6033D373D02E}"/>
          </ac:picMkLst>
        </pc:picChg>
        <pc:cxnChg chg="add del">
          <ac:chgData name="Anuoluwapo O Aleem" userId="fe3eedf8-8bac-4d49-910b-79b4b00aa99d" providerId="ADAL" clId="{1B1196B3-C115-42B7-8458-9F643E17E5F7}" dt="2022-12-05T15:51:48.457" v="1230" actId="26606"/>
          <ac:cxnSpMkLst>
            <pc:docMk/>
            <pc:sldMk cId="1729925877" sldId="263"/>
            <ac:cxnSpMk id="18" creationId="{4B3BCACB-5880-460B-9606-8C433A9AF99D}"/>
          </ac:cxnSpMkLst>
        </pc:cxnChg>
      </pc:sldChg>
      <pc:sldChg chg="addSp modSp add mod">
        <pc:chgData name="Anuoluwapo O Aleem" userId="fe3eedf8-8bac-4d49-910b-79b4b00aa99d" providerId="ADAL" clId="{1B1196B3-C115-42B7-8458-9F643E17E5F7}" dt="2022-12-05T03:55:08.445" v="63" actId="1076"/>
        <pc:sldMkLst>
          <pc:docMk/>
          <pc:sldMk cId="1228920366" sldId="264"/>
        </pc:sldMkLst>
        <pc:spChg chg="mod">
          <ac:chgData name="Anuoluwapo O Aleem" userId="fe3eedf8-8bac-4d49-910b-79b4b00aa99d" providerId="ADAL" clId="{1B1196B3-C115-42B7-8458-9F643E17E5F7}" dt="2022-12-05T03:49:58.522" v="46" actId="14100"/>
          <ac:spMkLst>
            <pc:docMk/>
            <pc:sldMk cId="1228920366" sldId="264"/>
            <ac:spMk id="2" creationId="{2F679BFD-A6F3-7EE9-9789-EE0BC19B17DF}"/>
          </ac:spMkLst>
        </pc:spChg>
        <pc:spChg chg="mod">
          <ac:chgData name="Anuoluwapo O Aleem" userId="fe3eedf8-8bac-4d49-910b-79b4b00aa99d" providerId="ADAL" clId="{1B1196B3-C115-42B7-8458-9F643E17E5F7}" dt="2022-12-05T03:54:32.003" v="60" actId="14100"/>
          <ac:spMkLst>
            <pc:docMk/>
            <pc:sldMk cId="1228920366" sldId="264"/>
            <ac:spMk id="3" creationId="{754BB037-9CEE-BBDA-5EDD-6A2D52150522}"/>
          </ac:spMkLst>
        </pc:spChg>
        <pc:picChg chg="add mod">
          <ac:chgData name="Anuoluwapo O Aleem" userId="fe3eedf8-8bac-4d49-910b-79b4b00aa99d" providerId="ADAL" clId="{1B1196B3-C115-42B7-8458-9F643E17E5F7}" dt="2022-12-05T03:54:39.633" v="61" actId="1076"/>
          <ac:picMkLst>
            <pc:docMk/>
            <pc:sldMk cId="1228920366" sldId="264"/>
            <ac:picMk id="4" creationId="{4C4B1175-37A3-CE95-B9F5-DC67CE8F6C0D}"/>
          </ac:picMkLst>
        </pc:picChg>
        <pc:picChg chg="add mod">
          <ac:chgData name="Anuoluwapo O Aleem" userId="fe3eedf8-8bac-4d49-910b-79b4b00aa99d" providerId="ADAL" clId="{1B1196B3-C115-42B7-8458-9F643E17E5F7}" dt="2022-12-05T03:55:08.445" v="63" actId="1076"/>
          <ac:picMkLst>
            <pc:docMk/>
            <pc:sldMk cId="1228920366" sldId="264"/>
            <ac:picMk id="5" creationId="{A3DD5EBF-FC42-1D9B-A591-C69B5F8448E3}"/>
          </ac:picMkLst>
        </pc:picChg>
      </pc:sldChg>
      <pc:sldChg chg="addSp delSp modSp add mod">
        <pc:chgData name="Anuoluwapo O Aleem" userId="fe3eedf8-8bac-4d49-910b-79b4b00aa99d" providerId="ADAL" clId="{1B1196B3-C115-42B7-8458-9F643E17E5F7}" dt="2022-12-05T16:20:41.762" v="1270" actId="20577"/>
        <pc:sldMkLst>
          <pc:docMk/>
          <pc:sldMk cId="1445436579" sldId="265"/>
        </pc:sldMkLst>
        <pc:spChg chg="mod">
          <ac:chgData name="Anuoluwapo O Aleem" userId="fe3eedf8-8bac-4d49-910b-79b4b00aa99d" providerId="ADAL" clId="{1B1196B3-C115-42B7-8458-9F643E17E5F7}" dt="2022-12-05T04:03:21.562" v="86" actId="20577"/>
          <ac:spMkLst>
            <pc:docMk/>
            <pc:sldMk cId="1445436579" sldId="265"/>
            <ac:spMk id="2" creationId="{2F679BFD-A6F3-7EE9-9789-EE0BC19B17DF}"/>
          </ac:spMkLst>
        </pc:spChg>
        <pc:spChg chg="mod">
          <ac:chgData name="Anuoluwapo O Aleem" userId="fe3eedf8-8bac-4d49-910b-79b4b00aa99d" providerId="ADAL" clId="{1B1196B3-C115-42B7-8458-9F643E17E5F7}" dt="2022-12-05T16:20:41.762" v="1270" actId="20577"/>
          <ac:spMkLst>
            <pc:docMk/>
            <pc:sldMk cId="1445436579" sldId="265"/>
            <ac:spMk id="3" creationId="{754BB037-9CEE-BBDA-5EDD-6A2D52150522}"/>
          </ac:spMkLst>
        </pc:spChg>
        <pc:picChg chg="del mod">
          <ac:chgData name="Anuoluwapo O Aleem" userId="fe3eedf8-8bac-4d49-910b-79b4b00aa99d" providerId="ADAL" clId="{1B1196B3-C115-42B7-8458-9F643E17E5F7}" dt="2022-12-05T13:47:13.654" v="396" actId="478"/>
          <ac:picMkLst>
            <pc:docMk/>
            <pc:sldMk cId="1445436579" sldId="265"/>
            <ac:picMk id="4" creationId="{4C4B1175-37A3-CE95-B9F5-DC67CE8F6C0D}"/>
          </ac:picMkLst>
        </pc:picChg>
        <pc:picChg chg="del">
          <ac:chgData name="Anuoluwapo O Aleem" userId="fe3eedf8-8bac-4d49-910b-79b4b00aa99d" providerId="ADAL" clId="{1B1196B3-C115-42B7-8458-9F643E17E5F7}" dt="2022-12-05T13:47:15.553" v="397" actId="478"/>
          <ac:picMkLst>
            <pc:docMk/>
            <pc:sldMk cId="1445436579" sldId="265"/>
            <ac:picMk id="5" creationId="{A3DD5EBF-FC42-1D9B-A591-C69B5F8448E3}"/>
          </ac:picMkLst>
        </pc:picChg>
        <pc:picChg chg="add mod">
          <ac:chgData name="Anuoluwapo O Aleem" userId="fe3eedf8-8bac-4d49-910b-79b4b00aa99d" providerId="ADAL" clId="{1B1196B3-C115-42B7-8458-9F643E17E5F7}" dt="2022-12-05T13:57:52.896" v="544" actId="1076"/>
          <ac:picMkLst>
            <pc:docMk/>
            <pc:sldMk cId="1445436579" sldId="265"/>
            <ac:picMk id="7" creationId="{86C92763-8CD7-73C5-86F2-1C656FC410F6}"/>
          </ac:picMkLst>
        </pc:picChg>
        <pc:picChg chg="add mod">
          <ac:chgData name="Anuoluwapo O Aleem" userId="fe3eedf8-8bac-4d49-910b-79b4b00aa99d" providerId="ADAL" clId="{1B1196B3-C115-42B7-8458-9F643E17E5F7}" dt="2022-12-05T13:58:56.790" v="546" actId="1076"/>
          <ac:picMkLst>
            <pc:docMk/>
            <pc:sldMk cId="1445436579" sldId="265"/>
            <ac:picMk id="10" creationId="{C5AD2A40-FFD2-28E5-F50D-D296DA0B69DF}"/>
          </ac:picMkLst>
        </pc:picChg>
      </pc:sldChg>
      <pc:sldChg chg="add del">
        <pc:chgData name="Anuoluwapo O Aleem" userId="fe3eedf8-8bac-4d49-910b-79b4b00aa99d" providerId="ADAL" clId="{1B1196B3-C115-42B7-8458-9F643E17E5F7}" dt="2022-12-05T03:55:33.093" v="66" actId="47"/>
        <pc:sldMkLst>
          <pc:docMk/>
          <pc:sldMk cId="2232076078" sldId="265"/>
        </pc:sldMkLst>
      </pc:sldChg>
      <pc:sldChg chg="addSp delSp modSp add mod">
        <pc:chgData name="Anuoluwapo O Aleem" userId="fe3eedf8-8bac-4d49-910b-79b4b00aa99d" providerId="ADAL" clId="{1B1196B3-C115-42B7-8458-9F643E17E5F7}" dt="2022-12-05T14:07:17.435" v="618" actId="1076"/>
        <pc:sldMkLst>
          <pc:docMk/>
          <pc:sldMk cId="973974837" sldId="266"/>
        </pc:sldMkLst>
        <pc:spChg chg="mod">
          <ac:chgData name="Anuoluwapo O Aleem" userId="fe3eedf8-8bac-4d49-910b-79b4b00aa99d" providerId="ADAL" clId="{1B1196B3-C115-42B7-8458-9F643E17E5F7}" dt="2022-12-05T14:07:17.435" v="618" actId="1076"/>
          <ac:spMkLst>
            <pc:docMk/>
            <pc:sldMk cId="973974837" sldId="266"/>
            <ac:spMk id="2" creationId="{2F679BFD-A6F3-7EE9-9789-EE0BC19B17DF}"/>
          </ac:spMkLst>
        </pc:spChg>
        <pc:spChg chg="add del mod">
          <ac:chgData name="Anuoluwapo O Aleem" userId="fe3eedf8-8bac-4d49-910b-79b4b00aa99d" providerId="ADAL" clId="{1B1196B3-C115-42B7-8458-9F643E17E5F7}" dt="2022-12-05T14:03:48.621" v="595" actId="478"/>
          <ac:spMkLst>
            <pc:docMk/>
            <pc:sldMk cId="973974837" sldId="266"/>
            <ac:spMk id="3" creationId="{754BB037-9CEE-BBDA-5EDD-6A2D52150522}"/>
          </ac:spMkLst>
        </pc:spChg>
        <pc:spChg chg="add del mod">
          <ac:chgData name="Anuoluwapo O Aleem" userId="fe3eedf8-8bac-4d49-910b-79b4b00aa99d" providerId="ADAL" clId="{1B1196B3-C115-42B7-8458-9F643E17E5F7}" dt="2022-12-05T14:03:25.794" v="593" actId="478"/>
          <ac:spMkLst>
            <pc:docMk/>
            <pc:sldMk cId="973974837" sldId="266"/>
            <ac:spMk id="9" creationId="{66658448-0F97-A8B0-49E6-A70600CABB19}"/>
          </ac:spMkLst>
        </pc:spChg>
        <pc:spChg chg="add del mod">
          <ac:chgData name="Anuoluwapo O Aleem" userId="fe3eedf8-8bac-4d49-910b-79b4b00aa99d" providerId="ADAL" clId="{1B1196B3-C115-42B7-8458-9F643E17E5F7}" dt="2022-12-05T14:03:56.665" v="596" actId="478"/>
          <ac:spMkLst>
            <pc:docMk/>
            <pc:sldMk cId="973974837" sldId="266"/>
            <ac:spMk id="12" creationId="{7430FAE9-B53A-78C3-78E6-36DD6A47B339}"/>
          </ac:spMkLst>
        </pc:spChg>
        <pc:picChg chg="add mod">
          <ac:chgData name="Anuoluwapo O Aleem" userId="fe3eedf8-8bac-4d49-910b-79b4b00aa99d" providerId="ADAL" clId="{1B1196B3-C115-42B7-8458-9F643E17E5F7}" dt="2022-12-05T14:04:17.430" v="602" actId="14100"/>
          <ac:picMkLst>
            <pc:docMk/>
            <pc:sldMk cId="973974837" sldId="266"/>
            <ac:picMk id="5" creationId="{0983A9BC-313E-54AB-96BD-C8BC61BE41D8}"/>
          </ac:picMkLst>
        </pc:picChg>
        <pc:picChg chg="del">
          <ac:chgData name="Anuoluwapo O Aleem" userId="fe3eedf8-8bac-4d49-910b-79b4b00aa99d" providerId="ADAL" clId="{1B1196B3-C115-42B7-8458-9F643E17E5F7}" dt="2022-12-05T14:02:44.061" v="587" actId="478"/>
          <ac:picMkLst>
            <pc:docMk/>
            <pc:sldMk cId="973974837" sldId="266"/>
            <ac:picMk id="7" creationId="{86C92763-8CD7-73C5-86F2-1C656FC410F6}"/>
          </ac:picMkLst>
        </pc:picChg>
        <pc:picChg chg="del">
          <ac:chgData name="Anuoluwapo O Aleem" userId="fe3eedf8-8bac-4d49-910b-79b4b00aa99d" providerId="ADAL" clId="{1B1196B3-C115-42B7-8458-9F643E17E5F7}" dt="2022-12-05T14:02:46.538" v="588" actId="478"/>
          <ac:picMkLst>
            <pc:docMk/>
            <pc:sldMk cId="973974837" sldId="266"/>
            <ac:picMk id="10" creationId="{C5AD2A40-FFD2-28E5-F50D-D296DA0B69DF}"/>
          </ac:picMkLst>
        </pc:picChg>
      </pc:sldChg>
      <pc:sldChg chg="addSp delSp modSp add del mod">
        <pc:chgData name="Anuoluwapo O Aleem" userId="fe3eedf8-8bac-4d49-910b-79b4b00aa99d" providerId="ADAL" clId="{1B1196B3-C115-42B7-8458-9F643E17E5F7}" dt="2022-12-05T14:36:52.361" v="735" actId="2696"/>
        <pc:sldMkLst>
          <pc:docMk/>
          <pc:sldMk cId="2151945970" sldId="267"/>
        </pc:sldMkLst>
        <pc:spChg chg="mod">
          <ac:chgData name="Anuoluwapo O Aleem" userId="fe3eedf8-8bac-4d49-910b-79b4b00aa99d" providerId="ADAL" clId="{1B1196B3-C115-42B7-8458-9F643E17E5F7}" dt="2022-12-05T14:15:14.823" v="660" actId="14100"/>
          <ac:spMkLst>
            <pc:docMk/>
            <pc:sldMk cId="2151945970" sldId="267"/>
            <ac:spMk id="2" creationId="{2F679BFD-A6F3-7EE9-9789-EE0BC19B17DF}"/>
          </ac:spMkLst>
        </pc:spChg>
        <pc:spChg chg="del">
          <ac:chgData name="Anuoluwapo O Aleem" userId="fe3eedf8-8bac-4d49-910b-79b4b00aa99d" providerId="ADAL" clId="{1B1196B3-C115-42B7-8458-9F643E17E5F7}" dt="2022-12-05T14:11:19.111" v="644" actId="26606"/>
          <ac:spMkLst>
            <pc:docMk/>
            <pc:sldMk cId="2151945970" sldId="267"/>
            <ac:spMk id="8" creationId="{907EF6B7-1338-4443-8C46-6A318D952DFD}"/>
          </ac:spMkLst>
        </pc:spChg>
        <pc:spChg chg="del">
          <ac:chgData name="Anuoluwapo O Aleem" userId="fe3eedf8-8bac-4d49-910b-79b4b00aa99d" providerId="ADAL" clId="{1B1196B3-C115-42B7-8458-9F643E17E5F7}" dt="2022-12-05T14:11:19.111" v="644" actId="26606"/>
          <ac:spMkLst>
            <pc:docMk/>
            <pc:sldMk cId="2151945970" sldId="267"/>
            <ac:spMk id="19" creationId="{DAAE4CDD-124C-4DCF-9584-B6033B545DD5}"/>
          </ac:spMkLst>
        </pc:spChg>
        <pc:spChg chg="del">
          <ac:chgData name="Anuoluwapo O Aleem" userId="fe3eedf8-8bac-4d49-910b-79b4b00aa99d" providerId="ADAL" clId="{1B1196B3-C115-42B7-8458-9F643E17E5F7}" dt="2022-12-05T14:11:19.111" v="644" actId="26606"/>
          <ac:spMkLst>
            <pc:docMk/>
            <pc:sldMk cId="2151945970" sldId="267"/>
            <ac:spMk id="20" creationId="{081E4A58-353D-44AE-B2FC-2A74E2E400F7}"/>
          </ac:spMkLst>
        </pc:spChg>
        <pc:spChg chg="add">
          <ac:chgData name="Anuoluwapo O Aleem" userId="fe3eedf8-8bac-4d49-910b-79b4b00aa99d" providerId="ADAL" clId="{1B1196B3-C115-42B7-8458-9F643E17E5F7}" dt="2022-12-05T14:11:19.111" v="644" actId="26606"/>
          <ac:spMkLst>
            <pc:docMk/>
            <pc:sldMk cId="2151945970" sldId="267"/>
            <ac:spMk id="1031" creationId="{665DBBEF-238B-476B-96AB-8AAC3224ECEA}"/>
          </ac:spMkLst>
        </pc:spChg>
        <pc:spChg chg="add">
          <ac:chgData name="Anuoluwapo O Aleem" userId="fe3eedf8-8bac-4d49-910b-79b4b00aa99d" providerId="ADAL" clId="{1B1196B3-C115-42B7-8458-9F643E17E5F7}" dt="2022-12-05T14:11:19.111" v="644" actId="26606"/>
          <ac:spMkLst>
            <pc:docMk/>
            <pc:sldMk cId="2151945970" sldId="267"/>
            <ac:spMk id="1033" creationId="{3FCFB1DE-0B7E-48CC-BA90-B2AB0889F9D6}"/>
          </ac:spMkLst>
        </pc:spChg>
        <pc:picChg chg="del">
          <ac:chgData name="Anuoluwapo O Aleem" userId="fe3eedf8-8bac-4d49-910b-79b4b00aa99d" providerId="ADAL" clId="{1B1196B3-C115-42B7-8458-9F643E17E5F7}" dt="2022-12-05T14:08:13.230" v="642" actId="478"/>
          <ac:picMkLst>
            <pc:docMk/>
            <pc:sldMk cId="2151945970" sldId="267"/>
            <ac:picMk id="5" creationId="{0983A9BC-313E-54AB-96BD-C8BC61BE41D8}"/>
          </ac:picMkLst>
        </pc:picChg>
        <pc:picChg chg="add del mod">
          <ac:chgData name="Anuoluwapo O Aleem" userId="fe3eedf8-8bac-4d49-910b-79b4b00aa99d" providerId="ADAL" clId="{1B1196B3-C115-42B7-8458-9F643E17E5F7}" dt="2022-12-05T14:19:14.604" v="665" actId="478"/>
          <ac:picMkLst>
            <pc:docMk/>
            <pc:sldMk cId="2151945970" sldId="267"/>
            <ac:picMk id="1026" creationId="{1C48EAAF-58BF-1985-FE30-0CDF211F0E49}"/>
          </ac:picMkLst>
        </pc:picChg>
        <pc:picChg chg="add mod">
          <ac:chgData name="Anuoluwapo O Aleem" userId="fe3eedf8-8bac-4d49-910b-79b4b00aa99d" providerId="ADAL" clId="{1B1196B3-C115-42B7-8458-9F643E17E5F7}" dt="2022-12-05T14:19:21.396" v="667" actId="1076"/>
          <ac:picMkLst>
            <pc:docMk/>
            <pc:sldMk cId="2151945970" sldId="267"/>
            <ac:picMk id="1028" creationId="{7A505B8A-BC6D-7B6A-BC55-0394D9EE06CC}"/>
          </ac:picMkLst>
        </pc:picChg>
      </pc:sldChg>
      <pc:sldChg chg="addSp delSp modSp new del">
        <pc:chgData name="Anuoluwapo O Aleem" userId="fe3eedf8-8bac-4d49-910b-79b4b00aa99d" providerId="ADAL" clId="{1B1196B3-C115-42B7-8458-9F643E17E5F7}" dt="2022-12-05T14:24:47.936" v="693" actId="47"/>
        <pc:sldMkLst>
          <pc:docMk/>
          <pc:sldMk cId="4129778934" sldId="268"/>
        </pc:sldMkLst>
        <pc:picChg chg="add del mod">
          <ac:chgData name="Anuoluwapo O Aleem" userId="fe3eedf8-8bac-4d49-910b-79b4b00aa99d" providerId="ADAL" clId="{1B1196B3-C115-42B7-8458-9F643E17E5F7}" dt="2022-12-05T14:19:50.329" v="669" actId="478"/>
          <ac:picMkLst>
            <pc:docMk/>
            <pc:sldMk cId="4129778934" sldId="268"/>
            <ac:picMk id="2050" creationId="{3548AA50-43B9-5B99-B9F1-90739D1CCF23}"/>
          </ac:picMkLst>
        </pc:picChg>
        <pc:picChg chg="add mod">
          <ac:chgData name="Anuoluwapo O Aleem" userId="fe3eedf8-8bac-4d49-910b-79b4b00aa99d" providerId="ADAL" clId="{1B1196B3-C115-42B7-8458-9F643E17E5F7}" dt="2022-12-05T14:19:59.891" v="671" actId="14100"/>
          <ac:picMkLst>
            <pc:docMk/>
            <pc:sldMk cId="4129778934" sldId="268"/>
            <ac:picMk id="2052" creationId="{14994D42-DA72-61B7-C7DD-4C68901E9872}"/>
          </ac:picMkLst>
        </pc:picChg>
      </pc:sldChg>
      <pc:sldChg chg="addSp delSp modSp add del mod setBg setClrOvrMap">
        <pc:chgData name="Anuoluwapo O Aleem" userId="fe3eedf8-8bac-4d49-910b-79b4b00aa99d" providerId="ADAL" clId="{1B1196B3-C115-42B7-8458-9F643E17E5F7}" dt="2022-12-05T14:41:06.538" v="757" actId="2696"/>
        <pc:sldMkLst>
          <pc:docMk/>
          <pc:sldMk cId="638074145" sldId="269"/>
        </pc:sldMkLst>
        <pc:spChg chg="add mod">
          <ac:chgData name="Anuoluwapo O Aleem" userId="fe3eedf8-8bac-4d49-910b-79b4b00aa99d" providerId="ADAL" clId="{1B1196B3-C115-42B7-8458-9F643E17E5F7}" dt="2022-12-05T14:38:55.425" v="740" actId="26606"/>
          <ac:spMkLst>
            <pc:docMk/>
            <pc:sldMk cId="638074145" sldId="269"/>
            <ac:spMk id="2" creationId="{81D33433-F439-5248-334B-98DE6FFD74BE}"/>
          </ac:spMkLst>
        </pc:spChg>
        <pc:spChg chg="add del">
          <ac:chgData name="Anuoluwapo O Aleem" userId="fe3eedf8-8bac-4d49-910b-79b4b00aa99d" providerId="ADAL" clId="{1B1196B3-C115-42B7-8458-9F643E17E5F7}" dt="2022-12-05T14:38:55.425" v="740" actId="26606"/>
          <ac:spMkLst>
            <pc:docMk/>
            <pc:sldMk cId="638074145" sldId="269"/>
            <ac:spMk id="2052" creationId="{5DCB5928-DC7D-4612-9922-441966E15627}"/>
          </ac:spMkLst>
        </pc:spChg>
        <pc:spChg chg="add del">
          <ac:chgData name="Anuoluwapo O Aleem" userId="fe3eedf8-8bac-4d49-910b-79b4b00aa99d" providerId="ADAL" clId="{1B1196B3-C115-42B7-8458-9F643E17E5F7}" dt="2022-12-05T14:37:36.006" v="737" actId="26606"/>
          <ac:spMkLst>
            <pc:docMk/>
            <pc:sldMk cId="638074145" sldId="269"/>
            <ac:spMk id="2055" creationId="{71B2258F-86CA-4D4D-8270-BC05FCDEBFB3}"/>
          </ac:spMkLst>
        </pc:spChg>
        <pc:spChg chg="add del">
          <ac:chgData name="Anuoluwapo O Aleem" userId="fe3eedf8-8bac-4d49-910b-79b4b00aa99d" providerId="ADAL" clId="{1B1196B3-C115-42B7-8458-9F643E17E5F7}" dt="2022-12-05T14:38:55.425" v="740" actId="26606"/>
          <ac:spMkLst>
            <pc:docMk/>
            <pc:sldMk cId="638074145" sldId="269"/>
            <ac:spMk id="2057" creationId="{682C1161-1736-45EC-99B7-33F3CAE9D517}"/>
          </ac:spMkLst>
        </pc:spChg>
        <pc:spChg chg="add del">
          <ac:chgData name="Anuoluwapo O Aleem" userId="fe3eedf8-8bac-4d49-910b-79b4b00aa99d" providerId="ADAL" clId="{1B1196B3-C115-42B7-8458-9F643E17E5F7}" dt="2022-12-05T14:38:55.425" v="740" actId="26606"/>
          <ac:spMkLst>
            <pc:docMk/>
            <pc:sldMk cId="638074145" sldId="269"/>
            <ac:spMk id="2059" creationId="{84D4DDB8-B68F-45B0-9F62-C4279996F672}"/>
          </ac:spMkLst>
        </pc:spChg>
        <pc:spChg chg="add del">
          <ac:chgData name="Anuoluwapo O Aleem" userId="fe3eedf8-8bac-4d49-910b-79b4b00aa99d" providerId="ADAL" clId="{1B1196B3-C115-42B7-8458-9F643E17E5F7}" dt="2022-12-05T14:38:55.425" v="740" actId="26606"/>
          <ac:spMkLst>
            <pc:docMk/>
            <pc:sldMk cId="638074145" sldId="269"/>
            <ac:spMk id="2061" creationId="{AF2F604E-43BE-4DC3-B983-E071523364F8}"/>
          </ac:spMkLst>
        </pc:spChg>
        <pc:spChg chg="add del">
          <ac:chgData name="Anuoluwapo O Aleem" userId="fe3eedf8-8bac-4d49-910b-79b4b00aa99d" providerId="ADAL" clId="{1B1196B3-C115-42B7-8458-9F643E17E5F7}" dt="2022-12-05T14:38:55.425" v="740" actId="26606"/>
          <ac:spMkLst>
            <pc:docMk/>
            <pc:sldMk cId="638074145" sldId="269"/>
            <ac:spMk id="2063" creationId="{08C9B587-E65E-4B52-B37C-ABEBB6E87928}"/>
          </ac:spMkLst>
        </pc:spChg>
        <pc:picChg chg="mod ord">
          <ac:chgData name="Anuoluwapo O Aleem" userId="fe3eedf8-8bac-4d49-910b-79b4b00aa99d" providerId="ADAL" clId="{1B1196B3-C115-42B7-8458-9F643E17E5F7}" dt="2022-12-05T14:38:55.425" v="740" actId="26606"/>
          <ac:picMkLst>
            <pc:docMk/>
            <pc:sldMk cId="638074145" sldId="269"/>
            <ac:picMk id="2050" creationId="{3548AA50-43B9-5B99-B9F1-90739D1CCF23}"/>
          </ac:picMkLst>
        </pc:picChg>
      </pc:sldChg>
      <pc:sldChg chg="addSp delSp modSp add del mod">
        <pc:chgData name="Anuoluwapo O Aleem" userId="fe3eedf8-8bac-4d49-910b-79b4b00aa99d" providerId="ADAL" clId="{1B1196B3-C115-42B7-8458-9F643E17E5F7}" dt="2022-12-05T15:13:54.133" v="907" actId="47"/>
        <pc:sldMkLst>
          <pc:docMk/>
          <pc:sldMk cId="1136871926" sldId="270"/>
        </pc:sldMkLst>
        <pc:spChg chg="mod">
          <ac:chgData name="Anuoluwapo O Aleem" userId="fe3eedf8-8bac-4d49-910b-79b4b00aa99d" providerId="ADAL" clId="{1B1196B3-C115-42B7-8458-9F643E17E5F7}" dt="2022-12-05T14:29:45.689" v="715" actId="1076"/>
          <ac:spMkLst>
            <pc:docMk/>
            <pc:sldMk cId="1136871926" sldId="270"/>
            <ac:spMk id="2" creationId="{81D33433-F439-5248-334B-98DE6FFD74BE}"/>
          </ac:spMkLst>
        </pc:spChg>
        <pc:picChg chg="add mod">
          <ac:chgData name="Anuoluwapo O Aleem" userId="fe3eedf8-8bac-4d49-910b-79b4b00aa99d" providerId="ADAL" clId="{1B1196B3-C115-42B7-8458-9F643E17E5F7}" dt="2022-12-05T14:27:51.103" v="707" actId="1076"/>
          <ac:picMkLst>
            <pc:docMk/>
            <pc:sldMk cId="1136871926" sldId="270"/>
            <ac:picMk id="4" creationId="{19070FAD-DF14-AE77-C04E-4713DE28E465}"/>
          </ac:picMkLst>
        </pc:picChg>
        <pc:picChg chg="add del mod">
          <ac:chgData name="Anuoluwapo O Aleem" userId="fe3eedf8-8bac-4d49-910b-79b4b00aa99d" providerId="ADAL" clId="{1B1196B3-C115-42B7-8458-9F643E17E5F7}" dt="2022-12-05T14:56:13.198" v="822" actId="21"/>
          <ac:picMkLst>
            <pc:docMk/>
            <pc:sldMk cId="1136871926" sldId="270"/>
            <ac:picMk id="6" creationId="{55587E48-7584-7BDE-5E02-5DBB48F127C2}"/>
          </ac:picMkLst>
        </pc:picChg>
        <pc:picChg chg="add mod">
          <ac:chgData name="Anuoluwapo O Aleem" userId="fe3eedf8-8bac-4d49-910b-79b4b00aa99d" providerId="ADAL" clId="{1B1196B3-C115-42B7-8458-9F643E17E5F7}" dt="2022-12-05T14:32:05.017" v="718" actId="14100"/>
          <ac:picMkLst>
            <pc:docMk/>
            <pc:sldMk cId="1136871926" sldId="270"/>
            <ac:picMk id="8" creationId="{96FDF55C-C100-C737-3707-5F755BE0A299}"/>
          </ac:picMkLst>
        </pc:picChg>
        <pc:picChg chg="add mod">
          <ac:chgData name="Anuoluwapo O Aleem" userId="fe3eedf8-8bac-4d49-910b-79b4b00aa99d" providerId="ADAL" clId="{1B1196B3-C115-42B7-8458-9F643E17E5F7}" dt="2022-12-05T14:32:01.442" v="717" actId="1076"/>
          <ac:picMkLst>
            <pc:docMk/>
            <pc:sldMk cId="1136871926" sldId="270"/>
            <ac:picMk id="10" creationId="{AC592B7F-B1D0-481B-8CA8-0126C6D5F53D}"/>
          </ac:picMkLst>
        </pc:picChg>
        <pc:picChg chg="add mod">
          <ac:chgData name="Anuoluwapo O Aleem" userId="fe3eedf8-8bac-4d49-910b-79b4b00aa99d" providerId="ADAL" clId="{1B1196B3-C115-42B7-8458-9F643E17E5F7}" dt="2022-12-05T14:35:40.895" v="726" actId="14100"/>
          <ac:picMkLst>
            <pc:docMk/>
            <pc:sldMk cId="1136871926" sldId="270"/>
            <ac:picMk id="12" creationId="{B0EE22C8-34F8-02DF-B988-7695693CEA0A}"/>
          </ac:picMkLst>
        </pc:picChg>
        <pc:picChg chg="add del">
          <ac:chgData name="Anuoluwapo O Aleem" userId="fe3eedf8-8bac-4d49-910b-79b4b00aa99d" providerId="ADAL" clId="{1B1196B3-C115-42B7-8458-9F643E17E5F7}" dt="2022-12-05T14:36:41.420" v="733" actId="478"/>
          <ac:picMkLst>
            <pc:docMk/>
            <pc:sldMk cId="1136871926" sldId="270"/>
            <ac:picMk id="14" creationId="{4C7ED4A2-DC49-6910-31B1-7BF3040267C2}"/>
          </ac:picMkLst>
        </pc:picChg>
        <pc:picChg chg="add del">
          <ac:chgData name="Anuoluwapo O Aleem" userId="fe3eedf8-8bac-4d49-910b-79b4b00aa99d" providerId="ADAL" clId="{1B1196B3-C115-42B7-8458-9F643E17E5F7}" dt="2022-12-05T14:36:32.013" v="731" actId="478"/>
          <ac:picMkLst>
            <pc:docMk/>
            <pc:sldMk cId="1136871926" sldId="270"/>
            <ac:picMk id="16" creationId="{4AD0120E-1821-9B74-B1AE-BBBA6EE4EF2C}"/>
          </ac:picMkLst>
        </pc:picChg>
        <pc:picChg chg="add mod">
          <ac:chgData name="Anuoluwapo O Aleem" userId="fe3eedf8-8bac-4d49-910b-79b4b00aa99d" providerId="ADAL" clId="{1B1196B3-C115-42B7-8458-9F643E17E5F7}" dt="2022-12-05T14:36:36.672" v="732" actId="1076"/>
          <ac:picMkLst>
            <pc:docMk/>
            <pc:sldMk cId="1136871926" sldId="270"/>
            <ac:picMk id="18" creationId="{75CB56F9-F111-6707-B357-41590EA1A836}"/>
          </ac:picMkLst>
        </pc:picChg>
        <pc:picChg chg="del mod">
          <ac:chgData name="Anuoluwapo O Aleem" userId="fe3eedf8-8bac-4d49-910b-79b4b00aa99d" providerId="ADAL" clId="{1B1196B3-C115-42B7-8458-9F643E17E5F7}" dt="2022-12-05T14:25:10.107" v="694" actId="478"/>
          <ac:picMkLst>
            <pc:docMk/>
            <pc:sldMk cId="1136871926" sldId="270"/>
            <ac:picMk id="2050" creationId="{3548AA50-43B9-5B99-B9F1-90739D1CCF23}"/>
          </ac:picMkLst>
        </pc:picChg>
      </pc:sldChg>
      <pc:sldChg chg="add del">
        <pc:chgData name="Anuoluwapo O Aleem" userId="fe3eedf8-8bac-4d49-910b-79b4b00aa99d" providerId="ADAL" clId="{1B1196B3-C115-42B7-8458-9F643E17E5F7}" dt="2022-12-05T15:13:47.481" v="906" actId="47"/>
        <pc:sldMkLst>
          <pc:docMk/>
          <pc:sldMk cId="387632327" sldId="271"/>
        </pc:sldMkLst>
      </pc:sldChg>
      <pc:sldChg chg="addSp delSp modSp add mod setBg delDesignElem">
        <pc:chgData name="Anuoluwapo O Aleem" userId="fe3eedf8-8bac-4d49-910b-79b4b00aa99d" providerId="ADAL" clId="{1B1196B3-C115-42B7-8458-9F643E17E5F7}" dt="2022-12-05T14:40:49.996" v="756" actId="14100"/>
        <pc:sldMkLst>
          <pc:docMk/>
          <pc:sldMk cId="2302457618" sldId="272"/>
        </pc:sldMkLst>
        <pc:spChg chg="mod">
          <ac:chgData name="Anuoluwapo O Aleem" userId="fe3eedf8-8bac-4d49-910b-79b4b00aa99d" providerId="ADAL" clId="{1B1196B3-C115-42B7-8458-9F643E17E5F7}" dt="2022-12-05T14:39:52.814" v="750" actId="14100"/>
          <ac:spMkLst>
            <pc:docMk/>
            <pc:sldMk cId="2302457618" sldId="272"/>
            <ac:spMk id="2" creationId="{81D33433-F439-5248-334B-98DE6FFD74BE}"/>
          </ac:spMkLst>
        </pc:spChg>
        <pc:spChg chg="del">
          <ac:chgData name="Anuoluwapo O Aleem" userId="fe3eedf8-8bac-4d49-910b-79b4b00aa99d" providerId="ADAL" clId="{1B1196B3-C115-42B7-8458-9F643E17E5F7}" dt="2022-12-05T14:39:00.131" v="742"/>
          <ac:spMkLst>
            <pc:docMk/>
            <pc:sldMk cId="2302457618" sldId="272"/>
            <ac:spMk id="2052" creationId="{5DCB5928-DC7D-4612-9922-441966E15627}"/>
          </ac:spMkLst>
        </pc:spChg>
        <pc:spChg chg="add">
          <ac:chgData name="Anuoluwapo O Aleem" userId="fe3eedf8-8bac-4d49-910b-79b4b00aa99d" providerId="ADAL" clId="{1B1196B3-C115-42B7-8458-9F643E17E5F7}" dt="2022-12-05T14:39:22.561" v="744" actId="26606"/>
          <ac:spMkLst>
            <pc:docMk/>
            <pc:sldMk cId="2302457618" sldId="272"/>
            <ac:spMk id="2053" creationId="{AF2F604E-43BE-4DC3-B983-E071523364F8}"/>
          </ac:spMkLst>
        </pc:spChg>
        <pc:spChg chg="add">
          <ac:chgData name="Anuoluwapo O Aleem" userId="fe3eedf8-8bac-4d49-910b-79b4b00aa99d" providerId="ADAL" clId="{1B1196B3-C115-42B7-8458-9F643E17E5F7}" dt="2022-12-05T14:39:22.561" v="744" actId="26606"/>
          <ac:spMkLst>
            <pc:docMk/>
            <pc:sldMk cId="2302457618" sldId="272"/>
            <ac:spMk id="2054" creationId="{08C9B587-E65E-4B52-B37C-ABEBB6E87928}"/>
          </ac:spMkLst>
        </pc:spChg>
        <pc:spChg chg="add">
          <ac:chgData name="Anuoluwapo O Aleem" userId="fe3eedf8-8bac-4d49-910b-79b4b00aa99d" providerId="ADAL" clId="{1B1196B3-C115-42B7-8458-9F643E17E5F7}" dt="2022-12-05T14:39:22.561" v="744" actId="26606"/>
          <ac:spMkLst>
            <pc:docMk/>
            <pc:sldMk cId="2302457618" sldId="272"/>
            <ac:spMk id="2055" creationId="{68AF5748-FED8-45BA-8631-26D1D10F3246}"/>
          </ac:spMkLst>
        </pc:spChg>
        <pc:spChg chg="del">
          <ac:chgData name="Anuoluwapo O Aleem" userId="fe3eedf8-8bac-4d49-910b-79b4b00aa99d" providerId="ADAL" clId="{1B1196B3-C115-42B7-8458-9F643E17E5F7}" dt="2022-12-05T14:39:00.131" v="742"/>
          <ac:spMkLst>
            <pc:docMk/>
            <pc:sldMk cId="2302457618" sldId="272"/>
            <ac:spMk id="2057" creationId="{682C1161-1736-45EC-99B7-33F3CAE9D517}"/>
          </ac:spMkLst>
        </pc:spChg>
        <pc:spChg chg="del">
          <ac:chgData name="Anuoluwapo O Aleem" userId="fe3eedf8-8bac-4d49-910b-79b4b00aa99d" providerId="ADAL" clId="{1B1196B3-C115-42B7-8458-9F643E17E5F7}" dt="2022-12-05T14:39:00.131" v="742"/>
          <ac:spMkLst>
            <pc:docMk/>
            <pc:sldMk cId="2302457618" sldId="272"/>
            <ac:spMk id="2059" creationId="{84D4DDB8-B68F-45B0-9F62-C4279996F672}"/>
          </ac:spMkLst>
        </pc:spChg>
        <pc:spChg chg="del">
          <ac:chgData name="Anuoluwapo O Aleem" userId="fe3eedf8-8bac-4d49-910b-79b4b00aa99d" providerId="ADAL" clId="{1B1196B3-C115-42B7-8458-9F643E17E5F7}" dt="2022-12-05T14:39:00.131" v="742"/>
          <ac:spMkLst>
            <pc:docMk/>
            <pc:sldMk cId="2302457618" sldId="272"/>
            <ac:spMk id="2061" creationId="{AF2F604E-43BE-4DC3-B983-E071523364F8}"/>
          </ac:spMkLst>
        </pc:spChg>
        <pc:spChg chg="del">
          <ac:chgData name="Anuoluwapo O Aleem" userId="fe3eedf8-8bac-4d49-910b-79b4b00aa99d" providerId="ADAL" clId="{1B1196B3-C115-42B7-8458-9F643E17E5F7}" dt="2022-12-05T14:39:00.131" v="742"/>
          <ac:spMkLst>
            <pc:docMk/>
            <pc:sldMk cId="2302457618" sldId="272"/>
            <ac:spMk id="2063" creationId="{08C9B587-E65E-4B52-B37C-ABEBB6E87928}"/>
          </ac:spMkLst>
        </pc:spChg>
        <pc:picChg chg="mod">
          <ac:chgData name="Anuoluwapo O Aleem" userId="fe3eedf8-8bac-4d49-910b-79b4b00aa99d" providerId="ADAL" clId="{1B1196B3-C115-42B7-8458-9F643E17E5F7}" dt="2022-12-05T14:40:49.996" v="756" actId="14100"/>
          <ac:picMkLst>
            <pc:docMk/>
            <pc:sldMk cId="2302457618" sldId="272"/>
            <ac:picMk id="2050" creationId="{3548AA50-43B9-5B99-B9F1-90739D1CCF23}"/>
          </ac:picMkLst>
        </pc:picChg>
      </pc:sldChg>
      <pc:sldChg chg="addSp delSp modSp add mod">
        <pc:chgData name="Anuoluwapo O Aleem" userId="fe3eedf8-8bac-4d49-910b-79b4b00aa99d" providerId="ADAL" clId="{1B1196B3-C115-42B7-8458-9F643E17E5F7}" dt="2022-12-05T15:47:33.755" v="1222" actId="14100"/>
        <pc:sldMkLst>
          <pc:docMk/>
          <pc:sldMk cId="373627244" sldId="273"/>
        </pc:sldMkLst>
        <pc:picChg chg="add del mod">
          <ac:chgData name="Anuoluwapo O Aleem" userId="fe3eedf8-8bac-4d49-910b-79b4b00aa99d" providerId="ADAL" clId="{1B1196B3-C115-42B7-8458-9F643E17E5F7}" dt="2022-12-05T14:46:42.720" v="767" actId="478"/>
          <ac:picMkLst>
            <pc:docMk/>
            <pc:sldMk cId="373627244" sldId="273"/>
            <ac:picMk id="3" creationId="{FE7968D3-83BC-F0AD-79D8-C52B5CD541B6}"/>
          </ac:picMkLst>
        </pc:picChg>
        <pc:picChg chg="add del mod">
          <ac:chgData name="Anuoluwapo O Aleem" userId="fe3eedf8-8bac-4d49-910b-79b4b00aa99d" providerId="ADAL" clId="{1B1196B3-C115-42B7-8458-9F643E17E5F7}" dt="2022-12-05T14:46:57.947" v="771" actId="478"/>
          <ac:picMkLst>
            <pc:docMk/>
            <pc:sldMk cId="373627244" sldId="273"/>
            <ac:picMk id="4" creationId="{A6576FFC-747C-8D54-EA48-CEE0AF53158B}"/>
          </ac:picMkLst>
        </pc:picChg>
        <pc:picChg chg="add mod">
          <ac:chgData name="Anuoluwapo O Aleem" userId="fe3eedf8-8bac-4d49-910b-79b4b00aa99d" providerId="ADAL" clId="{1B1196B3-C115-42B7-8458-9F643E17E5F7}" dt="2022-12-05T15:45:37.893" v="1215" actId="1076"/>
          <ac:picMkLst>
            <pc:docMk/>
            <pc:sldMk cId="373627244" sldId="273"/>
            <ac:picMk id="6" creationId="{C7C5EB52-E32C-5A11-8692-4F56D854F1FA}"/>
          </ac:picMkLst>
        </pc:picChg>
        <pc:picChg chg="add mod">
          <ac:chgData name="Anuoluwapo O Aleem" userId="fe3eedf8-8bac-4d49-910b-79b4b00aa99d" providerId="ADAL" clId="{1B1196B3-C115-42B7-8458-9F643E17E5F7}" dt="2022-12-05T15:45:00.224" v="1210" actId="1076"/>
          <ac:picMkLst>
            <pc:docMk/>
            <pc:sldMk cId="373627244" sldId="273"/>
            <ac:picMk id="8" creationId="{3935E603-2B39-CC64-F446-7812B1B70E99}"/>
          </ac:picMkLst>
        </pc:picChg>
        <pc:picChg chg="add del mod">
          <ac:chgData name="Anuoluwapo O Aleem" userId="fe3eedf8-8bac-4d49-910b-79b4b00aa99d" providerId="ADAL" clId="{1B1196B3-C115-42B7-8458-9F643E17E5F7}" dt="2022-12-05T14:51:45.360" v="793" actId="478"/>
          <ac:picMkLst>
            <pc:docMk/>
            <pc:sldMk cId="373627244" sldId="273"/>
            <ac:picMk id="10" creationId="{A7149CDE-2124-4E5E-7D0C-238FFECE8B7B}"/>
          </ac:picMkLst>
        </pc:picChg>
        <pc:picChg chg="add mod">
          <ac:chgData name="Anuoluwapo O Aleem" userId="fe3eedf8-8bac-4d49-910b-79b4b00aa99d" providerId="ADAL" clId="{1B1196B3-C115-42B7-8458-9F643E17E5F7}" dt="2022-12-05T15:44:38.634" v="1208" actId="14100"/>
          <ac:picMkLst>
            <pc:docMk/>
            <pc:sldMk cId="373627244" sldId="273"/>
            <ac:picMk id="12" creationId="{95BBD15C-9693-575A-480F-3FA0538740DA}"/>
          </ac:picMkLst>
        </pc:picChg>
        <pc:picChg chg="add mod">
          <ac:chgData name="Anuoluwapo O Aleem" userId="fe3eedf8-8bac-4d49-910b-79b4b00aa99d" providerId="ADAL" clId="{1B1196B3-C115-42B7-8458-9F643E17E5F7}" dt="2022-12-05T15:44:53.778" v="1209" actId="1076"/>
          <ac:picMkLst>
            <pc:docMk/>
            <pc:sldMk cId="373627244" sldId="273"/>
            <ac:picMk id="14" creationId="{C55E2946-1374-07BE-7ECA-3CF5274F0F6C}"/>
          </ac:picMkLst>
        </pc:picChg>
        <pc:picChg chg="add mod">
          <ac:chgData name="Anuoluwapo O Aleem" userId="fe3eedf8-8bac-4d49-910b-79b4b00aa99d" providerId="ADAL" clId="{1B1196B3-C115-42B7-8458-9F643E17E5F7}" dt="2022-12-05T15:45:26.244" v="1213" actId="1076"/>
          <ac:picMkLst>
            <pc:docMk/>
            <pc:sldMk cId="373627244" sldId="273"/>
            <ac:picMk id="16" creationId="{1B542169-E68D-0BCE-1C88-581DF1B53E82}"/>
          </ac:picMkLst>
        </pc:picChg>
        <pc:picChg chg="add mod">
          <ac:chgData name="Anuoluwapo O Aleem" userId="fe3eedf8-8bac-4d49-910b-79b4b00aa99d" providerId="ADAL" clId="{1B1196B3-C115-42B7-8458-9F643E17E5F7}" dt="2022-12-05T15:45:22.062" v="1212" actId="1076"/>
          <ac:picMkLst>
            <pc:docMk/>
            <pc:sldMk cId="373627244" sldId="273"/>
            <ac:picMk id="18" creationId="{C34E8382-7932-1282-2B67-22986A87B087}"/>
          </ac:picMkLst>
        </pc:picChg>
        <pc:picChg chg="add mod">
          <ac:chgData name="Anuoluwapo O Aleem" userId="fe3eedf8-8bac-4d49-910b-79b4b00aa99d" providerId="ADAL" clId="{1B1196B3-C115-42B7-8458-9F643E17E5F7}" dt="2022-12-05T15:47:33.755" v="1222" actId="14100"/>
          <ac:picMkLst>
            <pc:docMk/>
            <pc:sldMk cId="373627244" sldId="273"/>
            <ac:picMk id="20" creationId="{133D74A6-5831-7DF2-F518-85966908A8C0}"/>
          </ac:picMkLst>
        </pc:picChg>
        <pc:picChg chg="del mod">
          <ac:chgData name="Anuoluwapo O Aleem" userId="fe3eedf8-8bac-4d49-910b-79b4b00aa99d" providerId="ADAL" clId="{1B1196B3-C115-42B7-8458-9F643E17E5F7}" dt="2022-12-05T14:42:04.120" v="760" actId="478"/>
          <ac:picMkLst>
            <pc:docMk/>
            <pc:sldMk cId="373627244" sldId="273"/>
            <ac:picMk id="2050" creationId="{3548AA50-43B9-5B99-B9F1-90739D1CCF23}"/>
          </ac:picMkLst>
        </pc:picChg>
      </pc:sldChg>
      <pc:sldChg chg="addSp delSp modSp add mod">
        <pc:chgData name="Anuoluwapo O Aleem" userId="fe3eedf8-8bac-4d49-910b-79b4b00aa99d" providerId="ADAL" clId="{1B1196B3-C115-42B7-8458-9F643E17E5F7}" dt="2022-12-05T15:09:45.111" v="874" actId="14100"/>
        <pc:sldMkLst>
          <pc:docMk/>
          <pc:sldMk cId="2531829552" sldId="274"/>
        </pc:sldMkLst>
        <pc:picChg chg="add mod">
          <ac:chgData name="Anuoluwapo O Aleem" userId="fe3eedf8-8bac-4d49-910b-79b4b00aa99d" providerId="ADAL" clId="{1B1196B3-C115-42B7-8458-9F643E17E5F7}" dt="2022-12-05T15:00:44.578" v="862" actId="14100"/>
          <ac:picMkLst>
            <pc:docMk/>
            <pc:sldMk cId="2531829552" sldId="274"/>
            <ac:picMk id="3" creationId="{8D787AEF-ED68-C4B1-18BF-F3EC329E8EC2}"/>
          </ac:picMkLst>
        </pc:picChg>
        <pc:picChg chg="add mod">
          <ac:chgData name="Anuoluwapo O Aleem" userId="fe3eedf8-8bac-4d49-910b-79b4b00aa99d" providerId="ADAL" clId="{1B1196B3-C115-42B7-8458-9F643E17E5F7}" dt="2022-12-05T15:01:12.221" v="870" actId="1076"/>
          <ac:picMkLst>
            <pc:docMk/>
            <pc:sldMk cId="2531829552" sldId="274"/>
            <ac:picMk id="4" creationId="{494CE46F-24BF-5DA7-A8C6-5CAA6CB234FF}"/>
          </ac:picMkLst>
        </pc:picChg>
        <pc:picChg chg="del mod">
          <ac:chgData name="Anuoluwapo O Aleem" userId="fe3eedf8-8bac-4d49-910b-79b4b00aa99d" providerId="ADAL" clId="{1B1196B3-C115-42B7-8458-9F643E17E5F7}" dt="2022-12-05T14:56:16.402" v="824" actId="478"/>
          <ac:picMkLst>
            <pc:docMk/>
            <pc:sldMk cId="2531829552" sldId="274"/>
            <ac:picMk id="6" creationId="{C7C5EB52-E32C-5A11-8692-4F56D854F1FA}"/>
          </ac:picMkLst>
        </pc:picChg>
        <pc:picChg chg="add mod">
          <ac:chgData name="Anuoluwapo O Aleem" userId="fe3eedf8-8bac-4d49-910b-79b4b00aa99d" providerId="ADAL" clId="{1B1196B3-C115-42B7-8458-9F643E17E5F7}" dt="2022-12-05T15:00:49.002" v="863" actId="1076"/>
          <ac:picMkLst>
            <pc:docMk/>
            <pc:sldMk cId="2531829552" sldId="274"/>
            <ac:picMk id="7" creationId="{B1CD6026-4B8C-B72C-C5F9-5DEA9FC35227}"/>
          </ac:picMkLst>
        </pc:picChg>
        <pc:picChg chg="del">
          <ac:chgData name="Anuoluwapo O Aleem" userId="fe3eedf8-8bac-4d49-910b-79b4b00aa99d" providerId="ADAL" clId="{1B1196B3-C115-42B7-8458-9F643E17E5F7}" dt="2022-12-05T14:56:29.282" v="827" actId="478"/>
          <ac:picMkLst>
            <pc:docMk/>
            <pc:sldMk cId="2531829552" sldId="274"/>
            <ac:picMk id="8" creationId="{3935E603-2B39-CC64-F446-7812B1B70E99}"/>
          </ac:picMkLst>
        </pc:picChg>
        <pc:picChg chg="add mod">
          <ac:chgData name="Anuoluwapo O Aleem" userId="fe3eedf8-8bac-4d49-910b-79b4b00aa99d" providerId="ADAL" clId="{1B1196B3-C115-42B7-8458-9F643E17E5F7}" dt="2022-12-05T15:09:45.111" v="874" actId="14100"/>
          <ac:picMkLst>
            <pc:docMk/>
            <pc:sldMk cId="2531829552" sldId="274"/>
            <ac:picMk id="10" creationId="{F1D18BD7-90E0-C1F2-4D26-25717EC8C313}"/>
          </ac:picMkLst>
        </pc:picChg>
        <pc:picChg chg="del">
          <ac:chgData name="Anuoluwapo O Aleem" userId="fe3eedf8-8bac-4d49-910b-79b4b00aa99d" providerId="ADAL" clId="{1B1196B3-C115-42B7-8458-9F643E17E5F7}" dt="2022-12-05T14:57:25.801" v="835" actId="478"/>
          <ac:picMkLst>
            <pc:docMk/>
            <pc:sldMk cId="2531829552" sldId="274"/>
            <ac:picMk id="12" creationId="{95BBD15C-9693-575A-480F-3FA0538740DA}"/>
          </ac:picMkLst>
        </pc:picChg>
        <pc:picChg chg="add mod">
          <ac:chgData name="Anuoluwapo O Aleem" userId="fe3eedf8-8bac-4d49-910b-79b4b00aa99d" providerId="ADAL" clId="{1B1196B3-C115-42B7-8458-9F643E17E5F7}" dt="2022-12-05T15:02:59.860" v="872" actId="1076"/>
          <ac:picMkLst>
            <pc:docMk/>
            <pc:sldMk cId="2531829552" sldId="274"/>
            <ac:picMk id="13" creationId="{6FA8635B-20FA-4C91-9F31-055DC03E42E8}"/>
          </ac:picMkLst>
        </pc:picChg>
        <pc:picChg chg="del mod">
          <ac:chgData name="Anuoluwapo O Aleem" userId="fe3eedf8-8bac-4d49-910b-79b4b00aa99d" providerId="ADAL" clId="{1B1196B3-C115-42B7-8458-9F643E17E5F7}" dt="2022-12-05T14:56:32.781" v="829" actId="478"/>
          <ac:picMkLst>
            <pc:docMk/>
            <pc:sldMk cId="2531829552" sldId="274"/>
            <ac:picMk id="14" creationId="{C55E2946-1374-07BE-7ECA-3CF5274F0F6C}"/>
          </ac:picMkLst>
        </pc:picChg>
        <pc:picChg chg="del">
          <ac:chgData name="Anuoluwapo O Aleem" userId="fe3eedf8-8bac-4d49-910b-79b4b00aa99d" providerId="ADAL" clId="{1B1196B3-C115-42B7-8458-9F643E17E5F7}" dt="2022-12-05T14:56:34.836" v="830" actId="478"/>
          <ac:picMkLst>
            <pc:docMk/>
            <pc:sldMk cId="2531829552" sldId="274"/>
            <ac:picMk id="16" creationId="{1B542169-E68D-0BCE-1C88-581DF1B53E82}"/>
          </ac:picMkLst>
        </pc:picChg>
        <pc:picChg chg="del">
          <ac:chgData name="Anuoluwapo O Aleem" userId="fe3eedf8-8bac-4d49-910b-79b4b00aa99d" providerId="ADAL" clId="{1B1196B3-C115-42B7-8458-9F643E17E5F7}" dt="2022-12-05T14:56:36.624" v="831" actId="478"/>
          <ac:picMkLst>
            <pc:docMk/>
            <pc:sldMk cId="2531829552" sldId="274"/>
            <ac:picMk id="18" creationId="{C34E8382-7932-1282-2B67-22986A87B087}"/>
          </ac:picMkLst>
        </pc:picChg>
      </pc:sldChg>
      <pc:sldChg chg="addSp delSp modSp add mod setBg delDesignElem">
        <pc:chgData name="Anuoluwapo O Aleem" userId="fe3eedf8-8bac-4d49-910b-79b4b00aa99d" providerId="ADAL" clId="{1B1196B3-C115-42B7-8458-9F643E17E5F7}" dt="2022-12-05T15:43:32.045" v="1203" actId="255"/>
        <pc:sldMkLst>
          <pc:docMk/>
          <pc:sldMk cId="543746231" sldId="275"/>
        </pc:sldMkLst>
        <pc:spChg chg="mod">
          <ac:chgData name="Anuoluwapo O Aleem" userId="fe3eedf8-8bac-4d49-910b-79b4b00aa99d" providerId="ADAL" clId="{1B1196B3-C115-42B7-8458-9F643E17E5F7}" dt="2022-12-05T15:36:55.900" v="1177" actId="20577"/>
          <ac:spMkLst>
            <pc:docMk/>
            <pc:sldMk cId="543746231" sldId="275"/>
            <ac:spMk id="2" creationId="{2F679BFD-A6F3-7EE9-9789-EE0BC19B17DF}"/>
          </ac:spMkLst>
        </pc:spChg>
        <pc:spChg chg="mod">
          <ac:chgData name="Anuoluwapo O Aleem" userId="fe3eedf8-8bac-4d49-910b-79b4b00aa99d" providerId="ADAL" clId="{1B1196B3-C115-42B7-8458-9F643E17E5F7}" dt="2022-12-05T15:43:32.045" v="1203" actId="255"/>
          <ac:spMkLst>
            <pc:docMk/>
            <pc:sldMk cId="543746231" sldId="275"/>
            <ac:spMk id="3" creationId="{754BB037-9CEE-BBDA-5EDD-6A2D52150522}"/>
          </ac:spMkLst>
        </pc:spChg>
        <pc:spChg chg="add">
          <ac:chgData name="Anuoluwapo O Aleem" userId="fe3eedf8-8bac-4d49-910b-79b4b00aa99d" providerId="ADAL" clId="{1B1196B3-C115-42B7-8458-9F643E17E5F7}" dt="2022-12-05T15:17:00.109" v="916" actId="26606"/>
          <ac:spMkLst>
            <pc:docMk/>
            <pc:sldMk cId="543746231" sldId="275"/>
            <ac:spMk id="5" creationId="{907EF6B7-1338-4443-8C46-6A318D952DFD}"/>
          </ac:spMkLst>
        </pc:spChg>
        <pc:spChg chg="del">
          <ac:chgData name="Anuoluwapo O Aleem" userId="fe3eedf8-8bac-4d49-910b-79b4b00aa99d" providerId="ADAL" clId="{1B1196B3-C115-42B7-8458-9F643E17E5F7}" dt="2022-12-05T15:15:25.832" v="915"/>
          <ac:spMkLst>
            <pc:docMk/>
            <pc:sldMk cId="543746231" sldId="275"/>
            <ac:spMk id="8" creationId="{907EF6B7-1338-4443-8C46-6A318D952DFD}"/>
          </ac:spMkLst>
        </pc:spChg>
        <pc:spChg chg="add">
          <ac:chgData name="Anuoluwapo O Aleem" userId="fe3eedf8-8bac-4d49-910b-79b4b00aa99d" providerId="ADAL" clId="{1B1196B3-C115-42B7-8458-9F643E17E5F7}" dt="2022-12-05T15:17:00.109" v="916" actId="26606"/>
          <ac:spMkLst>
            <pc:docMk/>
            <pc:sldMk cId="543746231" sldId="275"/>
            <ac:spMk id="10" creationId="{DAAE4CDD-124C-4DCF-9584-B6033B545DD5}"/>
          </ac:spMkLst>
        </pc:spChg>
        <pc:spChg chg="add">
          <ac:chgData name="Anuoluwapo O Aleem" userId="fe3eedf8-8bac-4d49-910b-79b4b00aa99d" providerId="ADAL" clId="{1B1196B3-C115-42B7-8458-9F643E17E5F7}" dt="2022-12-05T15:17:00.109" v="916" actId="26606"/>
          <ac:spMkLst>
            <pc:docMk/>
            <pc:sldMk cId="543746231" sldId="275"/>
            <ac:spMk id="12" creationId="{081E4A58-353D-44AE-B2FC-2A74E2E400F7}"/>
          </ac:spMkLst>
        </pc:spChg>
        <pc:spChg chg="del">
          <ac:chgData name="Anuoluwapo O Aleem" userId="fe3eedf8-8bac-4d49-910b-79b4b00aa99d" providerId="ADAL" clId="{1B1196B3-C115-42B7-8458-9F643E17E5F7}" dt="2022-12-05T15:15:25.832" v="915"/>
          <ac:spMkLst>
            <pc:docMk/>
            <pc:sldMk cId="543746231" sldId="275"/>
            <ac:spMk id="19" creationId="{DAAE4CDD-124C-4DCF-9584-B6033B545DD5}"/>
          </ac:spMkLst>
        </pc:spChg>
        <pc:spChg chg="del">
          <ac:chgData name="Anuoluwapo O Aleem" userId="fe3eedf8-8bac-4d49-910b-79b4b00aa99d" providerId="ADAL" clId="{1B1196B3-C115-42B7-8458-9F643E17E5F7}" dt="2022-12-05T15:15:25.832" v="915"/>
          <ac:spMkLst>
            <pc:docMk/>
            <pc:sldMk cId="543746231" sldId="275"/>
            <ac:spMk id="20" creationId="{081E4A58-353D-44AE-B2FC-2A74E2E400F7}"/>
          </ac:spMkLst>
        </pc:spChg>
      </pc:sldChg>
      <pc:sldChg chg="delSp add del setBg delDesignElem">
        <pc:chgData name="Anuoluwapo O Aleem" userId="fe3eedf8-8bac-4d49-910b-79b4b00aa99d" providerId="ADAL" clId="{1B1196B3-C115-42B7-8458-9F643E17E5F7}" dt="2022-12-05T15:15:24.142" v="913" actId="47"/>
        <pc:sldMkLst>
          <pc:docMk/>
          <pc:sldMk cId="2533990117" sldId="275"/>
        </pc:sldMkLst>
        <pc:spChg chg="del">
          <ac:chgData name="Anuoluwapo O Aleem" userId="fe3eedf8-8bac-4d49-910b-79b4b00aa99d" providerId="ADAL" clId="{1B1196B3-C115-42B7-8458-9F643E17E5F7}" dt="2022-12-05T15:15:03.862" v="912"/>
          <ac:spMkLst>
            <pc:docMk/>
            <pc:sldMk cId="2533990117" sldId="275"/>
            <ac:spMk id="8" creationId="{907EF6B7-1338-4443-8C46-6A318D952DFD}"/>
          </ac:spMkLst>
        </pc:spChg>
        <pc:spChg chg="del">
          <ac:chgData name="Anuoluwapo O Aleem" userId="fe3eedf8-8bac-4d49-910b-79b4b00aa99d" providerId="ADAL" clId="{1B1196B3-C115-42B7-8458-9F643E17E5F7}" dt="2022-12-05T15:15:03.862" v="912"/>
          <ac:spMkLst>
            <pc:docMk/>
            <pc:sldMk cId="2533990117" sldId="275"/>
            <ac:spMk id="19" creationId="{DAAE4CDD-124C-4DCF-9584-B6033B545DD5}"/>
          </ac:spMkLst>
        </pc:spChg>
        <pc:spChg chg="del">
          <ac:chgData name="Anuoluwapo O Aleem" userId="fe3eedf8-8bac-4d49-910b-79b4b00aa99d" providerId="ADAL" clId="{1B1196B3-C115-42B7-8458-9F643E17E5F7}" dt="2022-12-05T15:15:03.862" v="912"/>
          <ac:spMkLst>
            <pc:docMk/>
            <pc:sldMk cId="2533990117" sldId="275"/>
            <ac:spMk id="20" creationId="{081E4A58-353D-44AE-B2FC-2A74E2E400F7}"/>
          </ac:spMkLst>
        </pc:spChg>
      </pc:sldChg>
      <pc:sldChg chg="addSp delSp modSp add mod">
        <pc:chgData name="Anuoluwapo O Aleem" userId="fe3eedf8-8bac-4d49-910b-79b4b00aa99d" providerId="ADAL" clId="{1B1196B3-C115-42B7-8458-9F643E17E5F7}" dt="2022-12-05T15:52:34.321" v="1235" actId="404"/>
        <pc:sldMkLst>
          <pc:docMk/>
          <pc:sldMk cId="2855551286" sldId="276"/>
        </pc:sldMkLst>
        <pc:spChg chg="mod">
          <ac:chgData name="Anuoluwapo O Aleem" userId="fe3eedf8-8bac-4d49-910b-79b4b00aa99d" providerId="ADAL" clId="{1B1196B3-C115-42B7-8458-9F643E17E5F7}" dt="2022-12-05T15:37:56.316" v="1193" actId="20577"/>
          <ac:spMkLst>
            <pc:docMk/>
            <pc:sldMk cId="2855551286" sldId="276"/>
            <ac:spMk id="2" creationId="{2F679BFD-A6F3-7EE9-9789-EE0BC19B17DF}"/>
          </ac:spMkLst>
        </pc:spChg>
        <pc:spChg chg="mod">
          <ac:chgData name="Anuoluwapo O Aleem" userId="fe3eedf8-8bac-4d49-910b-79b4b00aa99d" providerId="ADAL" clId="{1B1196B3-C115-42B7-8458-9F643E17E5F7}" dt="2022-12-05T15:52:34.321" v="1235" actId="404"/>
          <ac:spMkLst>
            <pc:docMk/>
            <pc:sldMk cId="2855551286" sldId="276"/>
            <ac:spMk id="3" creationId="{754BB037-9CEE-BBDA-5EDD-6A2D52150522}"/>
          </ac:spMkLst>
        </pc:spChg>
        <pc:spChg chg="del">
          <ac:chgData name="Anuoluwapo O Aleem" userId="fe3eedf8-8bac-4d49-910b-79b4b00aa99d" providerId="ADAL" clId="{1B1196B3-C115-42B7-8458-9F643E17E5F7}" dt="2022-12-05T15:52:13.730" v="1233" actId="26606"/>
          <ac:spMkLst>
            <pc:docMk/>
            <pc:sldMk cId="2855551286" sldId="276"/>
            <ac:spMk id="5" creationId="{907EF6B7-1338-4443-8C46-6A318D952DFD}"/>
          </ac:spMkLst>
        </pc:spChg>
        <pc:spChg chg="del">
          <ac:chgData name="Anuoluwapo O Aleem" userId="fe3eedf8-8bac-4d49-910b-79b4b00aa99d" providerId="ADAL" clId="{1B1196B3-C115-42B7-8458-9F643E17E5F7}" dt="2022-12-05T15:52:13.730" v="1233" actId="26606"/>
          <ac:spMkLst>
            <pc:docMk/>
            <pc:sldMk cId="2855551286" sldId="276"/>
            <ac:spMk id="10" creationId="{DAAE4CDD-124C-4DCF-9584-B6033B545DD5}"/>
          </ac:spMkLst>
        </pc:spChg>
        <pc:spChg chg="del">
          <ac:chgData name="Anuoluwapo O Aleem" userId="fe3eedf8-8bac-4d49-910b-79b4b00aa99d" providerId="ADAL" clId="{1B1196B3-C115-42B7-8458-9F643E17E5F7}" dt="2022-12-05T15:52:13.730" v="1233" actId="26606"/>
          <ac:spMkLst>
            <pc:docMk/>
            <pc:sldMk cId="2855551286" sldId="276"/>
            <ac:spMk id="12" creationId="{081E4A58-353D-44AE-B2FC-2A74E2E400F7}"/>
          </ac:spMkLst>
        </pc:spChg>
        <pc:spChg chg="add">
          <ac:chgData name="Anuoluwapo O Aleem" userId="fe3eedf8-8bac-4d49-910b-79b4b00aa99d" providerId="ADAL" clId="{1B1196B3-C115-42B7-8458-9F643E17E5F7}" dt="2022-12-05T15:52:13.730" v="1233" actId="26606"/>
          <ac:spMkLst>
            <pc:docMk/>
            <pc:sldMk cId="2855551286" sldId="276"/>
            <ac:spMk id="17" creationId="{907EF6B7-1338-4443-8C46-6A318D952DFD}"/>
          </ac:spMkLst>
        </pc:spChg>
        <pc:spChg chg="add">
          <ac:chgData name="Anuoluwapo O Aleem" userId="fe3eedf8-8bac-4d49-910b-79b4b00aa99d" providerId="ADAL" clId="{1B1196B3-C115-42B7-8458-9F643E17E5F7}" dt="2022-12-05T15:52:13.730" v="1233" actId="26606"/>
          <ac:spMkLst>
            <pc:docMk/>
            <pc:sldMk cId="2855551286" sldId="276"/>
            <ac:spMk id="19" creationId="{DAAE4CDD-124C-4DCF-9584-B6033B545DD5}"/>
          </ac:spMkLst>
        </pc:spChg>
        <pc:spChg chg="add">
          <ac:chgData name="Anuoluwapo O Aleem" userId="fe3eedf8-8bac-4d49-910b-79b4b00aa99d" providerId="ADAL" clId="{1B1196B3-C115-42B7-8458-9F643E17E5F7}" dt="2022-12-05T15:52:13.730" v="1233" actId="26606"/>
          <ac:spMkLst>
            <pc:docMk/>
            <pc:sldMk cId="2855551286" sldId="276"/>
            <ac:spMk id="21" creationId="{081E4A58-353D-44AE-B2FC-2A74E2E400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BDF3-8969-DB07-8AEF-407D917B7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65EB42-D789-90ED-0D9E-28646FD6D7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04EA4E-80E9-C807-D3CE-0B21D583BF67}"/>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5" name="Footer Placeholder 4">
            <a:extLst>
              <a:ext uri="{FF2B5EF4-FFF2-40B4-BE49-F238E27FC236}">
                <a16:creationId xmlns:a16="http://schemas.microsoft.com/office/drawing/2014/main" id="{3B3207DB-1581-AC70-39C3-A3936AAB1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4488E-35C3-09CF-89BB-BE55E59F5525}"/>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261051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1589-1760-FC89-7DC0-FA963AE03D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29EB0D-43FC-D572-C7D4-9A96700514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BE449-7C3D-53E3-8AD8-B5BD50F2DE23}"/>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5" name="Footer Placeholder 4">
            <a:extLst>
              <a:ext uri="{FF2B5EF4-FFF2-40B4-BE49-F238E27FC236}">
                <a16:creationId xmlns:a16="http://schemas.microsoft.com/office/drawing/2014/main" id="{12736B7A-CB6E-5EC7-405D-A0E1988E1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0AC2E-AEAE-F1B6-FA29-CBFEF3545DD0}"/>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90021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7FCB1C-900E-2338-313B-ADF3233948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B15EFC-8A6C-2377-B03B-21DB7B802A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7EE37-BA18-8F92-D627-785B052AA97B}"/>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5" name="Footer Placeholder 4">
            <a:extLst>
              <a:ext uri="{FF2B5EF4-FFF2-40B4-BE49-F238E27FC236}">
                <a16:creationId xmlns:a16="http://schemas.microsoft.com/office/drawing/2014/main" id="{5A92FF36-6550-5FC0-83B7-BB19AE336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BE726-DBAD-A005-E789-01730B57B1F9}"/>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139151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B7BB-D3CC-BEF3-2786-DEEE6285DC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5F7C07-D89A-1DEF-5905-79F577C30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1E537-B7F9-F298-7D7C-99A425D48340}"/>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5" name="Footer Placeholder 4">
            <a:extLst>
              <a:ext uri="{FF2B5EF4-FFF2-40B4-BE49-F238E27FC236}">
                <a16:creationId xmlns:a16="http://schemas.microsoft.com/office/drawing/2014/main" id="{C131C421-9F94-E920-ED94-12C5E49DF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1BDC9-CCB9-C020-EC3D-71C06606350B}"/>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140356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D0B1-534B-0C9A-713A-B88D9EDC1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A980BD-C521-A41C-97BE-BE80C0E7FE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7A9FE9-BA53-4FEF-D873-E9157B1DB097}"/>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5" name="Footer Placeholder 4">
            <a:extLst>
              <a:ext uri="{FF2B5EF4-FFF2-40B4-BE49-F238E27FC236}">
                <a16:creationId xmlns:a16="http://schemas.microsoft.com/office/drawing/2014/main" id="{44D13304-269D-FAD9-D9CD-77296F153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10D0C-7F74-1212-3D82-81A11A21034B}"/>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168344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A6F3-5333-567D-31B7-8D6D70BEC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78878-4720-425E-186A-A298C83181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FFB687-C0EF-4854-F27D-E0D5AEA05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6F9365-526A-EBDE-0F93-2F9613A4E333}"/>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6" name="Footer Placeholder 5">
            <a:extLst>
              <a:ext uri="{FF2B5EF4-FFF2-40B4-BE49-F238E27FC236}">
                <a16:creationId xmlns:a16="http://schemas.microsoft.com/office/drawing/2014/main" id="{800670F8-B8C7-2D47-3D93-2B2E8F9B6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DCFC0-46DD-6C48-83D3-497EC1B4D2AC}"/>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19255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564A-6CDC-AF47-82C0-A74D77B8CB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0D374-C8B5-53E3-D8D3-4E9346525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56A97-88C5-CD7A-E9CF-56481E5367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C5CD3A-F71D-92B1-D28B-5FD96D175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4F5AE5-8C0F-59E3-9BA3-00A0E803E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77E737-7BB4-F0BF-53BB-6842F0314006}"/>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8" name="Footer Placeholder 7">
            <a:extLst>
              <a:ext uri="{FF2B5EF4-FFF2-40B4-BE49-F238E27FC236}">
                <a16:creationId xmlns:a16="http://schemas.microsoft.com/office/drawing/2014/main" id="{3210421B-591E-38C1-9D6E-DE633B14F4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030B3-B3F1-02A3-8205-CE0330E14EF8}"/>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140824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6822-A03C-CA82-A833-CC961AECD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1B5D3D-71BE-9698-63CA-8F083802E1C7}"/>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4" name="Footer Placeholder 3">
            <a:extLst>
              <a:ext uri="{FF2B5EF4-FFF2-40B4-BE49-F238E27FC236}">
                <a16:creationId xmlns:a16="http://schemas.microsoft.com/office/drawing/2014/main" id="{CC5E4C99-19C0-4905-731F-1221A133AC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DB8579-D6AF-A37B-F0C2-70F621964DA7}"/>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220882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71180-98F7-D522-683B-F640BDCA0E21}"/>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3" name="Footer Placeholder 2">
            <a:extLst>
              <a:ext uri="{FF2B5EF4-FFF2-40B4-BE49-F238E27FC236}">
                <a16:creationId xmlns:a16="http://schemas.microsoft.com/office/drawing/2014/main" id="{82E15F22-71DF-18B4-170B-76F781AADF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ED19D8-C964-08D2-1515-CC19463A9C96}"/>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56952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5BD8-F992-4535-67CF-E24473793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F24507-99AC-0C4E-FE88-42D7517C98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C655C7-AA66-8C3C-FE6B-78790AE0F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FF1E9F-E308-5CAD-2083-AFFDF49D014E}"/>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6" name="Footer Placeholder 5">
            <a:extLst>
              <a:ext uri="{FF2B5EF4-FFF2-40B4-BE49-F238E27FC236}">
                <a16:creationId xmlns:a16="http://schemas.microsoft.com/office/drawing/2014/main" id="{805DFC4B-E324-F481-F293-7A983018B4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AEE42-C027-2AFD-6C35-E1EF77225DBB}"/>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404460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6F89-4F1F-45E6-08E2-9A9A69F18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E3D0F-CEC6-F9AD-92B1-880C0E64B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4D4877-12FE-B744-BFF9-FB9C99E74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EED13-B659-A9C7-CC52-565A9D538E4C}"/>
              </a:ext>
            </a:extLst>
          </p:cNvPr>
          <p:cNvSpPr>
            <a:spLocks noGrp="1"/>
          </p:cNvSpPr>
          <p:nvPr>
            <p:ph type="dt" sz="half" idx="10"/>
          </p:nvPr>
        </p:nvSpPr>
        <p:spPr/>
        <p:txBody>
          <a:bodyPr/>
          <a:lstStyle/>
          <a:p>
            <a:fld id="{B7734057-09FE-4F46-AB50-8EBD8FB9A584}" type="datetimeFigureOut">
              <a:rPr lang="en-US" smtClean="0"/>
              <a:t>12/5/2022</a:t>
            </a:fld>
            <a:endParaRPr lang="en-US"/>
          </a:p>
        </p:txBody>
      </p:sp>
      <p:sp>
        <p:nvSpPr>
          <p:cNvPr id="6" name="Footer Placeholder 5">
            <a:extLst>
              <a:ext uri="{FF2B5EF4-FFF2-40B4-BE49-F238E27FC236}">
                <a16:creationId xmlns:a16="http://schemas.microsoft.com/office/drawing/2014/main" id="{4F1CDEFA-741E-01E9-6731-DDCF70F6B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66F12-F38A-C4E2-47FE-599CE9BAC2E7}"/>
              </a:ext>
            </a:extLst>
          </p:cNvPr>
          <p:cNvSpPr>
            <a:spLocks noGrp="1"/>
          </p:cNvSpPr>
          <p:nvPr>
            <p:ph type="sldNum" sz="quarter" idx="12"/>
          </p:nvPr>
        </p:nvSpPr>
        <p:spPr/>
        <p:txBody>
          <a:bodyPr/>
          <a:lstStyle/>
          <a:p>
            <a:fld id="{D376E2C1-20DA-40E3-A01E-DD3B15F376E4}" type="slidenum">
              <a:rPr lang="en-US" smtClean="0"/>
              <a:t>‹#›</a:t>
            </a:fld>
            <a:endParaRPr lang="en-US"/>
          </a:p>
        </p:txBody>
      </p:sp>
    </p:spTree>
    <p:extLst>
      <p:ext uri="{BB962C8B-B14F-4D97-AF65-F5344CB8AC3E}">
        <p14:creationId xmlns:p14="http://schemas.microsoft.com/office/powerpoint/2010/main" val="615926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2304C6-2525-2D66-D38D-4D86E5344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A473DF-85B5-38EE-AAED-B59E270562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A25B8-E2FB-E215-E9B2-8E1505863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34057-09FE-4F46-AB50-8EBD8FB9A584}" type="datetimeFigureOut">
              <a:rPr lang="en-US" smtClean="0"/>
              <a:t>12/5/2022</a:t>
            </a:fld>
            <a:endParaRPr lang="en-US"/>
          </a:p>
        </p:txBody>
      </p:sp>
      <p:sp>
        <p:nvSpPr>
          <p:cNvPr id="5" name="Footer Placeholder 4">
            <a:extLst>
              <a:ext uri="{FF2B5EF4-FFF2-40B4-BE49-F238E27FC236}">
                <a16:creationId xmlns:a16="http://schemas.microsoft.com/office/drawing/2014/main" id="{08CC0783-4D3A-593C-01B6-EE536D5A5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5FFF88-24E6-D2DF-536D-249D883F8E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6E2C1-20DA-40E3-A01E-DD3B15F376E4}" type="slidenum">
              <a:rPr lang="en-US" smtClean="0"/>
              <a:t>‹#›</a:t>
            </a:fld>
            <a:endParaRPr lang="en-US"/>
          </a:p>
        </p:txBody>
      </p:sp>
    </p:spTree>
    <p:extLst>
      <p:ext uri="{BB962C8B-B14F-4D97-AF65-F5344CB8AC3E}">
        <p14:creationId xmlns:p14="http://schemas.microsoft.com/office/powerpoint/2010/main" val="298437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whenamancodes/students-performance-in-exam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oy, LEGO&#10;&#10;Description automatically generated">
            <a:extLst>
              <a:ext uri="{FF2B5EF4-FFF2-40B4-BE49-F238E27FC236}">
                <a16:creationId xmlns:a16="http://schemas.microsoft.com/office/drawing/2014/main" id="{C5790131-0268-3819-C5E4-AA14AB4ECDE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666"/>
          <a:stretch/>
        </p:blipFill>
        <p:spPr>
          <a:xfrm>
            <a:off x="20" y="1"/>
            <a:ext cx="12191980" cy="6857999"/>
          </a:xfrm>
          <a:prstGeom prst="rect">
            <a:avLst/>
          </a:prstGeom>
        </p:spPr>
      </p:pic>
      <p:sp>
        <p:nvSpPr>
          <p:cNvPr id="2" name="Title 1">
            <a:extLst>
              <a:ext uri="{FF2B5EF4-FFF2-40B4-BE49-F238E27FC236}">
                <a16:creationId xmlns:a16="http://schemas.microsoft.com/office/drawing/2014/main" id="{34C6B890-A9C5-B6D3-9664-ADC7B3DEBB0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Analysis of Student Academic Performance</a:t>
            </a:r>
          </a:p>
        </p:txBody>
      </p:sp>
      <p:sp>
        <p:nvSpPr>
          <p:cNvPr id="3" name="Subtitle 2">
            <a:extLst>
              <a:ext uri="{FF2B5EF4-FFF2-40B4-BE49-F238E27FC236}">
                <a16:creationId xmlns:a16="http://schemas.microsoft.com/office/drawing/2014/main" id="{9BAC4FA1-4D7B-8814-5191-20DF8BB6B5D9}"/>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By</a:t>
            </a:r>
          </a:p>
          <a:p>
            <a:r>
              <a:rPr lang="en-US">
                <a:solidFill>
                  <a:srgbClr val="FFFFFF"/>
                </a:solidFill>
              </a:rPr>
              <a:t>Anuoluwapo Aleem</a:t>
            </a:r>
          </a:p>
        </p:txBody>
      </p:sp>
    </p:spTree>
    <p:extLst>
      <p:ext uri="{BB962C8B-B14F-4D97-AF65-F5344CB8AC3E}">
        <p14:creationId xmlns:p14="http://schemas.microsoft.com/office/powerpoint/2010/main" val="4665197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79BFD-A6F3-7EE9-9789-EE0BC19B17DF}"/>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Conclusion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4BB037-9CEE-BBDA-5EDD-6A2D52150522}"/>
              </a:ext>
            </a:extLst>
          </p:cNvPr>
          <p:cNvSpPr>
            <a:spLocks noGrp="1"/>
          </p:cNvSpPr>
          <p:nvPr>
            <p:ph idx="1"/>
          </p:nvPr>
        </p:nvSpPr>
        <p:spPr>
          <a:xfrm>
            <a:off x="4447308" y="591344"/>
            <a:ext cx="6906491" cy="5585619"/>
          </a:xfrm>
        </p:spPr>
        <p:txBody>
          <a:bodyPr anchor="ctr">
            <a:normAutofit/>
          </a:bodyPr>
          <a:lstStyle/>
          <a:p>
            <a:pPr algn="just"/>
            <a:r>
              <a:rPr lang="en-US" sz="2400" b="0" i="0" dirty="0">
                <a:effectLst/>
                <a:latin typeface="Helvetica Neue"/>
              </a:rPr>
              <a:t>In conclusion, we have seen how gender, race, parent education level, eating healthy meal, and test preparation courses play major roles when it comes to academic performance of students.</a:t>
            </a:r>
            <a:endParaRPr lang="en-US" sz="2400" b="0" i="0" dirty="0">
              <a:effectLst/>
            </a:endParaRPr>
          </a:p>
        </p:txBody>
      </p:sp>
    </p:spTree>
    <p:extLst>
      <p:ext uri="{BB962C8B-B14F-4D97-AF65-F5344CB8AC3E}">
        <p14:creationId xmlns:p14="http://schemas.microsoft.com/office/powerpoint/2010/main" val="285555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79BFD-A6F3-7EE9-9789-EE0BC19B17DF}"/>
              </a:ext>
            </a:extLst>
          </p:cNvPr>
          <p:cNvSpPr>
            <a:spLocks noGrp="1"/>
          </p:cNvSpPr>
          <p:nvPr>
            <p:ph type="title"/>
          </p:nvPr>
        </p:nvSpPr>
        <p:spPr>
          <a:xfrm>
            <a:off x="686834" y="1153572"/>
            <a:ext cx="3200400" cy="4461163"/>
          </a:xfrm>
        </p:spPr>
        <p:txBody>
          <a:bodyPr>
            <a:normAutofit/>
          </a:bodyPr>
          <a:lstStyle/>
          <a:p>
            <a:r>
              <a:rPr lang="en-US">
                <a:solidFill>
                  <a:srgbClr val="FFFFFF"/>
                </a:solidFill>
              </a:rPr>
              <a:t>Objectives</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4BB037-9CEE-BBDA-5EDD-6A2D52150522}"/>
              </a:ext>
            </a:extLst>
          </p:cNvPr>
          <p:cNvSpPr>
            <a:spLocks noGrp="1"/>
          </p:cNvSpPr>
          <p:nvPr>
            <p:ph idx="1"/>
          </p:nvPr>
        </p:nvSpPr>
        <p:spPr>
          <a:xfrm>
            <a:off x="4447308" y="591344"/>
            <a:ext cx="6906491" cy="5585619"/>
          </a:xfrm>
        </p:spPr>
        <p:txBody>
          <a:bodyPr anchor="ctr">
            <a:normAutofit/>
          </a:bodyPr>
          <a:lstStyle/>
          <a:p>
            <a:r>
              <a:rPr lang="en-US" sz="2600" b="0" i="0" dirty="0">
                <a:effectLst/>
              </a:rPr>
              <a:t>When we talk about student academic performance, having a good teacher or a motivated student is only a small portion of what ultimately contributes to a student’s success</a:t>
            </a:r>
          </a:p>
          <a:p>
            <a:endParaRPr lang="en-US" sz="2600" b="0" i="0" dirty="0">
              <a:effectLst/>
            </a:endParaRPr>
          </a:p>
          <a:p>
            <a:r>
              <a:rPr lang="en-US" sz="2600" b="0" i="0" dirty="0">
                <a:effectLst/>
              </a:rPr>
              <a:t>There are a lot of factors involved which includes parental involvement, student assessment, lesson delivery etc.</a:t>
            </a:r>
          </a:p>
          <a:p>
            <a:endParaRPr lang="en-US" sz="2600" dirty="0"/>
          </a:p>
          <a:p>
            <a:r>
              <a:rPr lang="en-US" sz="2600" dirty="0"/>
              <a:t>The goal of this project is </a:t>
            </a:r>
            <a:r>
              <a:rPr lang="en-US" sz="2600"/>
              <a:t>to identify </a:t>
            </a:r>
            <a:r>
              <a:rPr lang="en-US" sz="2600" dirty="0"/>
              <a:t>the factors that influence students’ academic performance.</a:t>
            </a:r>
          </a:p>
        </p:txBody>
      </p:sp>
    </p:spTree>
    <p:extLst>
      <p:ext uri="{BB962C8B-B14F-4D97-AF65-F5344CB8AC3E}">
        <p14:creationId xmlns:p14="http://schemas.microsoft.com/office/powerpoint/2010/main" val="407606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79BFD-A6F3-7EE9-9789-EE0BC19B17DF}"/>
              </a:ext>
            </a:extLst>
          </p:cNvPr>
          <p:cNvSpPr>
            <a:spLocks noGrp="1"/>
          </p:cNvSpPr>
          <p:nvPr>
            <p:ph type="title"/>
          </p:nvPr>
        </p:nvSpPr>
        <p:spPr>
          <a:xfrm>
            <a:off x="447869" y="1153572"/>
            <a:ext cx="3439365" cy="4461163"/>
          </a:xfrm>
        </p:spPr>
        <p:txBody>
          <a:bodyPr>
            <a:normAutofit/>
          </a:bodyPr>
          <a:lstStyle/>
          <a:p>
            <a:r>
              <a:rPr lang="en-US" dirty="0">
                <a:solidFill>
                  <a:srgbClr val="FFFFFF"/>
                </a:solidFill>
              </a:rPr>
              <a:t>About Dataset</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4BB037-9CEE-BBDA-5EDD-6A2D52150522}"/>
              </a:ext>
            </a:extLst>
          </p:cNvPr>
          <p:cNvSpPr>
            <a:spLocks noGrp="1"/>
          </p:cNvSpPr>
          <p:nvPr>
            <p:ph idx="1"/>
          </p:nvPr>
        </p:nvSpPr>
        <p:spPr>
          <a:xfrm>
            <a:off x="4484631" y="395402"/>
            <a:ext cx="7149204" cy="2586551"/>
          </a:xfrm>
        </p:spPr>
        <p:txBody>
          <a:bodyPr anchor="ctr">
            <a:normAutofit/>
          </a:bodyPr>
          <a:lstStyle/>
          <a:p>
            <a:pPr algn="just"/>
            <a:r>
              <a:rPr lang="en-US" sz="2600" dirty="0"/>
              <a:t>The dataset is available on </a:t>
            </a:r>
            <a:r>
              <a:rPr lang="en-US" sz="2600" dirty="0">
                <a:hlinkClick r:id="rId2"/>
              </a:rPr>
              <a:t>https://www.kaggle.com/datasets/whenamancodes/students-performance-in-exams</a:t>
            </a:r>
            <a:endParaRPr lang="en-US" sz="2600" dirty="0"/>
          </a:p>
          <a:p>
            <a:pPr algn="just"/>
            <a:r>
              <a:rPr lang="en-US" sz="2600" dirty="0"/>
              <a:t>It </a:t>
            </a:r>
            <a:r>
              <a:rPr lang="en-US" sz="2600" b="0" i="0" dirty="0">
                <a:effectLst/>
              </a:rPr>
              <a:t>consists of the marks secured by 1000 students in </a:t>
            </a:r>
            <a:r>
              <a:rPr lang="en-US" sz="2600" dirty="0"/>
              <a:t>3 distinct</a:t>
            </a:r>
            <a:r>
              <a:rPr lang="en-US" sz="2600" b="0" i="0" dirty="0">
                <a:effectLst/>
              </a:rPr>
              <a:t> subjects: </a:t>
            </a:r>
            <a:r>
              <a:rPr lang="en-US" sz="2600" b="0" i="0" dirty="0" err="1">
                <a:effectLst/>
              </a:rPr>
              <a:t>Maths</a:t>
            </a:r>
            <a:r>
              <a:rPr lang="en-US" sz="2600" dirty="0"/>
              <a:t>, Reading, and Writing.</a:t>
            </a:r>
            <a:endParaRPr lang="en-US" sz="2600" b="0" i="0" dirty="0">
              <a:effectLst/>
            </a:endParaRPr>
          </a:p>
        </p:txBody>
      </p:sp>
      <p:pic>
        <p:nvPicPr>
          <p:cNvPr id="4" name="Picture 3">
            <a:extLst>
              <a:ext uri="{FF2B5EF4-FFF2-40B4-BE49-F238E27FC236}">
                <a16:creationId xmlns:a16="http://schemas.microsoft.com/office/drawing/2014/main" id="{4C4B1175-37A3-CE95-B9F5-DC67CE8F6C0D}"/>
              </a:ext>
            </a:extLst>
          </p:cNvPr>
          <p:cNvPicPr>
            <a:picLocks noChangeAspect="1"/>
          </p:cNvPicPr>
          <p:nvPr/>
        </p:nvPicPr>
        <p:blipFill>
          <a:blip r:embed="rId3"/>
          <a:stretch>
            <a:fillRect/>
          </a:stretch>
        </p:blipFill>
        <p:spPr>
          <a:xfrm>
            <a:off x="4484631" y="3175489"/>
            <a:ext cx="7374577" cy="1584943"/>
          </a:xfrm>
          <a:prstGeom prst="rect">
            <a:avLst/>
          </a:prstGeom>
        </p:spPr>
      </p:pic>
      <p:pic>
        <p:nvPicPr>
          <p:cNvPr id="5" name="Picture 4">
            <a:extLst>
              <a:ext uri="{FF2B5EF4-FFF2-40B4-BE49-F238E27FC236}">
                <a16:creationId xmlns:a16="http://schemas.microsoft.com/office/drawing/2014/main" id="{A3DD5EBF-FC42-1D9B-A591-C69B5F8448E3}"/>
              </a:ext>
            </a:extLst>
          </p:cNvPr>
          <p:cNvPicPr>
            <a:picLocks noChangeAspect="1"/>
          </p:cNvPicPr>
          <p:nvPr/>
        </p:nvPicPr>
        <p:blipFill>
          <a:blip r:embed="rId4"/>
          <a:stretch>
            <a:fillRect/>
          </a:stretch>
        </p:blipFill>
        <p:spPr>
          <a:xfrm>
            <a:off x="5776629" y="4976569"/>
            <a:ext cx="2682472" cy="1486029"/>
          </a:xfrm>
          <a:prstGeom prst="rect">
            <a:avLst/>
          </a:prstGeom>
        </p:spPr>
      </p:pic>
    </p:spTree>
    <p:extLst>
      <p:ext uri="{BB962C8B-B14F-4D97-AF65-F5344CB8AC3E}">
        <p14:creationId xmlns:p14="http://schemas.microsoft.com/office/powerpoint/2010/main" val="122892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79BFD-A6F3-7EE9-9789-EE0BC19B17DF}"/>
              </a:ext>
            </a:extLst>
          </p:cNvPr>
          <p:cNvSpPr>
            <a:spLocks noGrp="1"/>
          </p:cNvSpPr>
          <p:nvPr>
            <p:ph type="title"/>
          </p:nvPr>
        </p:nvSpPr>
        <p:spPr>
          <a:xfrm>
            <a:off x="447869" y="1153572"/>
            <a:ext cx="3439365" cy="4461163"/>
          </a:xfrm>
        </p:spPr>
        <p:txBody>
          <a:bodyPr>
            <a:normAutofit/>
          </a:bodyPr>
          <a:lstStyle/>
          <a:p>
            <a:r>
              <a:rPr lang="en-US" dirty="0">
                <a:solidFill>
                  <a:srgbClr val="FFFFFF"/>
                </a:solidFill>
              </a:rPr>
              <a:t>Data Cleaning</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4BB037-9CEE-BBDA-5EDD-6A2D52150522}"/>
              </a:ext>
            </a:extLst>
          </p:cNvPr>
          <p:cNvSpPr>
            <a:spLocks noGrp="1"/>
          </p:cNvSpPr>
          <p:nvPr>
            <p:ph idx="1"/>
          </p:nvPr>
        </p:nvSpPr>
        <p:spPr>
          <a:xfrm>
            <a:off x="4167272" y="167951"/>
            <a:ext cx="7691936" cy="2981954"/>
          </a:xfrm>
        </p:spPr>
        <p:txBody>
          <a:bodyPr anchor="ctr">
            <a:normAutofit fontScale="62500" lnSpcReduction="20000"/>
          </a:bodyPr>
          <a:lstStyle/>
          <a:p>
            <a:pPr algn="just"/>
            <a:r>
              <a:rPr lang="en-US" sz="2800" dirty="0"/>
              <a:t>Renamed columns to more meaningful names</a:t>
            </a:r>
          </a:p>
          <a:p>
            <a:pPr algn="just"/>
            <a:r>
              <a:rPr lang="en-US" sz="2800" dirty="0"/>
              <a:t>Assigned appropriate datatype</a:t>
            </a:r>
          </a:p>
          <a:p>
            <a:pPr algn="just"/>
            <a:r>
              <a:rPr lang="en-US" sz="2800" dirty="0"/>
              <a:t>Created 2 new columns which include the average score and grade of each student.</a:t>
            </a:r>
          </a:p>
          <a:p>
            <a:pPr algn="just"/>
            <a:r>
              <a:rPr lang="en-US" sz="2800" dirty="0"/>
              <a:t>Cat</a:t>
            </a:r>
            <a:r>
              <a:rPr lang="en-US" dirty="0"/>
              <a:t>egorized a</a:t>
            </a:r>
            <a:r>
              <a:rPr lang="en-US" sz="2800" dirty="0"/>
              <a:t>verage score into 5 groups:</a:t>
            </a:r>
          </a:p>
          <a:p>
            <a:pPr lvl="1" algn="just"/>
            <a:r>
              <a:rPr lang="en-US" sz="2100" dirty="0"/>
              <a:t>O (Outstanding): 95-100</a:t>
            </a:r>
          </a:p>
          <a:p>
            <a:pPr lvl="1" algn="just"/>
            <a:r>
              <a:rPr lang="en-US" sz="2100" dirty="0"/>
              <a:t>A (Very good): 81-94</a:t>
            </a:r>
          </a:p>
          <a:p>
            <a:pPr lvl="1" algn="just"/>
            <a:r>
              <a:rPr lang="en-US" sz="2100" dirty="0"/>
              <a:t>B (Good): 71-80</a:t>
            </a:r>
          </a:p>
          <a:p>
            <a:pPr lvl="1" algn="just"/>
            <a:r>
              <a:rPr lang="en-US" sz="2100" dirty="0"/>
              <a:t>C (Average): 51-70</a:t>
            </a:r>
          </a:p>
          <a:p>
            <a:pPr lvl="1" algn="just"/>
            <a:r>
              <a:rPr lang="en-US" sz="2100" dirty="0"/>
              <a:t>F (Fail): 0-50</a:t>
            </a:r>
          </a:p>
          <a:p>
            <a:pPr algn="just"/>
            <a:r>
              <a:rPr lang="en-US" sz="2800" dirty="0"/>
              <a:t>Checked for missing and duplicate values: 1 duplicate &amp; 0 missing value</a:t>
            </a:r>
            <a:endParaRPr lang="en-US" sz="2600" b="0" i="0" dirty="0">
              <a:effectLst/>
            </a:endParaRPr>
          </a:p>
        </p:txBody>
      </p:sp>
      <p:pic>
        <p:nvPicPr>
          <p:cNvPr id="7" name="Picture 6">
            <a:extLst>
              <a:ext uri="{FF2B5EF4-FFF2-40B4-BE49-F238E27FC236}">
                <a16:creationId xmlns:a16="http://schemas.microsoft.com/office/drawing/2014/main" id="{86C92763-8CD7-73C5-86F2-1C656FC410F6}"/>
              </a:ext>
            </a:extLst>
          </p:cNvPr>
          <p:cNvPicPr>
            <a:picLocks noChangeAspect="1"/>
          </p:cNvPicPr>
          <p:nvPr/>
        </p:nvPicPr>
        <p:blipFill>
          <a:blip r:embed="rId2"/>
          <a:stretch>
            <a:fillRect/>
          </a:stretch>
        </p:blipFill>
        <p:spPr>
          <a:xfrm>
            <a:off x="4225192" y="3149905"/>
            <a:ext cx="7897210" cy="1463167"/>
          </a:xfrm>
          <a:prstGeom prst="rect">
            <a:avLst/>
          </a:prstGeom>
        </p:spPr>
      </p:pic>
      <p:pic>
        <p:nvPicPr>
          <p:cNvPr id="10" name="Picture 9">
            <a:extLst>
              <a:ext uri="{FF2B5EF4-FFF2-40B4-BE49-F238E27FC236}">
                <a16:creationId xmlns:a16="http://schemas.microsoft.com/office/drawing/2014/main" id="{C5AD2A40-FFD2-28E5-F50D-D296DA0B69DF}"/>
              </a:ext>
            </a:extLst>
          </p:cNvPr>
          <p:cNvPicPr>
            <a:picLocks noChangeAspect="1"/>
          </p:cNvPicPr>
          <p:nvPr/>
        </p:nvPicPr>
        <p:blipFill>
          <a:blip r:embed="rId3"/>
          <a:stretch>
            <a:fillRect/>
          </a:stretch>
        </p:blipFill>
        <p:spPr>
          <a:xfrm>
            <a:off x="5346008" y="4799646"/>
            <a:ext cx="2667231" cy="1653683"/>
          </a:xfrm>
          <a:prstGeom prst="rect">
            <a:avLst/>
          </a:prstGeom>
        </p:spPr>
      </p:pic>
    </p:spTree>
    <p:extLst>
      <p:ext uri="{BB962C8B-B14F-4D97-AF65-F5344CB8AC3E}">
        <p14:creationId xmlns:p14="http://schemas.microsoft.com/office/powerpoint/2010/main" val="144543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79BFD-A6F3-7EE9-9789-EE0BC19B17DF}"/>
              </a:ext>
            </a:extLst>
          </p:cNvPr>
          <p:cNvSpPr>
            <a:spLocks noGrp="1"/>
          </p:cNvSpPr>
          <p:nvPr>
            <p:ph type="title"/>
          </p:nvPr>
        </p:nvSpPr>
        <p:spPr>
          <a:xfrm>
            <a:off x="0" y="864322"/>
            <a:ext cx="4097673" cy="4461163"/>
          </a:xfrm>
        </p:spPr>
        <p:txBody>
          <a:bodyPr>
            <a:normAutofit/>
          </a:bodyPr>
          <a:lstStyle/>
          <a:p>
            <a:pPr algn="ctr"/>
            <a:r>
              <a:rPr lang="en-US" sz="4000" dirty="0">
                <a:solidFill>
                  <a:srgbClr val="FFFFFF"/>
                </a:solidFill>
              </a:rPr>
              <a:t>EDA</a:t>
            </a:r>
            <a:br>
              <a:rPr lang="en-US" sz="4000" dirty="0">
                <a:solidFill>
                  <a:srgbClr val="FFFFFF"/>
                </a:solidFill>
              </a:rPr>
            </a:br>
            <a:r>
              <a:rPr lang="en-US" sz="4000" dirty="0">
                <a:solidFill>
                  <a:srgbClr val="FFFFFF"/>
                </a:solidFill>
              </a:rPr>
              <a:t>Summary Statistics </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0983A9BC-313E-54AB-96BD-C8BC61BE41D8}"/>
              </a:ext>
            </a:extLst>
          </p:cNvPr>
          <p:cNvPicPr>
            <a:picLocks noChangeAspect="1"/>
          </p:cNvPicPr>
          <p:nvPr/>
        </p:nvPicPr>
        <p:blipFill>
          <a:blip r:embed="rId2"/>
          <a:stretch>
            <a:fillRect/>
          </a:stretch>
        </p:blipFill>
        <p:spPr>
          <a:xfrm>
            <a:off x="4869153" y="1576873"/>
            <a:ext cx="6311154" cy="2572393"/>
          </a:xfrm>
          <a:prstGeom prst="rect">
            <a:avLst/>
          </a:prstGeom>
        </p:spPr>
      </p:pic>
    </p:spTree>
    <p:extLst>
      <p:ext uri="{BB962C8B-B14F-4D97-AF65-F5344CB8AC3E}">
        <p14:creationId xmlns:p14="http://schemas.microsoft.com/office/powerpoint/2010/main" val="97397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33433-F439-5248-334B-98DE6FFD74BE}"/>
              </a:ext>
            </a:extLst>
          </p:cNvPr>
          <p:cNvSpPr txBox="1">
            <a:spLocks/>
          </p:cNvSpPr>
          <p:nvPr/>
        </p:nvSpPr>
        <p:spPr>
          <a:xfrm>
            <a:off x="477981" y="1122363"/>
            <a:ext cx="3722544"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dirty="0">
                <a:solidFill>
                  <a:schemeClr val="tx1"/>
                </a:solidFill>
                <a:latin typeface="+mj-lt"/>
                <a:ea typeface="+mj-ea"/>
                <a:cs typeface="+mj-cs"/>
              </a:rPr>
              <a:t>Data Visualization </a:t>
            </a:r>
          </a:p>
        </p:txBody>
      </p:sp>
      <p:sp>
        <p:nvSpPr>
          <p:cNvPr id="2053" name="Rectangle 20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Rectangle 20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050" name="Picture 2" descr="A close-up of a computer screen&#10;&#10;Description automatically generated with low confidence">
            <a:extLst>
              <a:ext uri="{FF2B5EF4-FFF2-40B4-BE49-F238E27FC236}">
                <a16:creationId xmlns:a16="http://schemas.microsoft.com/office/drawing/2014/main" id="{3548AA50-43B9-5B99-B9F1-90739D1CCF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4389" y="350520"/>
            <a:ext cx="7573311" cy="620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4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33433-F439-5248-334B-98DE6FFD74BE}"/>
              </a:ext>
            </a:extLst>
          </p:cNvPr>
          <p:cNvSpPr txBox="1">
            <a:spLocks/>
          </p:cNvSpPr>
          <p:nvPr/>
        </p:nvSpPr>
        <p:spPr>
          <a:xfrm>
            <a:off x="477981" y="1122363"/>
            <a:ext cx="3722544"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dirty="0">
                <a:solidFill>
                  <a:schemeClr val="tx1"/>
                </a:solidFill>
                <a:latin typeface="+mj-lt"/>
                <a:ea typeface="+mj-ea"/>
                <a:cs typeface="+mj-cs"/>
              </a:rPr>
              <a:t>Data Visualization </a:t>
            </a:r>
          </a:p>
        </p:txBody>
      </p:sp>
      <p:sp>
        <p:nvSpPr>
          <p:cNvPr id="2053" name="Rectangle 20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Rectangle 20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C7C5EB52-E32C-5A11-8692-4F56D854F1FA}"/>
              </a:ext>
            </a:extLst>
          </p:cNvPr>
          <p:cNvPicPr>
            <a:picLocks noChangeAspect="1"/>
          </p:cNvPicPr>
          <p:nvPr/>
        </p:nvPicPr>
        <p:blipFill>
          <a:blip r:embed="rId2"/>
          <a:stretch>
            <a:fillRect/>
          </a:stretch>
        </p:blipFill>
        <p:spPr>
          <a:xfrm>
            <a:off x="6598052" y="250884"/>
            <a:ext cx="2194750" cy="3269185"/>
          </a:xfrm>
          <a:prstGeom prst="rect">
            <a:avLst/>
          </a:prstGeom>
        </p:spPr>
      </p:pic>
      <p:pic>
        <p:nvPicPr>
          <p:cNvPr id="8" name="Picture 7">
            <a:extLst>
              <a:ext uri="{FF2B5EF4-FFF2-40B4-BE49-F238E27FC236}">
                <a16:creationId xmlns:a16="http://schemas.microsoft.com/office/drawing/2014/main" id="{3935E603-2B39-CC64-F446-7812B1B70E99}"/>
              </a:ext>
            </a:extLst>
          </p:cNvPr>
          <p:cNvPicPr>
            <a:picLocks noChangeAspect="1"/>
          </p:cNvPicPr>
          <p:nvPr/>
        </p:nvPicPr>
        <p:blipFill>
          <a:blip r:embed="rId3"/>
          <a:stretch>
            <a:fillRect/>
          </a:stretch>
        </p:blipFill>
        <p:spPr>
          <a:xfrm>
            <a:off x="6491595" y="3587559"/>
            <a:ext cx="2301207" cy="3135461"/>
          </a:xfrm>
          <a:prstGeom prst="rect">
            <a:avLst/>
          </a:prstGeom>
        </p:spPr>
      </p:pic>
      <p:pic>
        <p:nvPicPr>
          <p:cNvPr id="12" name="Picture 11">
            <a:extLst>
              <a:ext uri="{FF2B5EF4-FFF2-40B4-BE49-F238E27FC236}">
                <a16:creationId xmlns:a16="http://schemas.microsoft.com/office/drawing/2014/main" id="{95BBD15C-9693-575A-480F-3FA0538740DA}"/>
              </a:ext>
            </a:extLst>
          </p:cNvPr>
          <p:cNvPicPr>
            <a:picLocks noChangeAspect="1"/>
          </p:cNvPicPr>
          <p:nvPr/>
        </p:nvPicPr>
        <p:blipFill>
          <a:blip r:embed="rId4"/>
          <a:stretch>
            <a:fillRect/>
          </a:stretch>
        </p:blipFill>
        <p:spPr>
          <a:xfrm>
            <a:off x="11155480" y="3632441"/>
            <a:ext cx="1036520" cy="914479"/>
          </a:xfrm>
          <a:prstGeom prst="rect">
            <a:avLst/>
          </a:prstGeom>
        </p:spPr>
      </p:pic>
      <p:pic>
        <p:nvPicPr>
          <p:cNvPr id="14" name="Picture 13">
            <a:extLst>
              <a:ext uri="{FF2B5EF4-FFF2-40B4-BE49-F238E27FC236}">
                <a16:creationId xmlns:a16="http://schemas.microsoft.com/office/drawing/2014/main" id="{C55E2946-1374-07BE-7ECA-3CF5274F0F6C}"/>
              </a:ext>
            </a:extLst>
          </p:cNvPr>
          <p:cNvPicPr>
            <a:picLocks noChangeAspect="1"/>
          </p:cNvPicPr>
          <p:nvPr/>
        </p:nvPicPr>
        <p:blipFill>
          <a:blip r:embed="rId5"/>
          <a:stretch>
            <a:fillRect/>
          </a:stretch>
        </p:blipFill>
        <p:spPr>
          <a:xfrm>
            <a:off x="8880576" y="3587560"/>
            <a:ext cx="2187130" cy="3135461"/>
          </a:xfrm>
          <a:prstGeom prst="rect">
            <a:avLst/>
          </a:prstGeom>
        </p:spPr>
      </p:pic>
      <p:pic>
        <p:nvPicPr>
          <p:cNvPr id="16" name="Picture 15">
            <a:extLst>
              <a:ext uri="{FF2B5EF4-FFF2-40B4-BE49-F238E27FC236}">
                <a16:creationId xmlns:a16="http://schemas.microsoft.com/office/drawing/2014/main" id="{1B542169-E68D-0BCE-1C88-581DF1B53E82}"/>
              </a:ext>
            </a:extLst>
          </p:cNvPr>
          <p:cNvPicPr>
            <a:picLocks noChangeAspect="1"/>
          </p:cNvPicPr>
          <p:nvPr/>
        </p:nvPicPr>
        <p:blipFill>
          <a:blip r:embed="rId6"/>
          <a:stretch>
            <a:fillRect/>
          </a:stretch>
        </p:blipFill>
        <p:spPr>
          <a:xfrm>
            <a:off x="8816637" y="244667"/>
            <a:ext cx="2301207" cy="3221185"/>
          </a:xfrm>
          <a:prstGeom prst="rect">
            <a:avLst/>
          </a:prstGeom>
        </p:spPr>
      </p:pic>
      <p:pic>
        <p:nvPicPr>
          <p:cNvPr id="18" name="Picture 17">
            <a:extLst>
              <a:ext uri="{FF2B5EF4-FFF2-40B4-BE49-F238E27FC236}">
                <a16:creationId xmlns:a16="http://schemas.microsoft.com/office/drawing/2014/main" id="{C34E8382-7932-1282-2B67-22986A87B087}"/>
              </a:ext>
            </a:extLst>
          </p:cNvPr>
          <p:cNvPicPr>
            <a:picLocks noChangeAspect="1"/>
          </p:cNvPicPr>
          <p:nvPr/>
        </p:nvPicPr>
        <p:blipFill>
          <a:blip r:embed="rId7"/>
          <a:stretch>
            <a:fillRect/>
          </a:stretch>
        </p:blipFill>
        <p:spPr>
          <a:xfrm>
            <a:off x="4353420" y="3649227"/>
            <a:ext cx="2187130" cy="3141283"/>
          </a:xfrm>
          <a:prstGeom prst="rect">
            <a:avLst/>
          </a:prstGeom>
        </p:spPr>
      </p:pic>
      <p:pic>
        <p:nvPicPr>
          <p:cNvPr id="20" name="Picture 19">
            <a:extLst>
              <a:ext uri="{FF2B5EF4-FFF2-40B4-BE49-F238E27FC236}">
                <a16:creationId xmlns:a16="http://schemas.microsoft.com/office/drawing/2014/main" id="{133D74A6-5831-7DF2-F518-85966908A8C0}"/>
              </a:ext>
            </a:extLst>
          </p:cNvPr>
          <p:cNvPicPr>
            <a:picLocks noChangeAspect="1"/>
          </p:cNvPicPr>
          <p:nvPr/>
        </p:nvPicPr>
        <p:blipFill>
          <a:blip r:embed="rId8"/>
          <a:stretch>
            <a:fillRect/>
          </a:stretch>
        </p:blipFill>
        <p:spPr>
          <a:xfrm>
            <a:off x="4340016" y="271517"/>
            <a:ext cx="2118544" cy="3269185"/>
          </a:xfrm>
          <a:prstGeom prst="rect">
            <a:avLst/>
          </a:prstGeom>
        </p:spPr>
      </p:pic>
    </p:spTree>
    <p:extLst>
      <p:ext uri="{BB962C8B-B14F-4D97-AF65-F5344CB8AC3E}">
        <p14:creationId xmlns:p14="http://schemas.microsoft.com/office/powerpoint/2010/main" val="37362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33433-F439-5248-334B-98DE6FFD74BE}"/>
              </a:ext>
            </a:extLst>
          </p:cNvPr>
          <p:cNvSpPr txBox="1">
            <a:spLocks/>
          </p:cNvSpPr>
          <p:nvPr/>
        </p:nvSpPr>
        <p:spPr>
          <a:xfrm>
            <a:off x="477981" y="1122363"/>
            <a:ext cx="3722544"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dirty="0">
                <a:solidFill>
                  <a:schemeClr val="tx1"/>
                </a:solidFill>
                <a:latin typeface="+mj-lt"/>
                <a:ea typeface="+mj-ea"/>
                <a:cs typeface="+mj-cs"/>
              </a:rPr>
              <a:t>Data Visualization </a:t>
            </a:r>
          </a:p>
        </p:txBody>
      </p:sp>
      <p:sp>
        <p:nvSpPr>
          <p:cNvPr id="2053" name="Rectangle 20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Rectangle 20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8D787AEF-ED68-C4B1-18BF-F3EC329E8EC2}"/>
              </a:ext>
            </a:extLst>
          </p:cNvPr>
          <p:cNvPicPr>
            <a:picLocks noChangeAspect="1"/>
          </p:cNvPicPr>
          <p:nvPr/>
        </p:nvPicPr>
        <p:blipFill>
          <a:blip r:embed="rId2"/>
          <a:stretch>
            <a:fillRect/>
          </a:stretch>
        </p:blipFill>
        <p:spPr>
          <a:xfrm>
            <a:off x="4200525" y="399829"/>
            <a:ext cx="2713593" cy="2779505"/>
          </a:xfrm>
          <a:prstGeom prst="rect">
            <a:avLst/>
          </a:prstGeom>
        </p:spPr>
      </p:pic>
      <p:pic>
        <p:nvPicPr>
          <p:cNvPr id="4" name="Picture 3">
            <a:extLst>
              <a:ext uri="{FF2B5EF4-FFF2-40B4-BE49-F238E27FC236}">
                <a16:creationId xmlns:a16="http://schemas.microsoft.com/office/drawing/2014/main" id="{494CE46F-24BF-5DA7-A8C6-5CAA6CB234FF}"/>
              </a:ext>
            </a:extLst>
          </p:cNvPr>
          <p:cNvPicPr>
            <a:picLocks noChangeAspect="1"/>
          </p:cNvPicPr>
          <p:nvPr/>
        </p:nvPicPr>
        <p:blipFill>
          <a:blip r:embed="rId3"/>
          <a:stretch>
            <a:fillRect/>
          </a:stretch>
        </p:blipFill>
        <p:spPr>
          <a:xfrm>
            <a:off x="4727069" y="3579163"/>
            <a:ext cx="3513691" cy="2552921"/>
          </a:xfrm>
          <a:prstGeom prst="rect">
            <a:avLst/>
          </a:prstGeom>
        </p:spPr>
      </p:pic>
      <p:pic>
        <p:nvPicPr>
          <p:cNvPr id="7" name="Picture 6">
            <a:extLst>
              <a:ext uri="{FF2B5EF4-FFF2-40B4-BE49-F238E27FC236}">
                <a16:creationId xmlns:a16="http://schemas.microsoft.com/office/drawing/2014/main" id="{B1CD6026-4B8C-B72C-C5F9-5DEA9FC35227}"/>
              </a:ext>
            </a:extLst>
          </p:cNvPr>
          <p:cNvPicPr>
            <a:picLocks noChangeAspect="1"/>
          </p:cNvPicPr>
          <p:nvPr/>
        </p:nvPicPr>
        <p:blipFill>
          <a:blip r:embed="rId4"/>
          <a:stretch>
            <a:fillRect/>
          </a:stretch>
        </p:blipFill>
        <p:spPr>
          <a:xfrm>
            <a:off x="6914118" y="399829"/>
            <a:ext cx="2713593" cy="2779505"/>
          </a:xfrm>
          <a:prstGeom prst="rect">
            <a:avLst/>
          </a:prstGeom>
        </p:spPr>
      </p:pic>
      <p:pic>
        <p:nvPicPr>
          <p:cNvPr id="10" name="Picture 9">
            <a:extLst>
              <a:ext uri="{FF2B5EF4-FFF2-40B4-BE49-F238E27FC236}">
                <a16:creationId xmlns:a16="http://schemas.microsoft.com/office/drawing/2014/main" id="{F1D18BD7-90E0-C1F2-4D26-25717EC8C313}"/>
              </a:ext>
            </a:extLst>
          </p:cNvPr>
          <p:cNvPicPr>
            <a:picLocks noChangeAspect="1"/>
          </p:cNvPicPr>
          <p:nvPr/>
        </p:nvPicPr>
        <p:blipFill>
          <a:blip r:embed="rId5"/>
          <a:stretch>
            <a:fillRect/>
          </a:stretch>
        </p:blipFill>
        <p:spPr>
          <a:xfrm>
            <a:off x="9682098" y="390304"/>
            <a:ext cx="2429451" cy="2779505"/>
          </a:xfrm>
          <a:prstGeom prst="rect">
            <a:avLst/>
          </a:prstGeom>
        </p:spPr>
      </p:pic>
      <p:pic>
        <p:nvPicPr>
          <p:cNvPr id="13" name="Picture 12">
            <a:extLst>
              <a:ext uri="{FF2B5EF4-FFF2-40B4-BE49-F238E27FC236}">
                <a16:creationId xmlns:a16="http://schemas.microsoft.com/office/drawing/2014/main" id="{6FA8635B-20FA-4C91-9F31-055DC03E42E8}"/>
              </a:ext>
            </a:extLst>
          </p:cNvPr>
          <p:cNvPicPr>
            <a:picLocks noChangeAspect="1"/>
          </p:cNvPicPr>
          <p:nvPr/>
        </p:nvPicPr>
        <p:blipFill>
          <a:blip r:embed="rId6"/>
          <a:stretch>
            <a:fillRect/>
          </a:stretch>
        </p:blipFill>
        <p:spPr>
          <a:xfrm>
            <a:off x="8324834" y="3563921"/>
            <a:ext cx="3482642" cy="2568163"/>
          </a:xfrm>
          <a:prstGeom prst="rect">
            <a:avLst/>
          </a:prstGeom>
        </p:spPr>
      </p:pic>
    </p:spTree>
    <p:extLst>
      <p:ext uri="{BB962C8B-B14F-4D97-AF65-F5344CB8AC3E}">
        <p14:creationId xmlns:p14="http://schemas.microsoft.com/office/powerpoint/2010/main" val="253182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79BFD-A6F3-7EE9-9789-EE0BC19B17DF}"/>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Key Findings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4BB037-9CEE-BBDA-5EDD-6A2D52150522}"/>
              </a:ext>
            </a:extLst>
          </p:cNvPr>
          <p:cNvSpPr>
            <a:spLocks noGrp="1"/>
          </p:cNvSpPr>
          <p:nvPr>
            <p:ph idx="1"/>
          </p:nvPr>
        </p:nvSpPr>
        <p:spPr>
          <a:xfrm>
            <a:off x="4447308" y="591344"/>
            <a:ext cx="6906491" cy="5585619"/>
          </a:xfrm>
        </p:spPr>
        <p:txBody>
          <a:bodyPr anchor="ctr">
            <a:normAutofit/>
          </a:bodyPr>
          <a:lstStyle/>
          <a:p>
            <a:pPr marL="0" indent="0">
              <a:buNone/>
            </a:pPr>
            <a:r>
              <a:rPr lang="en-US" sz="1800" b="0" i="0" dirty="0">
                <a:solidFill>
                  <a:srgbClr val="000000"/>
                </a:solidFill>
                <a:effectLst/>
              </a:rPr>
              <a:t>This research has shown that;</a:t>
            </a:r>
            <a:endParaRPr lang="en-US" sz="1800" b="0" i="0" dirty="0">
              <a:effectLst/>
            </a:endParaRPr>
          </a:p>
          <a:p>
            <a:r>
              <a:rPr lang="en-US" sz="1800" dirty="0">
                <a:solidFill>
                  <a:srgbClr val="000000"/>
                </a:solidFill>
                <a:latin typeface="Helvetica Neue"/>
              </a:rPr>
              <a:t>M</a:t>
            </a:r>
            <a:r>
              <a:rPr lang="en-US" sz="1800" b="0" i="0" dirty="0">
                <a:solidFill>
                  <a:srgbClr val="000000"/>
                </a:solidFill>
                <a:effectLst/>
                <a:latin typeface="Helvetica Neue"/>
              </a:rPr>
              <a:t>ale students perform better in mathematics than female students, however female overall performance in mathematics, reading and writing is better than that of male.</a:t>
            </a:r>
            <a:endParaRPr lang="en-US" sz="1800" b="0" i="0" dirty="0">
              <a:effectLst/>
            </a:endParaRPr>
          </a:p>
          <a:p>
            <a:r>
              <a:rPr lang="en-US" sz="1800" dirty="0">
                <a:solidFill>
                  <a:srgbClr val="000000"/>
                </a:solidFill>
                <a:latin typeface="Helvetica Neue"/>
              </a:rPr>
              <a:t>S</a:t>
            </a:r>
            <a:r>
              <a:rPr lang="en-US" sz="1800" b="0" i="0" dirty="0">
                <a:solidFill>
                  <a:srgbClr val="000000"/>
                </a:solidFill>
                <a:effectLst/>
                <a:latin typeface="Helvetica Neue"/>
              </a:rPr>
              <a:t>tudents from group E ethnicity had the best overall performance</a:t>
            </a:r>
            <a:endParaRPr lang="en-US" sz="1800" b="0" i="0" dirty="0">
              <a:effectLst/>
            </a:endParaRPr>
          </a:p>
          <a:p>
            <a:r>
              <a:rPr lang="en-US" sz="1800" dirty="0">
                <a:solidFill>
                  <a:srgbClr val="000000"/>
                </a:solidFill>
                <a:latin typeface="Helvetica Neue"/>
              </a:rPr>
              <a:t>S</a:t>
            </a:r>
            <a:r>
              <a:rPr lang="en-US" sz="1800" b="0" i="0" dirty="0">
                <a:solidFill>
                  <a:srgbClr val="000000"/>
                </a:solidFill>
                <a:effectLst/>
                <a:latin typeface="Helvetica Neue"/>
              </a:rPr>
              <a:t>tudents who had standard lunch were seen to have the best performance. This shows that students are better learner when they're well nourished, and eating healthy meals has been linked to higher student performance. Healthy students are better learners.</a:t>
            </a:r>
          </a:p>
          <a:p>
            <a:r>
              <a:rPr lang="en-US" sz="1800" b="0" i="0" dirty="0">
                <a:solidFill>
                  <a:srgbClr val="000000"/>
                </a:solidFill>
                <a:effectLst/>
                <a:latin typeface="Helvetica Neue"/>
              </a:rPr>
              <a:t>As the education level of parents increases, the overall performance of student also increases.</a:t>
            </a:r>
          </a:p>
          <a:p>
            <a:r>
              <a:rPr lang="en-US" sz="1800" dirty="0">
                <a:solidFill>
                  <a:srgbClr val="000000"/>
                </a:solidFill>
                <a:latin typeface="Helvetica Neue"/>
              </a:rPr>
              <a:t>S</a:t>
            </a:r>
            <a:r>
              <a:rPr lang="en-US" sz="1800" b="0" i="0" dirty="0">
                <a:solidFill>
                  <a:srgbClr val="000000"/>
                </a:solidFill>
                <a:effectLst/>
                <a:latin typeface="Helvetica Neue"/>
              </a:rPr>
              <a:t>tudents who completed the preparation course had better performance than those who didn't complete it.</a:t>
            </a:r>
          </a:p>
          <a:p>
            <a:endParaRPr lang="en-US" sz="2600" b="0" i="0" dirty="0">
              <a:effectLst/>
            </a:endParaRPr>
          </a:p>
        </p:txBody>
      </p:sp>
    </p:spTree>
    <p:extLst>
      <p:ext uri="{BB962C8B-B14F-4D97-AF65-F5344CB8AC3E}">
        <p14:creationId xmlns:p14="http://schemas.microsoft.com/office/powerpoint/2010/main" val="543746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9706</TotalTime>
  <Words>353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Analysis of Student Academic Performance</vt:lpstr>
      <vt:lpstr>Objectives</vt:lpstr>
      <vt:lpstr>About Dataset</vt:lpstr>
      <vt:lpstr>Data Cleaning</vt:lpstr>
      <vt:lpstr>EDA Summary Statistics </vt:lpstr>
      <vt:lpstr>PowerPoint Presentation</vt:lpstr>
      <vt:lpstr>PowerPoint Presentation</vt:lpstr>
      <vt:lpstr>PowerPoint Presentation</vt:lpstr>
      <vt:lpstr>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Student Academic Performance</dc:title>
  <dc:creator>Anuoluwapo O Aleem</dc:creator>
  <cp:lastModifiedBy>Anuoluwapo O Aleem</cp:lastModifiedBy>
  <cp:revision>1</cp:revision>
  <dcterms:created xsi:type="dcterms:W3CDTF">2022-11-28T23:13:42Z</dcterms:created>
  <dcterms:modified xsi:type="dcterms:W3CDTF">2022-12-05T23:26:55Z</dcterms:modified>
</cp:coreProperties>
</file>