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7" r:id="rId4"/>
    <p:sldId id="264" r:id="rId5"/>
    <p:sldId id="266"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51" d="100"/>
          <a:sy n="51" d="100"/>
        </p:scale>
        <p:origin x="5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F53E11D-0A2F-447C-BF47-4AF1C604947C}"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FF1B7-79EB-4724-8EFC-4A17936C56EB}" type="slidenum">
              <a:rPr lang="en-US" smtClean="0"/>
              <a:t>‹#›</a:t>
            </a:fld>
            <a:endParaRPr lang="en-US"/>
          </a:p>
        </p:txBody>
      </p:sp>
    </p:spTree>
    <p:extLst>
      <p:ext uri="{BB962C8B-B14F-4D97-AF65-F5344CB8AC3E}">
        <p14:creationId xmlns:p14="http://schemas.microsoft.com/office/powerpoint/2010/main" val="1084069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53E11D-0A2F-447C-BF47-4AF1C604947C}"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FF1B7-79EB-4724-8EFC-4A17936C56EB}" type="slidenum">
              <a:rPr lang="en-US" smtClean="0"/>
              <a:t>‹#›</a:t>
            </a:fld>
            <a:endParaRPr lang="en-US"/>
          </a:p>
        </p:txBody>
      </p:sp>
    </p:spTree>
    <p:extLst>
      <p:ext uri="{BB962C8B-B14F-4D97-AF65-F5344CB8AC3E}">
        <p14:creationId xmlns:p14="http://schemas.microsoft.com/office/powerpoint/2010/main" val="29414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53E11D-0A2F-447C-BF47-4AF1C604947C}"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FF1B7-79EB-4724-8EFC-4A17936C56EB}" type="slidenum">
              <a:rPr lang="en-US" smtClean="0"/>
              <a:t>‹#›</a:t>
            </a:fld>
            <a:endParaRPr lang="en-US"/>
          </a:p>
        </p:txBody>
      </p:sp>
    </p:spTree>
    <p:extLst>
      <p:ext uri="{BB962C8B-B14F-4D97-AF65-F5344CB8AC3E}">
        <p14:creationId xmlns:p14="http://schemas.microsoft.com/office/powerpoint/2010/main" val="579270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53E11D-0A2F-447C-BF47-4AF1C604947C}"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FF1B7-79EB-4724-8EFC-4A17936C56EB}" type="slidenum">
              <a:rPr lang="en-US" smtClean="0"/>
              <a:t>‹#›</a:t>
            </a:fld>
            <a:endParaRPr lang="en-US"/>
          </a:p>
        </p:txBody>
      </p:sp>
    </p:spTree>
    <p:extLst>
      <p:ext uri="{BB962C8B-B14F-4D97-AF65-F5344CB8AC3E}">
        <p14:creationId xmlns:p14="http://schemas.microsoft.com/office/powerpoint/2010/main" val="2863169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53E11D-0A2F-447C-BF47-4AF1C604947C}"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FF1B7-79EB-4724-8EFC-4A17936C56EB}" type="slidenum">
              <a:rPr lang="en-US" smtClean="0"/>
              <a:t>‹#›</a:t>
            </a:fld>
            <a:endParaRPr lang="en-US"/>
          </a:p>
        </p:txBody>
      </p:sp>
    </p:spTree>
    <p:extLst>
      <p:ext uri="{BB962C8B-B14F-4D97-AF65-F5344CB8AC3E}">
        <p14:creationId xmlns:p14="http://schemas.microsoft.com/office/powerpoint/2010/main" val="1653147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53E11D-0A2F-447C-BF47-4AF1C604947C}"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FF1B7-79EB-4724-8EFC-4A17936C56EB}" type="slidenum">
              <a:rPr lang="en-US" smtClean="0"/>
              <a:t>‹#›</a:t>
            </a:fld>
            <a:endParaRPr lang="en-US"/>
          </a:p>
        </p:txBody>
      </p:sp>
    </p:spTree>
    <p:extLst>
      <p:ext uri="{BB962C8B-B14F-4D97-AF65-F5344CB8AC3E}">
        <p14:creationId xmlns:p14="http://schemas.microsoft.com/office/powerpoint/2010/main" val="220328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53E11D-0A2F-447C-BF47-4AF1C604947C}" type="datetimeFigureOut">
              <a:rPr lang="en-US" smtClean="0"/>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FF1B7-79EB-4724-8EFC-4A17936C56EB}" type="slidenum">
              <a:rPr lang="en-US" smtClean="0"/>
              <a:t>‹#›</a:t>
            </a:fld>
            <a:endParaRPr lang="en-US"/>
          </a:p>
        </p:txBody>
      </p:sp>
    </p:spTree>
    <p:extLst>
      <p:ext uri="{BB962C8B-B14F-4D97-AF65-F5344CB8AC3E}">
        <p14:creationId xmlns:p14="http://schemas.microsoft.com/office/powerpoint/2010/main" val="1180926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53E11D-0A2F-447C-BF47-4AF1C604947C}" type="datetimeFigureOut">
              <a:rPr lang="en-US" smtClean="0"/>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FF1B7-79EB-4724-8EFC-4A17936C56EB}" type="slidenum">
              <a:rPr lang="en-US" smtClean="0"/>
              <a:t>‹#›</a:t>
            </a:fld>
            <a:endParaRPr lang="en-US"/>
          </a:p>
        </p:txBody>
      </p:sp>
    </p:spTree>
    <p:extLst>
      <p:ext uri="{BB962C8B-B14F-4D97-AF65-F5344CB8AC3E}">
        <p14:creationId xmlns:p14="http://schemas.microsoft.com/office/powerpoint/2010/main" val="1009066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53E11D-0A2F-447C-BF47-4AF1C604947C}" type="datetimeFigureOut">
              <a:rPr lang="en-US" smtClean="0"/>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FFF1B7-79EB-4724-8EFC-4A17936C56EB}" type="slidenum">
              <a:rPr lang="en-US" smtClean="0"/>
              <a:t>‹#›</a:t>
            </a:fld>
            <a:endParaRPr lang="en-US"/>
          </a:p>
        </p:txBody>
      </p:sp>
    </p:spTree>
    <p:extLst>
      <p:ext uri="{BB962C8B-B14F-4D97-AF65-F5344CB8AC3E}">
        <p14:creationId xmlns:p14="http://schemas.microsoft.com/office/powerpoint/2010/main" val="240736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53E11D-0A2F-447C-BF47-4AF1C604947C}"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FF1B7-79EB-4724-8EFC-4A17936C56EB}" type="slidenum">
              <a:rPr lang="en-US" smtClean="0"/>
              <a:t>‹#›</a:t>
            </a:fld>
            <a:endParaRPr lang="en-US"/>
          </a:p>
        </p:txBody>
      </p:sp>
    </p:spTree>
    <p:extLst>
      <p:ext uri="{BB962C8B-B14F-4D97-AF65-F5344CB8AC3E}">
        <p14:creationId xmlns:p14="http://schemas.microsoft.com/office/powerpoint/2010/main" val="118666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53E11D-0A2F-447C-BF47-4AF1C604947C}"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FF1B7-79EB-4724-8EFC-4A17936C56EB}" type="slidenum">
              <a:rPr lang="en-US" smtClean="0"/>
              <a:t>‹#›</a:t>
            </a:fld>
            <a:endParaRPr lang="en-US"/>
          </a:p>
        </p:txBody>
      </p:sp>
    </p:spTree>
    <p:extLst>
      <p:ext uri="{BB962C8B-B14F-4D97-AF65-F5344CB8AC3E}">
        <p14:creationId xmlns:p14="http://schemas.microsoft.com/office/powerpoint/2010/main" val="666192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53E11D-0A2F-447C-BF47-4AF1C604947C}" type="datetimeFigureOut">
              <a:rPr lang="en-US" smtClean="0"/>
              <a:t>11/19/2022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FF1B7-79EB-4724-8EFC-4A17936C56EB}" type="slidenum">
              <a:rPr lang="en-US" smtClean="0"/>
              <a:t>‹#›</a:t>
            </a:fld>
            <a:endParaRPr lang="en-US"/>
          </a:p>
        </p:txBody>
      </p:sp>
    </p:spTree>
    <p:extLst>
      <p:ext uri="{BB962C8B-B14F-4D97-AF65-F5344CB8AC3E}">
        <p14:creationId xmlns:p14="http://schemas.microsoft.com/office/powerpoint/2010/main" val="2610703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November Event Timeline</a:t>
            </a:r>
          </a:p>
        </p:txBody>
      </p:sp>
      <p:sp>
        <p:nvSpPr>
          <p:cNvPr id="3" name="Content Placeholder 2"/>
          <p:cNvSpPr>
            <a:spLocks noGrp="1"/>
          </p:cNvSpPr>
          <p:nvPr>
            <p:ph idx="1"/>
          </p:nvPr>
        </p:nvSpPr>
        <p:spPr>
          <a:xfrm>
            <a:off x="838200" y="1454046"/>
            <a:ext cx="10515600" cy="4722917"/>
          </a:xfrm>
        </p:spPr>
        <p:txBody>
          <a:bodyPr>
            <a:normAutofit fontScale="55000" lnSpcReduction="20000"/>
          </a:bodyPr>
          <a:lstStyle/>
          <a:p>
            <a:pPr marL="0" indent="0">
              <a:buNone/>
            </a:pPr>
            <a:r>
              <a:rPr lang="en-IN" dirty="0"/>
              <a:t>DATE:26/11/2022 </a:t>
            </a:r>
            <a:endParaRPr lang="en-US" dirty="0"/>
          </a:p>
          <a:p>
            <a:pPr marL="0" indent="0">
              <a:buNone/>
            </a:pPr>
            <a:r>
              <a:rPr lang="en-IN" dirty="0"/>
              <a:t>Day: Saturday</a:t>
            </a:r>
            <a:endParaRPr lang="en-US" dirty="0"/>
          </a:p>
          <a:p>
            <a:pPr marL="0" indent="0">
              <a:buNone/>
            </a:pPr>
            <a:r>
              <a:rPr lang="en-IN" dirty="0"/>
              <a:t>TIME: 4 - 6 PM</a:t>
            </a:r>
            <a:endParaRPr lang="en-US" dirty="0"/>
          </a:p>
          <a:p>
            <a:pPr marL="0" indent="0">
              <a:buNone/>
            </a:pPr>
            <a:r>
              <a:rPr lang="en-IN" dirty="0"/>
              <a:t>VENUE: CB Gallery Room (G 20) [Tentative to change]</a:t>
            </a:r>
            <a:endParaRPr lang="en-US" dirty="0"/>
          </a:p>
          <a:p>
            <a:pPr marL="0" indent="0">
              <a:buNone/>
            </a:pPr>
            <a:r>
              <a:rPr lang="en-IN" dirty="0"/>
              <a:t>TARGET AUDIENCE: </a:t>
            </a:r>
            <a:r>
              <a:rPr lang="en-IN" dirty="0" err="1"/>
              <a:t>Freshers</a:t>
            </a:r>
            <a:r>
              <a:rPr lang="en-IN" dirty="0"/>
              <a:t> and sophomores</a:t>
            </a:r>
            <a:endParaRPr lang="en-US" dirty="0"/>
          </a:p>
          <a:p>
            <a:pPr marL="0" indent="0">
              <a:buNone/>
            </a:pPr>
            <a:r>
              <a:rPr lang="en-IN" dirty="0"/>
              <a:t>QUIZ PLATFORM- </a:t>
            </a:r>
            <a:r>
              <a:rPr lang="en-IN" dirty="0" err="1"/>
              <a:t>Kahoot</a:t>
            </a:r>
            <a:r>
              <a:rPr lang="en-IN" dirty="0"/>
              <a:t>/ </a:t>
            </a:r>
            <a:r>
              <a:rPr lang="en-IN" dirty="0" err="1"/>
              <a:t>Quizziz</a:t>
            </a:r>
            <a:r>
              <a:rPr lang="en-IN" dirty="0"/>
              <a:t> /</a:t>
            </a:r>
            <a:r>
              <a:rPr lang="en-IN" dirty="0" err="1"/>
              <a:t>Canva</a:t>
            </a:r>
            <a:r>
              <a:rPr lang="en-IN" dirty="0"/>
              <a:t> [Undecided]</a:t>
            </a:r>
            <a:endParaRPr lang="en-US" dirty="0"/>
          </a:p>
          <a:p>
            <a:pPr marL="0" indent="0">
              <a:buNone/>
            </a:pPr>
            <a:r>
              <a:rPr lang="en-IN" dirty="0"/>
              <a:t>Speaker: Student/ Faculty [Undecided]</a:t>
            </a:r>
            <a:endParaRPr lang="en-US" dirty="0"/>
          </a:p>
          <a:p>
            <a:pPr marL="0" indent="0">
              <a:buNone/>
            </a:pPr>
            <a:r>
              <a:rPr lang="en-IN" dirty="0"/>
              <a:t>TIMELINE:</a:t>
            </a:r>
            <a:endParaRPr lang="en-US" dirty="0"/>
          </a:p>
          <a:p>
            <a:pPr marL="0" indent="0">
              <a:buNone/>
            </a:pPr>
            <a:r>
              <a:rPr lang="en-IN" dirty="0"/>
              <a:t>4-4:15 PM- Welcome participants to event, explain its purpose and introduce speaker.</a:t>
            </a:r>
            <a:endParaRPr lang="en-US" dirty="0"/>
          </a:p>
          <a:p>
            <a:pPr marL="0" indent="0">
              <a:buNone/>
            </a:pPr>
            <a:r>
              <a:rPr lang="en-IN" dirty="0"/>
              <a:t>4:15-5 PM- Speaker explaining basics of programming in java followed by its real-life applications and interactive Q&amp;A session.</a:t>
            </a:r>
            <a:endParaRPr lang="en-US" dirty="0"/>
          </a:p>
          <a:p>
            <a:pPr marL="0" indent="0">
              <a:buNone/>
            </a:pPr>
            <a:r>
              <a:rPr lang="en-IN" dirty="0"/>
              <a:t>5-5:10 PM- Quiz instructions and rules announcement.</a:t>
            </a:r>
            <a:endParaRPr lang="en-US" dirty="0"/>
          </a:p>
          <a:p>
            <a:pPr marL="0" indent="0">
              <a:buNone/>
            </a:pPr>
            <a:r>
              <a:rPr lang="en-IN" dirty="0"/>
              <a:t>5:10-5:45 PM- 3 rounds (10 questions each) in increasing difficulty level (MCQ type questions).</a:t>
            </a:r>
            <a:endParaRPr lang="en-US" dirty="0"/>
          </a:p>
          <a:p>
            <a:pPr marL="0" indent="0">
              <a:buNone/>
            </a:pPr>
            <a:r>
              <a:rPr lang="en-IN" dirty="0"/>
              <a:t>5:45-6:00 PM-</a:t>
            </a:r>
            <a:endParaRPr lang="en-US" dirty="0"/>
          </a:p>
          <a:p>
            <a:pPr marL="0" indent="0">
              <a:buNone/>
            </a:pPr>
            <a:r>
              <a:rPr lang="en-IN" dirty="0"/>
              <a:t>Announce rewards for top 3 participants (Physical certificates) and online participation certificates for others.</a:t>
            </a:r>
            <a:endParaRPr lang="en-US" dirty="0"/>
          </a:p>
          <a:p>
            <a:pPr marL="0" indent="0">
              <a:buNone/>
            </a:pPr>
            <a:r>
              <a:rPr lang="en-IN" dirty="0"/>
              <a:t>Conclude event.</a:t>
            </a:r>
            <a:endParaRPr lang="en-US" dirty="0"/>
          </a:p>
          <a:p>
            <a:pPr marL="0" indent="0">
              <a:buNone/>
            </a:pPr>
            <a:endParaRPr lang="en-US" dirty="0"/>
          </a:p>
        </p:txBody>
      </p:sp>
    </p:spTree>
    <p:extLst>
      <p:ext uri="{BB962C8B-B14F-4D97-AF65-F5344CB8AC3E}">
        <p14:creationId xmlns:p14="http://schemas.microsoft.com/office/powerpoint/2010/main" val="4069700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VTAPP Event </a:t>
            </a:r>
            <a:r>
              <a:rPr lang="en-US"/>
              <a:t>Timeline (Brief)</a:t>
            </a:r>
            <a:endParaRPr lang="en-US" dirty="0"/>
          </a:p>
        </p:txBody>
      </p:sp>
      <p:sp>
        <p:nvSpPr>
          <p:cNvPr id="3" name="Content Placeholder 2"/>
          <p:cNvSpPr>
            <a:spLocks noGrp="1"/>
          </p:cNvSpPr>
          <p:nvPr>
            <p:ph idx="1"/>
          </p:nvPr>
        </p:nvSpPr>
        <p:spPr>
          <a:xfrm>
            <a:off x="838200" y="1364105"/>
            <a:ext cx="10515600" cy="4812858"/>
          </a:xfrm>
        </p:spPr>
        <p:txBody>
          <a:bodyPr>
            <a:normAutofit fontScale="77500" lnSpcReduction="20000"/>
          </a:bodyPr>
          <a:lstStyle/>
          <a:p>
            <a:pPr marL="0" indent="0">
              <a:buNone/>
            </a:pPr>
            <a:r>
              <a:rPr lang="en-US" dirty="0"/>
              <a:t>Event Name: Snake &amp; Code </a:t>
            </a:r>
          </a:p>
          <a:p>
            <a:pPr marL="0" indent="0">
              <a:buNone/>
            </a:pPr>
            <a:r>
              <a:rPr lang="en-US" dirty="0"/>
              <a:t>Venue (Proposed): 215, AB2 </a:t>
            </a:r>
          </a:p>
          <a:p>
            <a:pPr marL="0" indent="0">
              <a:buNone/>
            </a:pPr>
            <a:r>
              <a:rPr lang="en-US" dirty="0"/>
              <a:t>Date (Proposed): 11-12-22 </a:t>
            </a:r>
          </a:p>
          <a:p>
            <a:pPr marL="0" indent="0">
              <a:buNone/>
            </a:pPr>
            <a:r>
              <a:rPr lang="en-US" dirty="0"/>
              <a:t>Duration:  6Hrs (10AM TO 4PM) </a:t>
            </a:r>
          </a:p>
          <a:p>
            <a:pPr marL="0" indent="0">
              <a:buNone/>
            </a:pPr>
            <a:r>
              <a:rPr lang="en-US" b="1" dirty="0"/>
              <a:t>10/11/2022:</a:t>
            </a:r>
            <a:r>
              <a:rPr lang="en-US" dirty="0"/>
              <a:t> Set up the stalls and give out pamphlets to interested participants.  Get registrations using QR code.</a:t>
            </a:r>
          </a:p>
          <a:p>
            <a:pPr marL="0" indent="0">
              <a:buNone/>
            </a:pPr>
            <a:r>
              <a:rPr lang="en-US" b="1" dirty="0"/>
              <a:t>Event Description</a:t>
            </a:r>
            <a:r>
              <a:rPr lang="en-US" dirty="0"/>
              <a:t>[tentative]</a:t>
            </a:r>
            <a:r>
              <a:rPr lang="en-US" b="1" dirty="0"/>
              <a:t>: - </a:t>
            </a:r>
          </a:p>
          <a:p>
            <a:pPr marL="0" indent="0">
              <a:buNone/>
            </a:pPr>
            <a:r>
              <a:rPr lang="en-US" dirty="0"/>
              <a:t>10:00 -10:20 AM: Welcoming the crowd and introducing them to the competition, explaining the them, rues and regulations. </a:t>
            </a:r>
          </a:p>
          <a:p>
            <a:pPr marL="0" indent="0">
              <a:buNone/>
            </a:pPr>
            <a:r>
              <a:rPr lang="en-US" dirty="0"/>
              <a:t>10 rounds would make up the competition (timeline depending on the duration of each test). </a:t>
            </a:r>
          </a:p>
          <a:p>
            <a:pPr marL="0" indent="0">
              <a:buNone/>
            </a:pPr>
            <a:r>
              <a:rPr lang="en-US" dirty="0"/>
              <a:t>Each test case would have a varied point value depending on how difficult the test case was for each question in each round. Additionally, a snake and ladder board would be provided for each team. Their score for the snake and ladder board would be determined by the points they receive for submitting the code and passing the test cases.</a:t>
            </a:r>
          </a:p>
          <a:p>
            <a:pPr marL="0" indent="0">
              <a:buNone/>
            </a:pPr>
            <a:endParaRPr lang="en-US" dirty="0"/>
          </a:p>
          <a:p>
            <a:endParaRPr lang="en-US" dirty="0"/>
          </a:p>
        </p:txBody>
      </p:sp>
    </p:spTree>
    <p:extLst>
      <p:ext uri="{BB962C8B-B14F-4D97-AF65-F5344CB8AC3E}">
        <p14:creationId xmlns:p14="http://schemas.microsoft.com/office/powerpoint/2010/main" val="57350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790553-4AF2-732B-847C-1E95568B53A1}"/>
              </a:ext>
            </a:extLst>
          </p:cNvPr>
          <p:cNvSpPr>
            <a:spLocks noGrp="1"/>
          </p:cNvSpPr>
          <p:nvPr>
            <p:ph idx="1"/>
          </p:nvPr>
        </p:nvSpPr>
        <p:spPr>
          <a:xfrm>
            <a:off x="838200" y="899410"/>
            <a:ext cx="10515600" cy="5277553"/>
          </a:xfrm>
        </p:spPr>
        <p:txBody>
          <a:bodyPr>
            <a:normAutofit fontScale="92500" lnSpcReduction="10000"/>
          </a:bodyPr>
          <a:lstStyle/>
          <a:p>
            <a:pPr marL="0" indent="0">
              <a:buNone/>
            </a:pPr>
            <a:r>
              <a:rPr lang="en-US" dirty="0"/>
              <a:t>Expected Footfall: 200</a:t>
            </a:r>
          </a:p>
          <a:p>
            <a:pPr marL="0" indent="0">
              <a:buNone/>
            </a:pPr>
            <a:r>
              <a:rPr lang="en-US" dirty="0"/>
              <a:t>University budget (Anticipating): Rs 10,000</a:t>
            </a:r>
          </a:p>
          <a:p>
            <a:pPr marL="0" indent="0">
              <a:buNone/>
            </a:pPr>
            <a:r>
              <a:rPr lang="en-US" dirty="0"/>
              <a:t>Sponsorship (Anticipating ): Rs 15,000</a:t>
            </a:r>
          </a:p>
          <a:p>
            <a:pPr marL="0" indent="0">
              <a:buNone/>
            </a:pPr>
            <a:r>
              <a:rPr lang="en-US" dirty="0"/>
              <a:t>Total Budget[Tentative]: Rs 25,000 </a:t>
            </a:r>
          </a:p>
          <a:p>
            <a:pPr marL="0" indent="0">
              <a:buNone/>
            </a:pPr>
            <a:r>
              <a:rPr lang="en-US" dirty="0"/>
              <a:t>Stalls: AB-1, CB (4K INR approx.)</a:t>
            </a:r>
          </a:p>
          <a:p>
            <a:pPr marL="0" indent="0">
              <a:buNone/>
            </a:pPr>
            <a:r>
              <a:rPr lang="en-US" dirty="0"/>
              <a:t>Extra Requirements: 2 Mic &amp; 2 Speakers, Extension cords, Projector, Round table and chairs</a:t>
            </a:r>
          </a:p>
          <a:p>
            <a:pPr marL="0" indent="0">
              <a:buNone/>
            </a:pPr>
            <a:r>
              <a:rPr lang="en-US" dirty="0"/>
              <a:t>Leaderboard display: Figma</a:t>
            </a:r>
          </a:p>
          <a:p>
            <a:r>
              <a:rPr lang="en-US" dirty="0"/>
              <a:t>Keep the point system as 1-100.</a:t>
            </a:r>
          </a:p>
          <a:p>
            <a:r>
              <a:rPr lang="en-US" dirty="0"/>
              <a:t>Have the individuals be grouped based on the test cases (6) they pass, assign them a color, move them on the board based on how many cases they’ve passed. (</a:t>
            </a:r>
            <a:r>
              <a:rPr lang="en-US" dirty="0" err="1"/>
              <a:t>Eg</a:t>
            </a:r>
            <a:r>
              <a:rPr lang="en-US" dirty="0"/>
              <a:t>: say 15 people only passed 2 test cases in round 1, then that team will be moved up the  board by 2 blocks).</a:t>
            </a:r>
          </a:p>
          <a:p>
            <a:endParaRPr lang="en-AE" dirty="0"/>
          </a:p>
        </p:txBody>
      </p:sp>
    </p:spTree>
    <p:extLst>
      <p:ext uri="{BB962C8B-B14F-4D97-AF65-F5344CB8AC3E}">
        <p14:creationId xmlns:p14="http://schemas.microsoft.com/office/powerpoint/2010/main" val="398521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1308"/>
            <a:ext cx="10515600" cy="5385655"/>
          </a:xfrm>
        </p:spPr>
        <p:txBody>
          <a:bodyPr/>
          <a:lstStyle/>
          <a:p>
            <a:pPr marL="0" indent="0">
              <a:buNone/>
            </a:pPr>
            <a:r>
              <a:rPr lang="en-US" dirty="0"/>
              <a:t>Budget will include:</a:t>
            </a:r>
          </a:p>
          <a:p>
            <a:r>
              <a:rPr lang="en-US" dirty="0"/>
              <a:t>Banners</a:t>
            </a:r>
          </a:p>
          <a:p>
            <a:r>
              <a:rPr lang="en-US" dirty="0"/>
              <a:t>Decorations</a:t>
            </a:r>
          </a:p>
          <a:p>
            <a:r>
              <a:rPr lang="en-US" dirty="0"/>
              <a:t>Stickers and Badges </a:t>
            </a:r>
          </a:p>
          <a:p>
            <a:r>
              <a:rPr lang="en-US" dirty="0"/>
              <a:t>Pamphlets</a:t>
            </a:r>
          </a:p>
          <a:p>
            <a:r>
              <a:rPr lang="en-US" dirty="0"/>
              <a:t>Giveaway gifts </a:t>
            </a:r>
          </a:p>
          <a:p>
            <a:r>
              <a:rPr lang="en-US" dirty="0"/>
              <a:t>Certificates and Mementos (Winners)</a:t>
            </a:r>
          </a:p>
          <a:p>
            <a:r>
              <a:rPr lang="en-US" dirty="0"/>
              <a:t>Stalls</a:t>
            </a:r>
          </a:p>
          <a:p>
            <a:r>
              <a:rPr lang="en-US" dirty="0"/>
              <a:t>Refreshments</a:t>
            </a:r>
          </a:p>
          <a:p>
            <a:endParaRPr lang="en-US" dirty="0"/>
          </a:p>
        </p:txBody>
      </p:sp>
    </p:spTree>
    <p:extLst>
      <p:ext uri="{BB962C8B-B14F-4D97-AF65-F5344CB8AC3E}">
        <p14:creationId xmlns:p14="http://schemas.microsoft.com/office/powerpoint/2010/main" val="924814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Theme 1: Jack and </a:t>
            </a:r>
            <a:r>
              <a:rPr lang="en-US" dirty="0" err="1"/>
              <a:t>Jormungandr</a:t>
            </a:r>
            <a:endParaRPr lang="en-US" dirty="0"/>
          </a:p>
        </p:txBody>
      </p:sp>
    </p:spTree>
    <p:extLst>
      <p:ext uri="{BB962C8B-B14F-4D97-AF65-F5344CB8AC3E}">
        <p14:creationId xmlns:p14="http://schemas.microsoft.com/office/powerpoint/2010/main" val="210961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Poster-&gt; with descriptions, timings , registration links/QR code given by </a:t>
            </a:r>
            <a:r>
              <a:rPr lang="en-US" dirty="0" err="1"/>
              <a:t>vtapp</a:t>
            </a:r>
            <a:endParaRPr lang="en-US" dirty="0"/>
          </a:p>
          <a:p>
            <a:r>
              <a:rPr lang="en-US" dirty="0"/>
              <a:t>Drive link (will be given soon)</a:t>
            </a:r>
          </a:p>
        </p:txBody>
      </p:sp>
    </p:spTree>
    <p:extLst>
      <p:ext uri="{BB962C8B-B14F-4D97-AF65-F5344CB8AC3E}">
        <p14:creationId xmlns:p14="http://schemas.microsoft.com/office/powerpoint/2010/main" val="2408276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474</Words>
  <Application>Microsoft Office PowerPoint</Application>
  <PresentationFormat>Widescreen</PresentationFormat>
  <Paragraphs>47</Paragraphs>
  <Slides>6</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November Event Timeline</vt:lpstr>
      <vt:lpstr>VTAPP Event Timeline (Brief)</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Ajith Nair</dc:creator>
  <cp:lastModifiedBy>Rithy Soj</cp:lastModifiedBy>
  <cp:revision>15</cp:revision>
  <dcterms:created xsi:type="dcterms:W3CDTF">2022-11-19T06:21:37Z</dcterms:created>
  <dcterms:modified xsi:type="dcterms:W3CDTF">2022-11-19T09:36:36Z</dcterms:modified>
</cp:coreProperties>
</file>