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70" r:id="rId4"/>
    <p:sldId id="271" r:id="rId5"/>
    <p:sldId id="272" r:id="rId6"/>
    <p:sldId id="362" r:id="rId7"/>
    <p:sldId id="364" r:id="rId8"/>
    <p:sldId id="363" r:id="rId9"/>
    <p:sldId id="366" r:id="rId10"/>
    <p:sldId id="367" r:id="rId11"/>
    <p:sldId id="368" r:id="rId12"/>
    <p:sldId id="369" r:id="rId13"/>
    <p:sldId id="3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showGuides="1">
      <p:cViewPr varScale="1">
        <p:scale>
          <a:sx n="85" d="100"/>
          <a:sy n="85" d="100"/>
        </p:scale>
        <p:origin x="605" y="62"/>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150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05524" y="1684641"/>
            <a:ext cx="2268000" cy="1986288"/>
          </a:xfrm>
          <a:prstGeom prst="rect">
            <a:avLst/>
          </a:prstGeom>
          <a:solidFill>
            <a:schemeClr val="bg1">
              <a:lumMod val="95000"/>
            </a:schemeClr>
          </a:solidFill>
          <a:ln w="19050">
            <a:solidFill>
              <a:schemeClr val="accent1"/>
            </a:solid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B90BA5AE-2490-419A-9546-402D02F0F430}"/>
              </a:ext>
            </a:extLst>
          </p:cNvPr>
          <p:cNvSpPr>
            <a:spLocks noGrp="1"/>
          </p:cNvSpPr>
          <p:nvPr>
            <p:ph type="pic" sz="quarter" idx="33" hasCustomPrompt="1"/>
          </p:nvPr>
        </p:nvSpPr>
        <p:spPr>
          <a:xfrm>
            <a:off x="3603313" y="1684641"/>
            <a:ext cx="2268000" cy="1986288"/>
          </a:xfrm>
          <a:prstGeom prst="rect">
            <a:avLst/>
          </a:prstGeom>
          <a:solidFill>
            <a:schemeClr val="bg1">
              <a:lumMod val="95000"/>
            </a:schemeClr>
          </a:solidFill>
          <a:ln w="19050">
            <a:solidFill>
              <a:schemeClr val="accent2"/>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2" name="그림 개체 틀 2">
            <a:extLst>
              <a:ext uri="{FF2B5EF4-FFF2-40B4-BE49-F238E27FC236}">
                <a16:creationId xmlns:a16="http://schemas.microsoft.com/office/drawing/2014/main" id="{7F9885DB-8EEC-4DEC-B04E-A35EA931C0FC}"/>
              </a:ext>
            </a:extLst>
          </p:cNvPr>
          <p:cNvSpPr>
            <a:spLocks noGrp="1"/>
          </p:cNvSpPr>
          <p:nvPr>
            <p:ph type="pic" sz="quarter" idx="38" hasCustomPrompt="1"/>
          </p:nvPr>
        </p:nvSpPr>
        <p:spPr>
          <a:xfrm>
            <a:off x="6301102" y="1684641"/>
            <a:ext cx="2268000" cy="1986288"/>
          </a:xfrm>
          <a:prstGeom prst="rect">
            <a:avLst/>
          </a:prstGeom>
          <a:solidFill>
            <a:schemeClr val="bg1">
              <a:lumMod val="95000"/>
            </a:schemeClr>
          </a:solidFill>
          <a:ln w="19050">
            <a:solidFill>
              <a:schemeClr val="accent3"/>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3" name="그림 개체 틀 2">
            <a:extLst>
              <a:ext uri="{FF2B5EF4-FFF2-40B4-BE49-F238E27FC236}">
                <a16:creationId xmlns:a16="http://schemas.microsoft.com/office/drawing/2014/main" id="{F8820DFE-35B9-44E0-883B-A21DCD7C7503}"/>
              </a:ext>
            </a:extLst>
          </p:cNvPr>
          <p:cNvSpPr>
            <a:spLocks noGrp="1"/>
          </p:cNvSpPr>
          <p:nvPr>
            <p:ph type="pic" sz="quarter" idx="43" hasCustomPrompt="1"/>
          </p:nvPr>
        </p:nvSpPr>
        <p:spPr>
          <a:xfrm>
            <a:off x="9016308" y="1684641"/>
            <a:ext cx="2268000" cy="1986288"/>
          </a:xfrm>
          <a:prstGeom prst="rect">
            <a:avLst/>
          </a:prstGeom>
          <a:solidFill>
            <a:schemeClr val="bg1">
              <a:lumMod val="95000"/>
            </a:schemeClr>
          </a:solidFill>
          <a:ln w="19050">
            <a:solidFill>
              <a:schemeClr val="accent4"/>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7" name="Group 26">
            <a:extLst>
              <a:ext uri="{FF2B5EF4-FFF2-40B4-BE49-F238E27FC236}">
                <a16:creationId xmlns:a16="http://schemas.microsoft.com/office/drawing/2014/main" id="{6B03E213-D4DF-4EF0-9F61-659F284976AB}"/>
              </a:ext>
            </a:extLst>
          </p:cNvPr>
          <p:cNvGrpSpPr/>
          <p:nvPr userDrawn="1"/>
        </p:nvGrpSpPr>
        <p:grpSpPr>
          <a:xfrm flipV="1">
            <a:off x="0" y="6589394"/>
            <a:ext cx="12207240" cy="169545"/>
            <a:chOff x="0" y="6646544"/>
            <a:chExt cx="9003886" cy="169545"/>
          </a:xfrm>
        </p:grpSpPr>
        <p:sp>
          <p:nvSpPr>
            <p:cNvPr id="23" name="Rectangle 22">
              <a:extLst>
                <a:ext uri="{FF2B5EF4-FFF2-40B4-BE49-F238E27FC236}">
                  <a16:creationId xmlns:a16="http://schemas.microsoft.com/office/drawing/2014/main" id="{EA3FE02D-42B7-4C9D-8A1E-1D89D526B2CE}"/>
                </a:ext>
              </a:extLst>
            </p:cNvPr>
            <p:cNvSpPr/>
            <p:nvPr userDrawn="1"/>
          </p:nvSpPr>
          <p:spPr>
            <a:xfrm>
              <a:off x="0" y="6724649"/>
              <a:ext cx="900388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8D5CB49-7A8E-4E79-8B3F-4B08186A005B}"/>
                </a:ext>
              </a:extLst>
            </p:cNvPr>
            <p:cNvSpPr/>
            <p:nvPr userDrawn="1"/>
          </p:nvSpPr>
          <p:spPr>
            <a:xfrm>
              <a:off x="0" y="6646544"/>
              <a:ext cx="9003886"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3D770D03-D2D1-48C9-8D60-8B6B995F4025}"/>
              </a:ext>
            </a:extLst>
          </p:cNvPr>
          <p:cNvSpPr/>
          <p:nvPr userDrawn="1"/>
        </p:nvSpPr>
        <p:spPr>
          <a:xfrm>
            <a:off x="9162634" y="6483782"/>
            <a:ext cx="2800767" cy="365760"/>
          </a:xfrm>
          <a:prstGeom prst="rect">
            <a:avLst/>
          </a:prstGeom>
        </p:spPr>
        <p:txBody>
          <a:bodyPr wrap="none">
            <a:spAutoFit/>
          </a:bodyPr>
          <a:lstStyle/>
          <a:p>
            <a:r>
              <a:rPr lang="en-US" dirty="0">
                <a:solidFill>
                  <a:schemeClr val="bg1"/>
                </a:solidFill>
              </a:rPr>
              <a:t>Living Sports Healthy Life</a:t>
            </a:r>
          </a:p>
        </p:txBody>
      </p:sp>
    </p:spTree>
    <p:extLst>
      <p:ext uri="{BB962C8B-B14F-4D97-AF65-F5344CB8AC3E}">
        <p14:creationId xmlns:p14="http://schemas.microsoft.com/office/powerpoint/2010/main" val="4087088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0" name="막힌 원호 14">
            <a:extLst>
              <a:ext uri="{FF2B5EF4-FFF2-40B4-BE49-F238E27FC236}">
                <a16:creationId xmlns:a16="http://schemas.microsoft.com/office/drawing/2014/main" id="{8BBD93FA-C902-44BC-A5BA-59A5998BE45C}"/>
              </a:ext>
            </a:extLst>
          </p:cNvPr>
          <p:cNvSpPr/>
          <p:nvPr userDrawn="1"/>
        </p:nvSpPr>
        <p:spPr>
          <a:xfrm>
            <a:off x="4093892" y="1736269"/>
            <a:ext cx="3960000" cy="3960000"/>
          </a:xfrm>
          <a:prstGeom prst="blockArc">
            <a:avLst>
              <a:gd name="adj1" fmla="val 13812800"/>
              <a:gd name="adj2" fmla="val 7644143"/>
              <a:gd name="adj3" fmla="val 139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11" name="Graphic 14">
            <a:extLst>
              <a:ext uri="{FF2B5EF4-FFF2-40B4-BE49-F238E27FC236}">
                <a16:creationId xmlns:a16="http://schemas.microsoft.com/office/drawing/2014/main" id="{2E342667-10AA-49D5-AE1F-137CD2CCB9D7}"/>
              </a:ext>
            </a:extLst>
          </p:cNvPr>
          <p:cNvGrpSpPr/>
          <p:nvPr userDrawn="1"/>
        </p:nvGrpSpPr>
        <p:grpSpPr>
          <a:xfrm>
            <a:off x="580088" y="2156930"/>
            <a:ext cx="4675576" cy="3677420"/>
            <a:chOff x="2444748" y="555045"/>
            <a:chExt cx="7282048" cy="5727454"/>
          </a:xfrm>
        </p:grpSpPr>
        <p:sp>
          <p:nvSpPr>
            <p:cNvPr id="12" name="Freeform: Shape 11">
              <a:extLst>
                <a:ext uri="{FF2B5EF4-FFF2-40B4-BE49-F238E27FC236}">
                  <a16:creationId xmlns:a16="http://schemas.microsoft.com/office/drawing/2014/main" id="{6C9C1B7D-C3CE-418C-9D63-709049FC27E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6DD3A80-9D01-4A09-9582-D2AE8F633F6D}"/>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BDD594B-BBD5-43B3-A91A-753123B90D57}"/>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2315B81-0243-4AF0-8FD9-D9F2016F5FC0}"/>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15EB18CD-553D-4A06-9CD9-FE5BB3A03B8A}"/>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041E64BB-2DFD-43AE-BCB2-02903F91BAEF}"/>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ACC7839-251D-4AC4-90DF-2C24A60C3AAE}"/>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FF6E2B2-9E41-4BAB-8E49-E2A69BA3BB62}"/>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1" name="그림 개체 틀 2">
            <a:extLst>
              <a:ext uri="{FF2B5EF4-FFF2-40B4-BE49-F238E27FC236}">
                <a16:creationId xmlns:a16="http://schemas.microsoft.com/office/drawing/2014/main" id="{373EB29B-D8B2-4E67-86D0-A7E8DEE9DF53}"/>
              </a:ext>
            </a:extLst>
          </p:cNvPr>
          <p:cNvSpPr>
            <a:spLocks noGrp="1"/>
          </p:cNvSpPr>
          <p:nvPr>
            <p:ph type="pic" sz="quarter" idx="42" hasCustomPrompt="1"/>
          </p:nvPr>
        </p:nvSpPr>
        <p:spPr>
          <a:xfrm>
            <a:off x="745720" y="2311004"/>
            <a:ext cx="4398848" cy="2559337"/>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22" name="Text Placeholder 9">
            <a:extLst>
              <a:ext uri="{FF2B5EF4-FFF2-40B4-BE49-F238E27FC236}">
                <a16:creationId xmlns:a16="http://schemas.microsoft.com/office/drawing/2014/main" id="{0A0E8F74-C84A-4E87-A4DB-96386B2C25F5}"/>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3" name="Group 22">
            <a:extLst>
              <a:ext uri="{FF2B5EF4-FFF2-40B4-BE49-F238E27FC236}">
                <a16:creationId xmlns:a16="http://schemas.microsoft.com/office/drawing/2014/main" id="{1C12A43D-C1F5-4390-B49E-5FBD8861E8A1}"/>
              </a:ext>
            </a:extLst>
          </p:cNvPr>
          <p:cNvGrpSpPr/>
          <p:nvPr userDrawn="1"/>
        </p:nvGrpSpPr>
        <p:grpSpPr>
          <a:xfrm flipV="1">
            <a:off x="0" y="6589394"/>
            <a:ext cx="12207240" cy="169545"/>
            <a:chOff x="0" y="6646544"/>
            <a:chExt cx="9003886" cy="169545"/>
          </a:xfrm>
        </p:grpSpPr>
        <p:sp>
          <p:nvSpPr>
            <p:cNvPr id="24" name="Rectangle 23">
              <a:extLst>
                <a:ext uri="{FF2B5EF4-FFF2-40B4-BE49-F238E27FC236}">
                  <a16:creationId xmlns:a16="http://schemas.microsoft.com/office/drawing/2014/main" id="{5B431CBC-18C0-4B51-88D8-2EF236882C33}"/>
                </a:ext>
              </a:extLst>
            </p:cNvPr>
            <p:cNvSpPr/>
            <p:nvPr userDrawn="1"/>
          </p:nvSpPr>
          <p:spPr>
            <a:xfrm>
              <a:off x="0" y="6724649"/>
              <a:ext cx="900388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64C95D7-63F7-4F73-9BB1-8F284217E91C}"/>
                </a:ext>
              </a:extLst>
            </p:cNvPr>
            <p:cNvSpPr/>
            <p:nvPr userDrawn="1"/>
          </p:nvSpPr>
          <p:spPr>
            <a:xfrm>
              <a:off x="0" y="6646544"/>
              <a:ext cx="9003886"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57E6A7A2-8B51-48FF-A13A-1C46967E3EB3}"/>
              </a:ext>
            </a:extLst>
          </p:cNvPr>
          <p:cNvSpPr/>
          <p:nvPr userDrawn="1"/>
        </p:nvSpPr>
        <p:spPr>
          <a:xfrm>
            <a:off x="9162634" y="6483782"/>
            <a:ext cx="2800767" cy="365760"/>
          </a:xfrm>
          <a:prstGeom prst="rect">
            <a:avLst/>
          </a:prstGeom>
        </p:spPr>
        <p:txBody>
          <a:bodyPr wrap="none">
            <a:spAutoFit/>
          </a:bodyPr>
          <a:lstStyle/>
          <a:p>
            <a:r>
              <a:rPr lang="en-US" dirty="0">
                <a:solidFill>
                  <a:schemeClr val="bg1"/>
                </a:solidFill>
              </a:rPr>
              <a:t>Living Sports Healthy Life</a:t>
            </a:r>
          </a:p>
        </p:txBody>
      </p:sp>
    </p:spTree>
    <p:extLst>
      <p:ext uri="{BB962C8B-B14F-4D97-AF65-F5344CB8AC3E}">
        <p14:creationId xmlns:p14="http://schemas.microsoft.com/office/powerpoint/2010/main" val="652011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9F79DA6E-C333-45BB-ABFC-1B567DA0BFEA}"/>
              </a:ext>
            </a:extLst>
          </p:cNvPr>
          <p:cNvGrpSpPr/>
          <p:nvPr userDrawn="1"/>
        </p:nvGrpSpPr>
        <p:grpSpPr>
          <a:xfrm flipV="1">
            <a:off x="0" y="6589394"/>
            <a:ext cx="12207240" cy="169545"/>
            <a:chOff x="0" y="6646544"/>
            <a:chExt cx="9003886" cy="169545"/>
          </a:xfrm>
        </p:grpSpPr>
        <p:sp>
          <p:nvSpPr>
            <p:cNvPr id="4" name="Rectangle 3">
              <a:extLst>
                <a:ext uri="{FF2B5EF4-FFF2-40B4-BE49-F238E27FC236}">
                  <a16:creationId xmlns:a16="http://schemas.microsoft.com/office/drawing/2014/main" id="{952BCAAC-80AC-48BC-AACC-0512DECB3B8E}"/>
                </a:ext>
              </a:extLst>
            </p:cNvPr>
            <p:cNvSpPr/>
            <p:nvPr userDrawn="1"/>
          </p:nvSpPr>
          <p:spPr>
            <a:xfrm>
              <a:off x="0" y="6724649"/>
              <a:ext cx="900388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E83F4D5-2B2F-4060-8579-3D6D47C3B5C9}"/>
                </a:ext>
              </a:extLst>
            </p:cNvPr>
            <p:cNvSpPr/>
            <p:nvPr userDrawn="1"/>
          </p:nvSpPr>
          <p:spPr>
            <a:xfrm>
              <a:off x="0" y="6646544"/>
              <a:ext cx="9003886"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1894459C-F0AA-428E-81C7-01B1779992A5}"/>
              </a:ext>
            </a:extLst>
          </p:cNvPr>
          <p:cNvSpPr/>
          <p:nvPr userDrawn="1"/>
        </p:nvSpPr>
        <p:spPr>
          <a:xfrm>
            <a:off x="9162634" y="6483782"/>
            <a:ext cx="2800767" cy="365760"/>
          </a:xfrm>
          <a:prstGeom prst="rect">
            <a:avLst/>
          </a:prstGeom>
        </p:spPr>
        <p:txBody>
          <a:bodyPr wrap="none">
            <a:spAutoFit/>
          </a:bodyPr>
          <a:lstStyle/>
          <a:p>
            <a:r>
              <a:rPr lang="en-US" dirty="0">
                <a:solidFill>
                  <a:schemeClr val="bg1"/>
                </a:solidFill>
              </a:rPr>
              <a:t>Living Sports Healthy Life</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Graphic 10">
            <a:extLst>
              <a:ext uri="{FF2B5EF4-FFF2-40B4-BE49-F238E27FC236}">
                <a16:creationId xmlns:a16="http://schemas.microsoft.com/office/drawing/2014/main" id="{68F1FB5C-9360-4E55-A7B6-64DE491B3CB0}"/>
              </a:ext>
            </a:extLst>
          </p:cNvPr>
          <p:cNvSpPr/>
          <p:nvPr userDrawn="1"/>
        </p:nvSpPr>
        <p:spPr>
          <a:xfrm flipH="1">
            <a:off x="10896600" y="5624055"/>
            <a:ext cx="1068843" cy="965339"/>
          </a:xfrm>
          <a:custGeom>
            <a:avLst/>
            <a:gdLst>
              <a:gd name="connsiteX0" fmla="*/ 44313 w 2823151"/>
              <a:gd name="connsiteY0" fmla="*/ 2550154 h 2549768"/>
              <a:gd name="connsiteX1" fmla="*/ 734 w 2823151"/>
              <a:gd name="connsiteY1" fmla="*/ 2446485 h 2549768"/>
              <a:gd name="connsiteX2" fmla="*/ 10208 w 2823151"/>
              <a:gd name="connsiteY2" fmla="*/ 2351478 h 2549768"/>
              <a:gd name="connsiteX3" fmla="*/ 13185 w 2823151"/>
              <a:gd name="connsiteY3" fmla="*/ 2327388 h 2549768"/>
              <a:gd name="connsiteX4" fmla="*/ 1817 w 2823151"/>
              <a:gd name="connsiteY4" fmla="*/ 2133313 h 2549768"/>
              <a:gd name="connsiteX5" fmla="*/ 14268 w 2823151"/>
              <a:gd name="connsiteY5" fmla="*/ 2059960 h 2549768"/>
              <a:gd name="connsiteX6" fmla="*/ 74899 w 2823151"/>
              <a:gd name="connsiteY6" fmla="*/ 2046426 h 2549768"/>
              <a:gd name="connsiteX7" fmla="*/ 101967 w 2823151"/>
              <a:gd name="connsiteY7" fmla="*/ 2051840 h 2549768"/>
              <a:gd name="connsiteX8" fmla="*/ 125245 w 2823151"/>
              <a:gd name="connsiteY8" fmla="*/ 2058336 h 2549768"/>
              <a:gd name="connsiteX9" fmla="*/ 195079 w 2823151"/>
              <a:gd name="connsiteY9" fmla="*/ 2050486 h 2549768"/>
              <a:gd name="connsiteX10" fmla="*/ 328523 w 2823151"/>
              <a:gd name="connsiteY10" fmla="*/ 1931930 h 2549768"/>
              <a:gd name="connsiteX11" fmla="*/ 403771 w 2823151"/>
              <a:gd name="connsiteY11" fmla="*/ 1852893 h 2549768"/>
              <a:gd name="connsiteX12" fmla="*/ 473064 w 2823151"/>
              <a:gd name="connsiteY12" fmla="*/ 1774668 h 2549768"/>
              <a:gd name="connsiteX13" fmla="*/ 568071 w 2823151"/>
              <a:gd name="connsiteY13" fmla="*/ 1697796 h 2549768"/>
              <a:gd name="connsiteX14" fmla="*/ 649003 w 2823151"/>
              <a:gd name="connsiteY14" fmla="*/ 1653405 h 2549768"/>
              <a:gd name="connsiteX15" fmla="*/ 708823 w 2823151"/>
              <a:gd name="connsiteY15" fmla="*/ 1625255 h 2549768"/>
              <a:gd name="connsiteX16" fmla="*/ 727499 w 2823151"/>
              <a:gd name="connsiteY16" fmla="*/ 1613886 h 2549768"/>
              <a:gd name="connsiteX17" fmla="*/ 795168 w 2823151"/>
              <a:gd name="connsiteY17" fmla="*/ 1552713 h 2549768"/>
              <a:gd name="connsiteX18" fmla="*/ 820341 w 2823151"/>
              <a:gd name="connsiteY18" fmla="*/ 1515631 h 2549768"/>
              <a:gd name="connsiteX19" fmla="*/ 867439 w 2823151"/>
              <a:gd name="connsiteY19" fmla="*/ 1442819 h 2549768"/>
              <a:gd name="connsiteX20" fmla="*/ 981393 w 2823151"/>
              <a:gd name="connsiteY20" fmla="*/ 1296383 h 2549768"/>
              <a:gd name="connsiteX21" fmla="*/ 1016581 w 2823151"/>
              <a:gd name="connsiteY21" fmla="*/ 1263090 h 2549768"/>
              <a:gd name="connsiteX22" fmla="*/ 1046356 w 2823151"/>
              <a:gd name="connsiteY22" fmla="*/ 1222759 h 2549768"/>
              <a:gd name="connsiteX23" fmla="*/ 1065303 w 2823151"/>
              <a:gd name="connsiteY23" fmla="*/ 1157797 h 2549768"/>
              <a:gd name="connsiteX24" fmla="*/ 1114566 w 2823151"/>
              <a:gd name="connsiteY24" fmla="*/ 1020023 h 2549768"/>
              <a:gd name="connsiteX25" fmla="*/ 1167618 w 2823151"/>
              <a:gd name="connsiteY25" fmla="*/ 962910 h 2549768"/>
              <a:gd name="connsiteX26" fmla="*/ 1210385 w 2823151"/>
              <a:gd name="connsiteY26" fmla="*/ 936113 h 2549768"/>
              <a:gd name="connsiteX27" fmla="*/ 1265603 w 2823151"/>
              <a:gd name="connsiteY27" fmla="*/ 900925 h 2549768"/>
              <a:gd name="connsiteX28" fmla="*/ 1275348 w 2823151"/>
              <a:gd name="connsiteY28" fmla="*/ 896053 h 2549768"/>
              <a:gd name="connsiteX29" fmla="*/ 1319738 w 2823151"/>
              <a:gd name="connsiteY29" fmla="*/ 866279 h 2549768"/>
              <a:gd name="connsiteX30" fmla="*/ 1368189 w 2823151"/>
              <a:gd name="connsiteY30" fmla="*/ 823783 h 2549768"/>
              <a:gd name="connsiteX31" fmla="*/ 1397152 w 2823151"/>
              <a:gd name="connsiteY31" fmla="*/ 795362 h 2549768"/>
              <a:gd name="connsiteX32" fmla="*/ 1426926 w 2823151"/>
              <a:gd name="connsiteY32" fmla="*/ 764505 h 2549768"/>
              <a:gd name="connsiteX33" fmla="*/ 1438565 w 2823151"/>
              <a:gd name="connsiteY33" fmla="*/ 753136 h 2549768"/>
              <a:gd name="connsiteX34" fmla="*/ 1474294 w 2823151"/>
              <a:gd name="connsiteY34" fmla="*/ 707121 h 2549768"/>
              <a:gd name="connsiteX35" fmla="*/ 1506234 w 2823151"/>
              <a:gd name="connsiteY35" fmla="*/ 658400 h 2549768"/>
              <a:gd name="connsiteX36" fmla="*/ 1524369 w 2823151"/>
              <a:gd name="connsiteY36" fmla="*/ 635122 h 2549768"/>
              <a:gd name="connsiteX37" fmla="*/ 1642384 w 2823151"/>
              <a:gd name="connsiteY37" fmla="*/ 499784 h 2549768"/>
              <a:gd name="connsiteX38" fmla="*/ 1685151 w 2823151"/>
              <a:gd name="connsiteY38" fmla="*/ 458370 h 2549768"/>
              <a:gd name="connsiteX39" fmla="*/ 1744429 w 2823151"/>
              <a:gd name="connsiteY39" fmla="*/ 385017 h 2549768"/>
              <a:gd name="connsiteX40" fmla="*/ 1738745 w 2823151"/>
              <a:gd name="connsiteY40" fmla="*/ 361739 h 2549768"/>
              <a:gd name="connsiteX41" fmla="*/ 1641031 w 2823151"/>
              <a:gd name="connsiteY41" fmla="*/ 283513 h 2549768"/>
              <a:gd name="connsiteX42" fmla="*/ 1602595 w 2823151"/>
              <a:gd name="connsiteY42" fmla="*/ 248867 h 2549768"/>
              <a:gd name="connsiteX43" fmla="*/ 1585813 w 2823151"/>
              <a:gd name="connsiteY43" fmla="*/ 242912 h 2549768"/>
              <a:gd name="connsiteX44" fmla="*/ 1455076 w 2823151"/>
              <a:gd name="connsiteY44" fmla="*/ 238311 h 2549768"/>
              <a:gd name="connsiteX45" fmla="*/ 1364129 w 2823151"/>
              <a:gd name="connsiteY45" fmla="*/ 221258 h 2549768"/>
              <a:gd name="connsiteX46" fmla="*/ 1182776 w 2823151"/>
              <a:gd name="connsiteY46" fmla="*/ 226401 h 2549768"/>
              <a:gd name="connsiteX47" fmla="*/ 1140010 w 2823151"/>
              <a:gd name="connsiteY47" fmla="*/ 243724 h 2549768"/>
              <a:gd name="connsiteX48" fmla="*/ 1109694 w 2823151"/>
              <a:gd name="connsiteY48" fmla="*/ 255904 h 2549768"/>
              <a:gd name="connsiteX49" fmla="*/ 1039318 w 2823151"/>
              <a:gd name="connsiteY49" fmla="*/ 310852 h 2549768"/>
              <a:gd name="connsiteX50" fmla="*/ 1035258 w 2823151"/>
              <a:gd name="connsiteY50" fmla="*/ 336837 h 2549768"/>
              <a:gd name="connsiteX51" fmla="*/ 1030115 w 2823151"/>
              <a:gd name="connsiteY51" fmla="*/ 348746 h 2549768"/>
              <a:gd name="connsiteX52" fmla="*/ 1007378 w 2823151"/>
              <a:gd name="connsiteY52" fmla="*/ 341438 h 2549768"/>
              <a:gd name="connsiteX53" fmla="*/ 1014686 w 2823151"/>
              <a:gd name="connsiteY53" fmla="*/ 271062 h 2549768"/>
              <a:gd name="connsiteX54" fmla="*/ 1023348 w 2823151"/>
              <a:gd name="connsiteY54" fmla="*/ 249950 h 2549768"/>
              <a:gd name="connsiteX55" fmla="*/ 1017393 w 2823151"/>
              <a:gd name="connsiteY55" fmla="*/ 241017 h 2549768"/>
              <a:gd name="connsiteX56" fmla="*/ 960551 w 2823151"/>
              <a:gd name="connsiteY56" fmla="*/ 236957 h 2549768"/>
              <a:gd name="connsiteX57" fmla="*/ 864461 w 2823151"/>
              <a:gd name="connsiteY57" fmla="*/ 246431 h 2549768"/>
              <a:gd name="connsiteX58" fmla="*/ 850115 w 2823151"/>
              <a:gd name="connsiteY58" fmla="*/ 232085 h 2549768"/>
              <a:gd name="connsiteX59" fmla="*/ 862296 w 2823151"/>
              <a:gd name="connsiteY59" fmla="*/ 212326 h 2549768"/>
              <a:gd name="connsiteX60" fmla="*/ 948371 w 2823151"/>
              <a:gd name="connsiteY60" fmla="*/ 194461 h 2549768"/>
              <a:gd name="connsiteX61" fmla="*/ 962987 w 2823151"/>
              <a:gd name="connsiteY61" fmla="*/ 184446 h 2549768"/>
              <a:gd name="connsiteX62" fmla="*/ 953784 w 2823151"/>
              <a:gd name="connsiteY62" fmla="*/ 182551 h 2549768"/>
              <a:gd name="connsiteX63" fmla="*/ 853634 w 2823151"/>
              <a:gd name="connsiteY63" fmla="*/ 176867 h 2549768"/>
              <a:gd name="connsiteX64" fmla="*/ 836852 w 2823151"/>
              <a:gd name="connsiteY64" fmla="*/ 144115 h 2549768"/>
              <a:gd name="connsiteX65" fmla="*/ 852822 w 2823151"/>
              <a:gd name="connsiteY65" fmla="*/ 138702 h 2549768"/>
              <a:gd name="connsiteX66" fmla="*/ 958657 w 2823151"/>
              <a:gd name="connsiteY66" fmla="*/ 141409 h 2549768"/>
              <a:gd name="connsiteX67" fmla="*/ 970566 w 2823151"/>
              <a:gd name="connsiteY67" fmla="*/ 137890 h 2549768"/>
              <a:gd name="connsiteX68" fmla="*/ 938356 w 2823151"/>
              <a:gd name="connsiteY68" fmla="*/ 128416 h 2549768"/>
              <a:gd name="connsiteX69" fmla="*/ 879078 w 2823151"/>
              <a:gd name="connsiteY69" fmla="*/ 108386 h 2549768"/>
              <a:gd name="connsiteX70" fmla="*/ 869604 w 2823151"/>
              <a:gd name="connsiteY70" fmla="*/ 82130 h 2549768"/>
              <a:gd name="connsiteX71" fmla="*/ 892612 w 2823151"/>
              <a:gd name="connsiteY71" fmla="*/ 72927 h 2549768"/>
              <a:gd name="connsiteX72" fmla="*/ 986536 w 2823151"/>
              <a:gd name="connsiteY72" fmla="*/ 100536 h 2549768"/>
              <a:gd name="connsiteX73" fmla="*/ 995468 w 2823151"/>
              <a:gd name="connsiteY73" fmla="*/ 96747 h 2549768"/>
              <a:gd name="connsiteX74" fmla="*/ 995468 w 2823151"/>
              <a:gd name="connsiteY74" fmla="*/ 87003 h 2549768"/>
              <a:gd name="connsiteX75" fmla="*/ 957574 w 2823151"/>
              <a:gd name="connsiteY75" fmla="*/ 43153 h 2549768"/>
              <a:gd name="connsiteX76" fmla="*/ 943228 w 2823151"/>
              <a:gd name="connsiteY76" fmla="*/ 29619 h 2549768"/>
              <a:gd name="connsiteX77" fmla="*/ 940251 w 2823151"/>
              <a:gd name="connsiteY77" fmla="*/ 6612 h 2549768"/>
              <a:gd name="connsiteX78" fmla="*/ 962987 w 2823151"/>
              <a:gd name="connsiteY78" fmla="*/ 2552 h 2549768"/>
              <a:gd name="connsiteX79" fmla="*/ 975438 w 2823151"/>
              <a:gd name="connsiteY79" fmla="*/ 11484 h 2549768"/>
              <a:gd name="connsiteX80" fmla="*/ 995739 w 2823151"/>
              <a:gd name="connsiteY80" fmla="*/ 29890 h 2549768"/>
              <a:gd name="connsiteX81" fmla="*/ 1100491 w 2823151"/>
              <a:gd name="connsiteY81" fmla="*/ 81318 h 2549768"/>
              <a:gd name="connsiteX82" fmla="*/ 1159498 w 2823151"/>
              <a:gd name="connsiteY82" fmla="*/ 101890 h 2549768"/>
              <a:gd name="connsiteX83" fmla="*/ 1211197 w 2823151"/>
              <a:gd name="connsiteY83" fmla="*/ 106762 h 2549768"/>
              <a:gd name="connsiteX84" fmla="*/ 1399047 w 2823151"/>
              <a:gd name="connsiteY84" fmla="*/ 83484 h 2549768"/>
              <a:gd name="connsiteX85" fmla="*/ 1581753 w 2823151"/>
              <a:gd name="connsiteY85" fmla="*/ 88897 h 2549768"/>
              <a:gd name="connsiteX86" fmla="*/ 1602595 w 2823151"/>
              <a:gd name="connsiteY86" fmla="*/ 90521 h 2549768"/>
              <a:gd name="connsiteX87" fmla="*/ 1643467 w 2823151"/>
              <a:gd name="connsiteY87" fmla="*/ 104055 h 2549768"/>
              <a:gd name="connsiteX88" fmla="*/ 1720610 w 2823151"/>
              <a:gd name="connsiteY88" fmla="*/ 143033 h 2549768"/>
              <a:gd name="connsiteX89" fmla="*/ 1783948 w 2823151"/>
              <a:gd name="connsiteY89" fmla="*/ 173890 h 2549768"/>
              <a:gd name="connsiteX90" fmla="*/ 1796128 w 2823151"/>
              <a:gd name="connsiteY90" fmla="*/ 179032 h 2549768"/>
              <a:gd name="connsiteX91" fmla="*/ 1891135 w 2823151"/>
              <a:gd name="connsiteY91" fmla="*/ 221258 h 2549768"/>
              <a:gd name="connsiteX92" fmla="*/ 1976940 w 2823151"/>
              <a:gd name="connsiteY92" fmla="*/ 261047 h 2549768"/>
              <a:gd name="connsiteX93" fmla="*/ 2044338 w 2823151"/>
              <a:gd name="connsiteY93" fmla="*/ 314370 h 2549768"/>
              <a:gd name="connsiteX94" fmla="*/ 2058955 w 2823151"/>
              <a:gd name="connsiteY94" fmla="*/ 328987 h 2549768"/>
              <a:gd name="connsiteX95" fmla="*/ 2077631 w 2823151"/>
              <a:gd name="connsiteY95" fmla="*/ 321408 h 2549768"/>
              <a:gd name="connsiteX96" fmla="*/ 2105782 w 2823151"/>
              <a:gd name="connsiteY96" fmla="*/ 267002 h 2549768"/>
              <a:gd name="connsiteX97" fmla="*/ 2135556 w 2823151"/>
              <a:gd name="connsiteY97" fmla="*/ 238311 h 2549768"/>
              <a:gd name="connsiteX98" fmla="*/ 2188067 w 2823151"/>
              <a:gd name="connsiteY98" fmla="*/ 213679 h 2549768"/>
              <a:gd name="connsiteX99" fmla="*/ 2326112 w 2823151"/>
              <a:gd name="connsiteY99" fmla="*/ 207724 h 2549768"/>
              <a:gd name="connsiteX100" fmla="*/ 2362382 w 2823151"/>
              <a:gd name="connsiteY100" fmla="*/ 229649 h 2549768"/>
              <a:gd name="connsiteX101" fmla="*/ 2390533 w 2823151"/>
              <a:gd name="connsiteY101" fmla="*/ 244536 h 2549768"/>
              <a:gd name="connsiteX102" fmla="*/ 2411916 w 2823151"/>
              <a:gd name="connsiteY102" fmla="*/ 253198 h 2549768"/>
              <a:gd name="connsiteX103" fmla="*/ 2420578 w 2823151"/>
              <a:gd name="connsiteY103" fmla="*/ 257529 h 2549768"/>
              <a:gd name="connsiteX104" fmla="*/ 2445751 w 2823151"/>
              <a:gd name="connsiteY104" fmla="*/ 280536 h 2549768"/>
              <a:gd name="connsiteX105" fmla="*/ 2459284 w 2823151"/>
              <a:gd name="connsiteY105" fmla="*/ 295423 h 2549768"/>
              <a:gd name="connsiteX106" fmla="*/ 2512608 w 2823151"/>
              <a:gd name="connsiteY106" fmla="*/ 393949 h 2549768"/>
              <a:gd name="connsiteX107" fmla="*/ 2513420 w 2823151"/>
              <a:gd name="connsiteY107" fmla="*/ 403694 h 2549768"/>
              <a:gd name="connsiteX108" fmla="*/ 2502322 w 2823151"/>
              <a:gd name="connsiteY108" fmla="*/ 445107 h 2549768"/>
              <a:gd name="connsiteX109" fmla="*/ 2479856 w 2823151"/>
              <a:gd name="connsiteY109" fmla="*/ 450250 h 2549768"/>
              <a:gd name="connsiteX110" fmla="*/ 2440608 w 2823151"/>
              <a:gd name="connsiteY110" fmla="*/ 445107 h 2549768"/>
              <a:gd name="connsiteX111" fmla="*/ 2433029 w 2823151"/>
              <a:gd name="connsiteY111" fmla="*/ 450520 h 2549768"/>
              <a:gd name="connsiteX112" fmla="*/ 2421931 w 2823151"/>
              <a:gd name="connsiteY112" fmla="*/ 489227 h 2549768"/>
              <a:gd name="connsiteX113" fmla="*/ 2408939 w 2823151"/>
              <a:gd name="connsiteY113" fmla="*/ 500866 h 2549768"/>
              <a:gd name="connsiteX114" fmla="*/ 2397570 w 2823151"/>
              <a:gd name="connsiteY114" fmla="*/ 516836 h 2549768"/>
              <a:gd name="connsiteX115" fmla="*/ 2387826 w 2823151"/>
              <a:gd name="connsiteY115" fmla="*/ 582069 h 2549768"/>
              <a:gd name="connsiteX116" fmla="*/ 2374021 w 2823151"/>
              <a:gd name="connsiteY116" fmla="*/ 593167 h 2549768"/>
              <a:gd name="connsiteX117" fmla="*/ 2364277 w 2823151"/>
              <a:gd name="connsiteY117" fmla="*/ 592625 h 2549768"/>
              <a:gd name="connsiteX118" fmla="*/ 2341811 w 2823151"/>
              <a:gd name="connsiteY118" fmla="*/ 603723 h 2549768"/>
              <a:gd name="connsiteX119" fmla="*/ 2341270 w 2823151"/>
              <a:gd name="connsiteY119" fmla="*/ 604535 h 2549768"/>
              <a:gd name="connsiteX120" fmla="*/ 2299315 w 2823151"/>
              <a:gd name="connsiteY120" fmla="*/ 631873 h 2549768"/>
              <a:gd name="connsiteX121" fmla="*/ 2289300 w 2823151"/>
              <a:gd name="connsiteY121" fmla="*/ 638099 h 2549768"/>
              <a:gd name="connsiteX122" fmla="*/ 2291736 w 2823151"/>
              <a:gd name="connsiteY122" fmla="*/ 645678 h 2549768"/>
              <a:gd name="connsiteX123" fmla="*/ 2317992 w 2823151"/>
              <a:gd name="connsiteY123" fmla="*/ 661648 h 2549768"/>
              <a:gd name="connsiteX124" fmla="*/ 2323946 w 2823151"/>
              <a:gd name="connsiteY124" fmla="*/ 664084 h 2549768"/>
              <a:gd name="connsiteX125" fmla="*/ 2402713 w 2823151"/>
              <a:gd name="connsiteY125" fmla="*/ 711452 h 2549768"/>
              <a:gd name="connsiteX126" fmla="*/ 2434382 w 2823151"/>
              <a:gd name="connsiteY126" fmla="*/ 733106 h 2549768"/>
              <a:gd name="connsiteX127" fmla="*/ 2462803 w 2823151"/>
              <a:gd name="connsiteY127" fmla="*/ 730670 h 2549768"/>
              <a:gd name="connsiteX128" fmla="*/ 2480127 w 2823151"/>
              <a:gd name="connsiteY128" fmla="*/ 715512 h 2549768"/>
              <a:gd name="connsiteX129" fmla="*/ 2562141 w 2823151"/>
              <a:gd name="connsiteY129" fmla="*/ 620505 h 2549768"/>
              <a:gd name="connsiteX130" fmla="*/ 2633870 w 2823151"/>
              <a:gd name="connsiteY130" fmla="*/ 473799 h 2549768"/>
              <a:gd name="connsiteX131" fmla="*/ 2630893 w 2823151"/>
              <a:gd name="connsiteY131" fmla="*/ 441859 h 2549768"/>
              <a:gd name="connsiteX132" fmla="*/ 2624126 w 2823151"/>
              <a:gd name="connsiteY132" fmla="*/ 424536 h 2549768"/>
              <a:gd name="connsiteX133" fmla="*/ 2606262 w 2823151"/>
              <a:gd name="connsiteY133" fmla="*/ 376355 h 2549768"/>
              <a:gd name="connsiteX134" fmla="*/ 2556728 w 2823151"/>
              <a:gd name="connsiteY134" fmla="*/ 330070 h 2549768"/>
              <a:gd name="connsiteX135" fmla="*/ 2546442 w 2823151"/>
              <a:gd name="connsiteY135" fmla="*/ 317077 h 2549768"/>
              <a:gd name="connsiteX136" fmla="*/ 2559705 w 2823151"/>
              <a:gd name="connsiteY136" fmla="*/ 308416 h 2549768"/>
              <a:gd name="connsiteX137" fmla="*/ 2592728 w 2823151"/>
              <a:gd name="connsiteY137" fmla="*/ 309769 h 2549768"/>
              <a:gd name="connsiteX138" fmla="*/ 2619795 w 2823151"/>
              <a:gd name="connsiteY138" fmla="*/ 326822 h 2549768"/>
              <a:gd name="connsiteX139" fmla="*/ 2658502 w 2823151"/>
              <a:gd name="connsiteY139" fmla="*/ 324386 h 2549768"/>
              <a:gd name="connsiteX140" fmla="*/ 2674201 w 2823151"/>
              <a:gd name="connsiteY140" fmla="*/ 269709 h 2549768"/>
              <a:gd name="connsiteX141" fmla="*/ 2688006 w 2823151"/>
              <a:gd name="connsiteY141" fmla="*/ 212055 h 2549768"/>
              <a:gd name="connsiteX142" fmla="*/ 2711555 w 2823151"/>
              <a:gd name="connsiteY142" fmla="*/ 201769 h 2549768"/>
              <a:gd name="connsiteX143" fmla="*/ 2719675 w 2823151"/>
              <a:gd name="connsiteY143" fmla="*/ 219634 h 2549768"/>
              <a:gd name="connsiteX144" fmla="*/ 2712096 w 2823151"/>
              <a:gd name="connsiteY144" fmla="*/ 257258 h 2549768"/>
              <a:gd name="connsiteX145" fmla="*/ 2724006 w 2823151"/>
              <a:gd name="connsiteY145" fmla="*/ 230732 h 2549768"/>
              <a:gd name="connsiteX146" fmla="*/ 2734833 w 2823151"/>
              <a:gd name="connsiteY146" fmla="*/ 200687 h 2549768"/>
              <a:gd name="connsiteX147" fmla="*/ 2757299 w 2823151"/>
              <a:gd name="connsiteY147" fmla="*/ 193378 h 2549768"/>
              <a:gd name="connsiteX148" fmla="*/ 2765419 w 2823151"/>
              <a:gd name="connsiteY148" fmla="*/ 212055 h 2549768"/>
              <a:gd name="connsiteX149" fmla="*/ 2769479 w 2823151"/>
              <a:gd name="connsiteY149" fmla="*/ 219363 h 2549768"/>
              <a:gd name="connsiteX150" fmla="*/ 2782742 w 2823151"/>
              <a:gd name="connsiteY150" fmla="*/ 238581 h 2549768"/>
              <a:gd name="connsiteX151" fmla="*/ 2770291 w 2823151"/>
              <a:gd name="connsiteY151" fmla="*/ 321137 h 2549768"/>
              <a:gd name="connsiteX152" fmla="*/ 2773269 w 2823151"/>
              <a:gd name="connsiteY152" fmla="*/ 337378 h 2549768"/>
              <a:gd name="connsiteX153" fmla="*/ 2792216 w 2823151"/>
              <a:gd name="connsiteY153" fmla="*/ 290551 h 2549768"/>
              <a:gd name="connsiteX154" fmla="*/ 2798442 w 2823151"/>
              <a:gd name="connsiteY154" fmla="*/ 274310 h 2549768"/>
              <a:gd name="connsiteX155" fmla="*/ 2823885 w 2823151"/>
              <a:gd name="connsiteY155" fmla="*/ 275122 h 2549768"/>
              <a:gd name="connsiteX156" fmla="*/ 2823885 w 2823151"/>
              <a:gd name="connsiteY156" fmla="*/ 297047 h 2549768"/>
              <a:gd name="connsiteX157" fmla="*/ 2799253 w 2823151"/>
              <a:gd name="connsiteY157" fmla="*/ 361468 h 2549768"/>
              <a:gd name="connsiteX158" fmla="*/ 2798171 w 2823151"/>
              <a:gd name="connsiteY158" fmla="*/ 376897 h 2549768"/>
              <a:gd name="connsiteX159" fmla="*/ 2780848 w 2823151"/>
              <a:gd name="connsiteY159" fmla="*/ 438069 h 2549768"/>
              <a:gd name="connsiteX160" fmla="*/ 2745660 w 2823151"/>
              <a:gd name="connsiteY160" fmla="*/ 494641 h 2549768"/>
              <a:gd name="connsiteX161" fmla="*/ 2707224 w 2823151"/>
              <a:gd name="connsiteY161" fmla="*/ 583964 h 2549768"/>
              <a:gd name="connsiteX162" fmla="*/ 2675555 w 2823151"/>
              <a:gd name="connsiteY162" fmla="*/ 675182 h 2549768"/>
              <a:gd name="connsiteX163" fmla="*/ 2616277 w 2823151"/>
              <a:gd name="connsiteY163" fmla="*/ 788054 h 2549768"/>
              <a:gd name="connsiteX164" fmla="*/ 2565389 w 2823151"/>
              <a:gd name="connsiteY164" fmla="*/ 862219 h 2549768"/>
              <a:gd name="connsiteX165" fmla="*/ 2543735 w 2823151"/>
              <a:gd name="connsiteY165" fmla="*/ 891452 h 2549768"/>
              <a:gd name="connsiteX166" fmla="*/ 2494743 w 2823151"/>
              <a:gd name="connsiteY166" fmla="*/ 911752 h 2549768"/>
              <a:gd name="connsiteX167" fmla="*/ 2442773 w 2823151"/>
              <a:gd name="connsiteY167" fmla="*/ 897136 h 2549768"/>
              <a:gd name="connsiteX168" fmla="*/ 2302563 w 2823151"/>
              <a:gd name="connsiteY168" fmla="*/ 851392 h 2549768"/>
              <a:gd name="connsiteX169" fmla="*/ 2193481 w 2823151"/>
              <a:gd name="connsiteY169" fmla="*/ 799693 h 2549768"/>
              <a:gd name="connsiteX170" fmla="*/ 2180759 w 2823151"/>
              <a:gd name="connsiteY170" fmla="*/ 797527 h 2549768"/>
              <a:gd name="connsiteX171" fmla="*/ 2158834 w 2823151"/>
              <a:gd name="connsiteY171" fmla="*/ 789678 h 2549768"/>
              <a:gd name="connsiteX172" fmla="*/ 2109571 w 2823151"/>
              <a:gd name="connsiteY172" fmla="*/ 754490 h 2549768"/>
              <a:gd name="connsiteX173" fmla="*/ 2085481 w 2823151"/>
              <a:gd name="connsiteY173" fmla="*/ 760174 h 2549768"/>
              <a:gd name="connsiteX174" fmla="*/ 2005631 w 2823151"/>
              <a:gd name="connsiteY174" fmla="*/ 818099 h 2549768"/>
              <a:gd name="connsiteX175" fmla="*/ 1927406 w 2823151"/>
              <a:gd name="connsiteY175" fmla="*/ 850850 h 2549768"/>
              <a:gd name="connsiteX176" fmla="*/ 1841331 w 2823151"/>
              <a:gd name="connsiteY176" fmla="*/ 908775 h 2549768"/>
              <a:gd name="connsiteX177" fmla="*/ 1799376 w 2823151"/>
              <a:gd name="connsiteY177" fmla="*/ 936925 h 2549768"/>
              <a:gd name="connsiteX178" fmla="*/ 1723858 w 2823151"/>
              <a:gd name="connsiteY178" fmla="*/ 981858 h 2549768"/>
              <a:gd name="connsiteX179" fmla="*/ 1646444 w 2823151"/>
              <a:gd name="connsiteY179" fmla="*/ 1037887 h 2549768"/>
              <a:gd name="connsiteX180" fmla="*/ 1640219 w 2823151"/>
              <a:gd name="connsiteY180" fmla="*/ 1044925 h 2549768"/>
              <a:gd name="connsiteX181" fmla="*/ 1648339 w 2823151"/>
              <a:gd name="connsiteY181" fmla="*/ 1048444 h 2549768"/>
              <a:gd name="connsiteX182" fmla="*/ 1745512 w 2823151"/>
              <a:gd name="connsiteY182" fmla="*/ 1085256 h 2549768"/>
              <a:gd name="connsiteX183" fmla="*/ 1756339 w 2823151"/>
              <a:gd name="connsiteY183" fmla="*/ 1090669 h 2549768"/>
              <a:gd name="connsiteX184" fmla="*/ 1852429 w 2823151"/>
              <a:gd name="connsiteY184" fmla="*/ 1143722 h 2549768"/>
              <a:gd name="connsiteX185" fmla="*/ 1962865 w 2823151"/>
              <a:gd name="connsiteY185" fmla="*/ 1205165 h 2549768"/>
              <a:gd name="connsiteX186" fmla="*/ 2099827 w 2823151"/>
              <a:gd name="connsiteY186" fmla="*/ 1282849 h 2549768"/>
              <a:gd name="connsiteX187" fmla="*/ 2145571 w 2823151"/>
              <a:gd name="connsiteY187" fmla="*/ 1316413 h 2549768"/>
              <a:gd name="connsiteX188" fmla="*/ 2157751 w 2823151"/>
              <a:gd name="connsiteY188" fmla="*/ 1347541 h 2549768"/>
              <a:gd name="connsiteX189" fmla="*/ 2130954 w 2823151"/>
              <a:gd name="connsiteY189" fmla="*/ 1434428 h 2549768"/>
              <a:gd name="connsiteX190" fmla="*/ 2034052 w 2823151"/>
              <a:gd name="connsiteY190" fmla="*/ 1545405 h 2549768"/>
              <a:gd name="connsiteX191" fmla="*/ 1898985 w 2823151"/>
              <a:gd name="connsiteY191" fmla="*/ 1686157 h 2549768"/>
              <a:gd name="connsiteX192" fmla="*/ 1822654 w 2823151"/>
              <a:gd name="connsiteY192" fmla="*/ 1754367 h 2549768"/>
              <a:gd name="connsiteX193" fmla="*/ 1742264 w 2823151"/>
              <a:gd name="connsiteY193" fmla="*/ 1844231 h 2549768"/>
              <a:gd name="connsiteX194" fmla="*/ 1693813 w 2823151"/>
              <a:gd name="connsiteY194" fmla="*/ 1938968 h 2549768"/>
              <a:gd name="connsiteX195" fmla="*/ 1701933 w 2823151"/>
              <a:gd name="connsiteY195" fmla="*/ 1973073 h 2549768"/>
              <a:gd name="connsiteX196" fmla="*/ 1698685 w 2823151"/>
              <a:gd name="connsiteY196" fmla="*/ 1987419 h 2549768"/>
              <a:gd name="connsiteX197" fmla="*/ 1697602 w 2823151"/>
              <a:gd name="connsiteY197" fmla="*/ 1997434 h 2549768"/>
              <a:gd name="connsiteX198" fmla="*/ 1748489 w 2823151"/>
              <a:gd name="connsiteY198" fmla="*/ 2055629 h 2549768"/>
              <a:gd name="connsiteX199" fmla="*/ 1790444 w 2823151"/>
              <a:gd name="connsiteY199" fmla="*/ 2082697 h 2549768"/>
              <a:gd name="connsiteX200" fmla="*/ 1806143 w 2823151"/>
              <a:gd name="connsiteY200" fmla="*/ 2100020 h 2549768"/>
              <a:gd name="connsiteX201" fmla="*/ 1818865 w 2823151"/>
              <a:gd name="connsiteY201" fmla="*/ 2107058 h 2549768"/>
              <a:gd name="connsiteX202" fmla="*/ 1877331 w 2823151"/>
              <a:gd name="connsiteY202" fmla="*/ 2117885 h 2549768"/>
              <a:gd name="connsiteX203" fmla="*/ 1909541 w 2823151"/>
              <a:gd name="connsiteY203" fmla="*/ 2160652 h 2549768"/>
              <a:gd name="connsiteX204" fmla="*/ 1883015 w 2823151"/>
              <a:gd name="connsiteY204" fmla="*/ 2198005 h 2549768"/>
              <a:gd name="connsiteX205" fmla="*/ 1818594 w 2823151"/>
              <a:gd name="connsiteY205" fmla="*/ 2210997 h 2549768"/>
              <a:gd name="connsiteX206" fmla="*/ 1755797 w 2823151"/>
              <a:gd name="connsiteY206" fmla="*/ 2209373 h 2549768"/>
              <a:gd name="connsiteX207" fmla="*/ 1685422 w 2823151"/>
              <a:gd name="connsiteY207" fmla="*/ 2189614 h 2549768"/>
              <a:gd name="connsiteX208" fmla="*/ 1546294 w 2823151"/>
              <a:gd name="connsiteY208" fmla="*/ 2131960 h 2549768"/>
              <a:gd name="connsiteX209" fmla="*/ 1471588 w 2823151"/>
              <a:gd name="connsiteY209" fmla="*/ 2105975 h 2549768"/>
              <a:gd name="connsiteX210" fmla="*/ 1412310 w 2823151"/>
              <a:gd name="connsiteY210" fmla="*/ 2073223 h 2549768"/>
              <a:gd name="connsiteX211" fmla="*/ 1397964 w 2823151"/>
              <a:gd name="connsiteY211" fmla="*/ 2052652 h 2549768"/>
              <a:gd name="connsiteX212" fmla="*/ 1405813 w 2823151"/>
              <a:gd name="connsiteY212" fmla="*/ 2032622 h 2549768"/>
              <a:gd name="connsiteX213" fmla="*/ 1437482 w 2823151"/>
              <a:gd name="connsiteY213" fmla="*/ 1993644 h 2549768"/>
              <a:gd name="connsiteX214" fmla="*/ 1459407 w 2823151"/>
              <a:gd name="connsiteY214" fmla="*/ 1950878 h 2549768"/>
              <a:gd name="connsiteX215" fmla="*/ 1481061 w 2823151"/>
              <a:gd name="connsiteY215" fmla="*/ 1913795 h 2549768"/>
              <a:gd name="connsiteX216" fmla="*/ 1501633 w 2823151"/>
              <a:gd name="connsiteY216" fmla="*/ 1904863 h 2549768"/>
              <a:gd name="connsiteX217" fmla="*/ 1514084 w 2823151"/>
              <a:gd name="connsiteY217" fmla="*/ 1901344 h 2549768"/>
              <a:gd name="connsiteX218" fmla="*/ 1532219 w 2823151"/>
              <a:gd name="connsiteY218" fmla="*/ 1878066 h 2549768"/>
              <a:gd name="connsiteX219" fmla="*/ 1558475 w 2823151"/>
              <a:gd name="connsiteY219" fmla="*/ 1840171 h 2549768"/>
              <a:gd name="connsiteX220" fmla="*/ 1610174 w 2823151"/>
              <a:gd name="connsiteY220" fmla="*/ 1774126 h 2549768"/>
              <a:gd name="connsiteX221" fmla="*/ 1668369 w 2823151"/>
              <a:gd name="connsiteY221" fmla="*/ 1683720 h 2549768"/>
              <a:gd name="connsiteX222" fmla="*/ 1711407 w 2823151"/>
              <a:gd name="connsiteY222" fmla="*/ 1613345 h 2549768"/>
              <a:gd name="connsiteX223" fmla="*/ 1746594 w 2823151"/>
              <a:gd name="connsiteY223" fmla="*/ 1547300 h 2549768"/>
              <a:gd name="connsiteX224" fmla="*/ 1775557 w 2823151"/>
              <a:gd name="connsiteY224" fmla="*/ 1502097 h 2549768"/>
              <a:gd name="connsiteX225" fmla="*/ 1844309 w 2823151"/>
              <a:gd name="connsiteY225" fmla="*/ 1426037 h 2549768"/>
              <a:gd name="connsiteX226" fmla="*/ 1841060 w 2823151"/>
              <a:gd name="connsiteY226" fmla="*/ 1414668 h 2549768"/>
              <a:gd name="connsiteX227" fmla="*/ 1708700 w 2823151"/>
              <a:gd name="connsiteY227" fmla="*/ 1392744 h 2549768"/>
              <a:gd name="connsiteX228" fmla="*/ 1590685 w 2823151"/>
              <a:gd name="connsiteY228" fmla="*/ 1377315 h 2549768"/>
              <a:gd name="connsiteX229" fmla="*/ 1555497 w 2823151"/>
              <a:gd name="connsiteY229" fmla="*/ 1368383 h 2549768"/>
              <a:gd name="connsiteX230" fmla="*/ 1440460 w 2823151"/>
              <a:gd name="connsiteY230" fmla="*/ 1338067 h 2549768"/>
              <a:gd name="connsiteX231" fmla="*/ 1413122 w 2823151"/>
              <a:gd name="connsiteY231" fmla="*/ 1329406 h 2549768"/>
              <a:gd name="connsiteX232" fmla="*/ 1398505 w 2823151"/>
              <a:gd name="connsiteY232" fmla="*/ 1331030 h 2549768"/>
              <a:gd name="connsiteX233" fmla="*/ 1299438 w 2823151"/>
              <a:gd name="connsiteY233" fmla="*/ 1406007 h 2549768"/>
              <a:gd name="connsiteX234" fmla="*/ 1222024 w 2823151"/>
              <a:gd name="connsiteY234" fmla="*/ 1480713 h 2549768"/>
              <a:gd name="connsiteX235" fmla="*/ 1162476 w 2823151"/>
              <a:gd name="connsiteY235" fmla="*/ 1534578 h 2549768"/>
              <a:gd name="connsiteX236" fmla="*/ 1090746 w 2823151"/>
              <a:gd name="connsiteY236" fmla="*/ 1594668 h 2549768"/>
              <a:gd name="connsiteX237" fmla="*/ 939168 w 2823151"/>
              <a:gd name="connsiteY237" fmla="*/ 1706999 h 2549768"/>
              <a:gd name="connsiteX238" fmla="*/ 886386 w 2823151"/>
              <a:gd name="connsiteY238" fmla="*/ 1748141 h 2549768"/>
              <a:gd name="connsiteX239" fmla="*/ 768642 w 2823151"/>
              <a:gd name="connsiteY239" fmla="*/ 1825284 h 2549768"/>
              <a:gd name="connsiteX240" fmla="*/ 711259 w 2823151"/>
              <a:gd name="connsiteY240" fmla="*/ 1855058 h 2549768"/>
              <a:gd name="connsiteX241" fmla="*/ 632221 w 2823151"/>
              <a:gd name="connsiteY241" fmla="*/ 1908111 h 2549768"/>
              <a:gd name="connsiteX242" fmla="*/ 586477 w 2823151"/>
              <a:gd name="connsiteY242" fmla="*/ 1940592 h 2549768"/>
              <a:gd name="connsiteX243" fmla="*/ 505815 w 2823151"/>
              <a:gd name="connsiteY243" fmla="*/ 1995539 h 2549768"/>
              <a:gd name="connsiteX244" fmla="*/ 418387 w 2823151"/>
              <a:gd name="connsiteY244" fmla="*/ 2056712 h 2549768"/>
              <a:gd name="connsiteX245" fmla="*/ 321214 w 2823151"/>
              <a:gd name="connsiteY245" fmla="*/ 2154697 h 2549768"/>
              <a:gd name="connsiteX246" fmla="*/ 290357 w 2823151"/>
              <a:gd name="connsiteY246" fmla="*/ 2183930 h 2549768"/>
              <a:gd name="connsiteX247" fmla="*/ 275741 w 2823151"/>
              <a:gd name="connsiteY247" fmla="*/ 2200170 h 2549768"/>
              <a:gd name="connsiteX248" fmla="*/ 237034 w 2823151"/>
              <a:gd name="connsiteY248" fmla="*/ 2243208 h 2549768"/>
              <a:gd name="connsiteX249" fmla="*/ 233786 w 2823151"/>
              <a:gd name="connsiteY249" fmla="*/ 2257283 h 2549768"/>
              <a:gd name="connsiteX250" fmla="*/ 219170 w 2823151"/>
              <a:gd name="connsiteY250" fmla="*/ 2286516 h 2549768"/>
              <a:gd name="connsiteX251" fmla="*/ 201034 w 2823151"/>
              <a:gd name="connsiteY251" fmla="*/ 2304381 h 2549768"/>
              <a:gd name="connsiteX252" fmla="*/ 177756 w 2823151"/>
              <a:gd name="connsiteY252" fmla="*/ 2340110 h 2549768"/>
              <a:gd name="connsiteX253" fmla="*/ 165576 w 2823151"/>
              <a:gd name="connsiteY253" fmla="*/ 2359328 h 2549768"/>
              <a:gd name="connsiteX254" fmla="*/ 162869 w 2823151"/>
              <a:gd name="connsiteY254" fmla="*/ 2363929 h 2549768"/>
              <a:gd name="connsiteX255" fmla="*/ 148252 w 2823151"/>
              <a:gd name="connsiteY255" fmla="*/ 2394516 h 2549768"/>
              <a:gd name="connsiteX256" fmla="*/ 136884 w 2823151"/>
              <a:gd name="connsiteY256" fmla="*/ 2424831 h 2549768"/>
              <a:gd name="connsiteX257" fmla="*/ 101155 w 2823151"/>
              <a:gd name="connsiteY257" fmla="*/ 2504139 h 2549768"/>
              <a:gd name="connsiteX258" fmla="*/ 99260 w 2823151"/>
              <a:gd name="connsiteY258" fmla="*/ 2511718 h 2549768"/>
              <a:gd name="connsiteX259" fmla="*/ 70298 w 2823151"/>
              <a:gd name="connsiteY259" fmla="*/ 2548530 h 2549768"/>
              <a:gd name="connsiteX260" fmla="*/ 44313 w 2823151"/>
              <a:gd name="connsiteY260" fmla="*/ 2550154 h 254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Lst>
            <a:rect l="l" t="t" r="r" b="b"/>
            <a:pathLst>
              <a:path w="2823151" h="2549768">
                <a:moveTo>
                  <a:pt x="44313" y="2550154"/>
                </a:moveTo>
                <a:cubicBezTo>
                  <a:pt x="8584" y="2524711"/>
                  <a:pt x="3982" y="2485463"/>
                  <a:pt x="734" y="2446485"/>
                </a:cubicBezTo>
                <a:cubicBezTo>
                  <a:pt x="-1973" y="2414546"/>
                  <a:pt x="3170" y="2382606"/>
                  <a:pt x="10208" y="2351478"/>
                </a:cubicBezTo>
                <a:cubicBezTo>
                  <a:pt x="11832" y="2343629"/>
                  <a:pt x="12644" y="2335508"/>
                  <a:pt x="13185" y="2327388"/>
                </a:cubicBezTo>
                <a:cubicBezTo>
                  <a:pt x="18599" y="2259178"/>
                  <a:pt x="1005" y="2201794"/>
                  <a:pt x="1817" y="2133313"/>
                </a:cubicBezTo>
                <a:cubicBezTo>
                  <a:pt x="2087" y="2108411"/>
                  <a:pt x="3711" y="2083238"/>
                  <a:pt x="14268" y="2059960"/>
                </a:cubicBezTo>
                <a:cubicBezTo>
                  <a:pt x="24283" y="2037494"/>
                  <a:pt x="57847" y="2028562"/>
                  <a:pt x="74899" y="2046426"/>
                </a:cubicBezTo>
                <a:cubicBezTo>
                  <a:pt x="81125" y="2052923"/>
                  <a:pt x="92764" y="2051569"/>
                  <a:pt x="101967" y="2051840"/>
                </a:cubicBezTo>
                <a:cubicBezTo>
                  <a:pt x="110087" y="2052110"/>
                  <a:pt x="117937" y="2055088"/>
                  <a:pt x="125245" y="2058336"/>
                </a:cubicBezTo>
                <a:cubicBezTo>
                  <a:pt x="150147" y="2069163"/>
                  <a:pt x="173967" y="2064020"/>
                  <a:pt x="195079" y="2050486"/>
                </a:cubicBezTo>
                <a:cubicBezTo>
                  <a:pt x="245966" y="2018547"/>
                  <a:pt x="288733" y="1977133"/>
                  <a:pt x="328523" y="1931930"/>
                </a:cubicBezTo>
                <a:cubicBezTo>
                  <a:pt x="352613" y="1904592"/>
                  <a:pt x="376974" y="1877524"/>
                  <a:pt x="403771" y="1852893"/>
                </a:cubicBezTo>
                <a:cubicBezTo>
                  <a:pt x="429485" y="1829074"/>
                  <a:pt x="451410" y="1802006"/>
                  <a:pt x="473064" y="1774668"/>
                </a:cubicBezTo>
                <a:cubicBezTo>
                  <a:pt x="499049" y="1741916"/>
                  <a:pt x="530447" y="1716202"/>
                  <a:pt x="568071" y="1697796"/>
                </a:cubicBezTo>
                <a:cubicBezTo>
                  <a:pt x="595680" y="1684262"/>
                  <a:pt x="622206" y="1668563"/>
                  <a:pt x="649003" y="1653405"/>
                </a:cubicBezTo>
                <a:cubicBezTo>
                  <a:pt x="667950" y="1642578"/>
                  <a:pt x="689334" y="1635811"/>
                  <a:pt x="708823" y="1625255"/>
                </a:cubicBezTo>
                <a:cubicBezTo>
                  <a:pt x="715319" y="1621736"/>
                  <a:pt x="722356" y="1618758"/>
                  <a:pt x="727499" y="1613886"/>
                </a:cubicBezTo>
                <a:cubicBezTo>
                  <a:pt x="750236" y="1593585"/>
                  <a:pt x="774326" y="1574909"/>
                  <a:pt x="795168" y="1552713"/>
                </a:cubicBezTo>
                <a:cubicBezTo>
                  <a:pt x="805454" y="1541886"/>
                  <a:pt x="811950" y="1528082"/>
                  <a:pt x="820341" y="1515631"/>
                </a:cubicBezTo>
                <a:cubicBezTo>
                  <a:pt x="836582" y="1491811"/>
                  <a:pt x="852552" y="1467450"/>
                  <a:pt x="867439" y="1442819"/>
                </a:cubicBezTo>
                <a:cubicBezTo>
                  <a:pt x="899649" y="1389496"/>
                  <a:pt x="935108" y="1338879"/>
                  <a:pt x="981393" y="1296383"/>
                </a:cubicBezTo>
                <a:cubicBezTo>
                  <a:pt x="993303" y="1285556"/>
                  <a:pt x="1004671" y="1273917"/>
                  <a:pt x="1016581" y="1263090"/>
                </a:cubicBezTo>
                <a:cubicBezTo>
                  <a:pt x="1029303" y="1251451"/>
                  <a:pt x="1035258" y="1235210"/>
                  <a:pt x="1046356" y="1222759"/>
                </a:cubicBezTo>
                <a:cubicBezTo>
                  <a:pt x="1063137" y="1203812"/>
                  <a:pt x="1060431" y="1179722"/>
                  <a:pt x="1065303" y="1157797"/>
                </a:cubicBezTo>
                <a:cubicBezTo>
                  <a:pt x="1075859" y="1109617"/>
                  <a:pt x="1086686" y="1061707"/>
                  <a:pt x="1114566" y="1020023"/>
                </a:cubicBezTo>
                <a:cubicBezTo>
                  <a:pt x="1129182" y="998098"/>
                  <a:pt x="1147588" y="979963"/>
                  <a:pt x="1167618" y="962910"/>
                </a:cubicBezTo>
                <a:cubicBezTo>
                  <a:pt x="1180611" y="951813"/>
                  <a:pt x="1196851" y="945858"/>
                  <a:pt x="1210385" y="936113"/>
                </a:cubicBezTo>
                <a:cubicBezTo>
                  <a:pt x="1228250" y="923392"/>
                  <a:pt x="1248280" y="914189"/>
                  <a:pt x="1265603" y="900925"/>
                </a:cubicBezTo>
                <a:cubicBezTo>
                  <a:pt x="1268581" y="898760"/>
                  <a:pt x="1271558" y="896865"/>
                  <a:pt x="1275348" y="896053"/>
                </a:cubicBezTo>
                <a:cubicBezTo>
                  <a:pt x="1294565" y="892805"/>
                  <a:pt x="1305934" y="878459"/>
                  <a:pt x="1319738" y="866279"/>
                </a:cubicBezTo>
                <a:cubicBezTo>
                  <a:pt x="1335708" y="851933"/>
                  <a:pt x="1346806" y="831632"/>
                  <a:pt x="1368189" y="823783"/>
                </a:cubicBezTo>
                <a:cubicBezTo>
                  <a:pt x="1382265" y="818640"/>
                  <a:pt x="1391197" y="808084"/>
                  <a:pt x="1397152" y="795362"/>
                </a:cubicBezTo>
                <a:cubicBezTo>
                  <a:pt x="1403648" y="781557"/>
                  <a:pt x="1412310" y="770189"/>
                  <a:pt x="1426926" y="764505"/>
                </a:cubicBezTo>
                <a:cubicBezTo>
                  <a:pt x="1432610" y="762339"/>
                  <a:pt x="1436400" y="757467"/>
                  <a:pt x="1438565" y="753136"/>
                </a:cubicBezTo>
                <a:cubicBezTo>
                  <a:pt x="1447497" y="735272"/>
                  <a:pt x="1462926" y="723091"/>
                  <a:pt x="1474294" y="707121"/>
                </a:cubicBezTo>
                <a:cubicBezTo>
                  <a:pt x="1485663" y="691422"/>
                  <a:pt x="1494324" y="673828"/>
                  <a:pt x="1506234" y="658400"/>
                </a:cubicBezTo>
                <a:cubicBezTo>
                  <a:pt x="1512189" y="650550"/>
                  <a:pt x="1517332" y="642159"/>
                  <a:pt x="1524369" y="635122"/>
                </a:cubicBezTo>
                <a:cubicBezTo>
                  <a:pt x="1566053" y="592084"/>
                  <a:pt x="1603136" y="544986"/>
                  <a:pt x="1642384" y="499784"/>
                </a:cubicBezTo>
                <a:cubicBezTo>
                  <a:pt x="1655377" y="484626"/>
                  <a:pt x="1669452" y="470551"/>
                  <a:pt x="1685151" y="458370"/>
                </a:cubicBezTo>
                <a:cubicBezTo>
                  <a:pt x="1710595" y="438340"/>
                  <a:pt x="1727647" y="411814"/>
                  <a:pt x="1744429" y="385017"/>
                </a:cubicBezTo>
                <a:cubicBezTo>
                  <a:pt x="1750655" y="374731"/>
                  <a:pt x="1748760" y="368506"/>
                  <a:pt x="1738745" y="361739"/>
                </a:cubicBezTo>
                <a:cubicBezTo>
                  <a:pt x="1703557" y="338731"/>
                  <a:pt x="1671076" y="312746"/>
                  <a:pt x="1641031" y="283513"/>
                </a:cubicBezTo>
                <a:cubicBezTo>
                  <a:pt x="1628850" y="271333"/>
                  <a:pt x="1615046" y="260777"/>
                  <a:pt x="1602595" y="248867"/>
                </a:cubicBezTo>
                <a:cubicBezTo>
                  <a:pt x="1597723" y="244265"/>
                  <a:pt x="1592580" y="242641"/>
                  <a:pt x="1585813" y="242912"/>
                </a:cubicBezTo>
                <a:cubicBezTo>
                  <a:pt x="1542234" y="244536"/>
                  <a:pt x="1498384" y="246701"/>
                  <a:pt x="1455076" y="238311"/>
                </a:cubicBezTo>
                <a:cubicBezTo>
                  <a:pt x="1424761" y="232356"/>
                  <a:pt x="1394716" y="224235"/>
                  <a:pt x="1364129" y="221258"/>
                </a:cubicBezTo>
                <a:cubicBezTo>
                  <a:pt x="1303769" y="215574"/>
                  <a:pt x="1243137" y="216656"/>
                  <a:pt x="1182776" y="226401"/>
                </a:cubicBezTo>
                <a:cubicBezTo>
                  <a:pt x="1167077" y="228837"/>
                  <a:pt x="1152190" y="230732"/>
                  <a:pt x="1140010" y="243724"/>
                </a:cubicBezTo>
                <a:cubicBezTo>
                  <a:pt x="1132972" y="251303"/>
                  <a:pt x="1119979" y="252386"/>
                  <a:pt x="1109694" y="255904"/>
                </a:cubicBezTo>
                <a:cubicBezTo>
                  <a:pt x="1080190" y="266461"/>
                  <a:pt x="1055559" y="283513"/>
                  <a:pt x="1039318" y="310852"/>
                </a:cubicBezTo>
                <a:cubicBezTo>
                  <a:pt x="1034716" y="318431"/>
                  <a:pt x="1036070" y="327904"/>
                  <a:pt x="1035258" y="336837"/>
                </a:cubicBezTo>
                <a:cubicBezTo>
                  <a:pt x="1034716" y="341167"/>
                  <a:pt x="1038777" y="348476"/>
                  <a:pt x="1030115" y="348746"/>
                </a:cubicBezTo>
                <a:cubicBezTo>
                  <a:pt x="1021724" y="349017"/>
                  <a:pt x="1010356" y="353077"/>
                  <a:pt x="1007378" y="341438"/>
                </a:cubicBezTo>
                <a:cubicBezTo>
                  <a:pt x="1001423" y="317348"/>
                  <a:pt x="993574" y="292716"/>
                  <a:pt x="1014686" y="271062"/>
                </a:cubicBezTo>
                <a:cubicBezTo>
                  <a:pt x="1020100" y="265378"/>
                  <a:pt x="1021453" y="257258"/>
                  <a:pt x="1023348" y="249950"/>
                </a:cubicBezTo>
                <a:cubicBezTo>
                  <a:pt x="1024972" y="244536"/>
                  <a:pt x="1020912" y="242912"/>
                  <a:pt x="1017393" y="241017"/>
                </a:cubicBezTo>
                <a:cubicBezTo>
                  <a:pt x="998987" y="231002"/>
                  <a:pt x="979228" y="231544"/>
                  <a:pt x="960551" y="236957"/>
                </a:cubicBezTo>
                <a:cubicBezTo>
                  <a:pt x="928882" y="246160"/>
                  <a:pt x="896942" y="246701"/>
                  <a:pt x="864461" y="246431"/>
                </a:cubicBezTo>
                <a:cubicBezTo>
                  <a:pt x="854988" y="246431"/>
                  <a:pt x="850386" y="241288"/>
                  <a:pt x="850115" y="232085"/>
                </a:cubicBezTo>
                <a:cubicBezTo>
                  <a:pt x="849845" y="222882"/>
                  <a:pt x="849845" y="213408"/>
                  <a:pt x="862296" y="212326"/>
                </a:cubicBezTo>
                <a:cubicBezTo>
                  <a:pt x="891800" y="209619"/>
                  <a:pt x="919679" y="200416"/>
                  <a:pt x="948371" y="194461"/>
                </a:cubicBezTo>
                <a:cubicBezTo>
                  <a:pt x="954326" y="193378"/>
                  <a:pt x="960822" y="191754"/>
                  <a:pt x="962987" y="184446"/>
                </a:cubicBezTo>
                <a:cubicBezTo>
                  <a:pt x="960551" y="181198"/>
                  <a:pt x="956762" y="182551"/>
                  <a:pt x="953784" y="182551"/>
                </a:cubicBezTo>
                <a:cubicBezTo>
                  <a:pt x="920221" y="182822"/>
                  <a:pt x="886927" y="180115"/>
                  <a:pt x="853634" y="176867"/>
                </a:cubicBezTo>
                <a:cubicBezTo>
                  <a:pt x="837123" y="175243"/>
                  <a:pt x="828461" y="158190"/>
                  <a:pt x="836852" y="144115"/>
                </a:cubicBezTo>
                <a:cubicBezTo>
                  <a:pt x="840642" y="137890"/>
                  <a:pt x="847138" y="138702"/>
                  <a:pt x="852822" y="138702"/>
                </a:cubicBezTo>
                <a:cubicBezTo>
                  <a:pt x="888010" y="138972"/>
                  <a:pt x="923469" y="138972"/>
                  <a:pt x="958657" y="141409"/>
                </a:cubicBezTo>
                <a:cubicBezTo>
                  <a:pt x="962446" y="141679"/>
                  <a:pt x="966777" y="143574"/>
                  <a:pt x="970566" y="137890"/>
                </a:cubicBezTo>
                <a:cubicBezTo>
                  <a:pt x="959739" y="133288"/>
                  <a:pt x="948641" y="132206"/>
                  <a:pt x="938356" y="128416"/>
                </a:cubicBezTo>
                <a:cubicBezTo>
                  <a:pt x="918867" y="121108"/>
                  <a:pt x="898025" y="117318"/>
                  <a:pt x="879078" y="108386"/>
                </a:cubicBezTo>
                <a:cubicBezTo>
                  <a:pt x="867168" y="102702"/>
                  <a:pt x="864461" y="94852"/>
                  <a:pt x="869604" y="82130"/>
                </a:cubicBezTo>
                <a:cubicBezTo>
                  <a:pt x="873935" y="71303"/>
                  <a:pt x="880702" y="67514"/>
                  <a:pt x="892612" y="72927"/>
                </a:cubicBezTo>
                <a:cubicBezTo>
                  <a:pt x="922657" y="86732"/>
                  <a:pt x="956762" y="86191"/>
                  <a:pt x="986536" y="100536"/>
                </a:cubicBezTo>
                <a:cubicBezTo>
                  <a:pt x="991408" y="102973"/>
                  <a:pt x="993032" y="99454"/>
                  <a:pt x="995468" y="96747"/>
                </a:cubicBezTo>
                <a:cubicBezTo>
                  <a:pt x="998446" y="93499"/>
                  <a:pt x="998175" y="90792"/>
                  <a:pt x="995468" y="87003"/>
                </a:cubicBezTo>
                <a:cubicBezTo>
                  <a:pt x="983829" y="71303"/>
                  <a:pt x="970837" y="56958"/>
                  <a:pt x="957574" y="43153"/>
                </a:cubicBezTo>
                <a:cubicBezTo>
                  <a:pt x="952972" y="38281"/>
                  <a:pt x="947829" y="34221"/>
                  <a:pt x="943228" y="29619"/>
                </a:cubicBezTo>
                <a:cubicBezTo>
                  <a:pt x="936190" y="22852"/>
                  <a:pt x="935108" y="14191"/>
                  <a:pt x="940251" y="6612"/>
                </a:cubicBezTo>
                <a:cubicBezTo>
                  <a:pt x="945935" y="-1508"/>
                  <a:pt x="954867" y="-1238"/>
                  <a:pt x="962987" y="2552"/>
                </a:cubicBezTo>
                <a:cubicBezTo>
                  <a:pt x="967589" y="4717"/>
                  <a:pt x="971649" y="8236"/>
                  <a:pt x="975438" y="11484"/>
                </a:cubicBezTo>
                <a:cubicBezTo>
                  <a:pt x="982476" y="17439"/>
                  <a:pt x="988972" y="23935"/>
                  <a:pt x="995739" y="29890"/>
                </a:cubicBezTo>
                <a:cubicBezTo>
                  <a:pt x="1040942" y="70221"/>
                  <a:pt x="1040942" y="69950"/>
                  <a:pt x="1100491" y="81318"/>
                </a:cubicBezTo>
                <a:cubicBezTo>
                  <a:pt x="1121062" y="85108"/>
                  <a:pt x="1141092" y="91063"/>
                  <a:pt x="1159498" y="101890"/>
                </a:cubicBezTo>
                <a:cubicBezTo>
                  <a:pt x="1175468" y="111363"/>
                  <a:pt x="1193603" y="109469"/>
                  <a:pt x="1211197" y="106762"/>
                </a:cubicBezTo>
                <a:cubicBezTo>
                  <a:pt x="1273723" y="97559"/>
                  <a:pt x="1336250" y="88356"/>
                  <a:pt x="1399047" y="83484"/>
                </a:cubicBezTo>
                <a:cubicBezTo>
                  <a:pt x="1459949" y="78882"/>
                  <a:pt x="1521121" y="82401"/>
                  <a:pt x="1581753" y="88897"/>
                </a:cubicBezTo>
                <a:cubicBezTo>
                  <a:pt x="1588790" y="89709"/>
                  <a:pt x="1595557" y="90521"/>
                  <a:pt x="1602595" y="90521"/>
                </a:cubicBezTo>
                <a:cubicBezTo>
                  <a:pt x="1617753" y="90251"/>
                  <a:pt x="1631287" y="94311"/>
                  <a:pt x="1643467" y="104055"/>
                </a:cubicBezTo>
                <a:cubicBezTo>
                  <a:pt x="1666204" y="122461"/>
                  <a:pt x="1694354" y="131393"/>
                  <a:pt x="1720610" y="143033"/>
                </a:cubicBezTo>
                <a:cubicBezTo>
                  <a:pt x="1741993" y="152506"/>
                  <a:pt x="1762835" y="163604"/>
                  <a:pt x="1783948" y="173890"/>
                </a:cubicBezTo>
                <a:cubicBezTo>
                  <a:pt x="1787737" y="175784"/>
                  <a:pt x="1791797" y="178220"/>
                  <a:pt x="1796128" y="179032"/>
                </a:cubicBezTo>
                <a:cubicBezTo>
                  <a:pt x="1830775" y="186611"/>
                  <a:pt x="1861632" y="202852"/>
                  <a:pt x="1891135" y="221258"/>
                </a:cubicBezTo>
                <a:cubicBezTo>
                  <a:pt x="1918203" y="238040"/>
                  <a:pt x="1948248" y="248055"/>
                  <a:pt x="1976940" y="261047"/>
                </a:cubicBezTo>
                <a:cubicBezTo>
                  <a:pt x="2003737" y="273228"/>
                  <a:pt x="2027015" y="290280"/>
                  <a:pt x="2044338" y="314370"/>
                </a:cubicBezTo>
                <a:cubicBezTo>
                  <a:pt x="2048398" y="320055"/>
                  <a:pt x="2053000" y="325198"/>
                  <a:pt x="2058955" y="328987"/>
                </a:cubicBezTo>
                <a:cubicBezTo>
                  <a:pt x="2065992" y="333859"/>
                  <a:pt x="2077902" y="329799"/>
                  <a:pt x="2077631" y="321408"/>
                </a:cubicBezTo>
                <a:cubicBezTo>
                  <a:pt x="2077090" y="297859"/>
                  <a:pt x="2089270" y="281889"/>
                  <a:pt x="2105782" y="267002"/>
                </a:cubicBezTo>
                <a:cubicBezTo>
                  <a:pt x="2116067" y="257799"/>
                  <a:pt x="2124458" y="246972"/>
                  <a:pt x="2135556" y="238311"/>
                </a:cubicBezTo>
                <a:cubicBezTo>
                  <a:pt x="2151526" y="226130"/>
                  <a:pt x="2169390" y="219634"/>
                  <a:pt x="2188067" y="213679"/>
                </a:cubicBezTo>
                <a:cubicBezTo>
                  <a:pt x="2233541" y="198521"/>
                  <a:pt x="2279826" y="200687"/>
                  <a:pt x="2326112" y="207724"/>
                </a:cubicBezTo>
                <a:cubicBezTo>
                  <a:pt x="2340187" y="209890"/>
                  <a:pt x="2353180" y="215574"/>
                  <a:pt x="2362382" y="229649"/>
                </a:cubicBezTo>
                <a:cubicBezTo>
                  <a:pt x="2367525" y="237769"/>
                  <a:pt x="2378352" y="244536"/>
                  <a:pt x="2390533" y="244536"/>
                </a:cubicBezTo>
                <a:cubicBezTo>
                  <a:pt x="2398924" y="244536"/>
                  <a:pt x="2406773" y="245348"/>
                  <a:pt x="2411916" y="253198"/>
                </a:cubicBezTo>
                <a:cubicBezTo>
                  <a:pt x="2413811" y="255904"/>
                  <a:pt x="2417330" y="257799"/>
                  <a:pt x="2420578" y="257529"/>
                </a:cubicBezTo>
                <a:cubicBezTo>
                  <a:pt x="2437089" y="256446"/>
                  <a:pt x="2441149" y="269168"/>
                  <a:pt x="2445751" y="280536"/>
                </a:cubicBezTo>
                <a:cubicBezTo>
                  <a:pt x="2448728" y="287574"/>
                  <a:pt x="2452518" y="292175"/>
                  <a:pt x="2459284" y="295423"/>
                </a:cubicBezTo>
                <a:cubicBezTo>
                  <a:pt x="2496096" y="313829"/>
                  <a:pt x="2517751" y="351453"/>
                  <a:pt x="2512608" y="393949"/>
                </a:cubicBezTo>
                <a:cubicBezTo>
                  <a:pt x="2512066" y="397468"/>
                  <a:pt x="2512878" y="400445"/>
                  <a:pt x="2513420" y="403694"/>
                </a:cubicBezTo>
                <a:cubicBezTo>
                  <a:pt x="2516939" y="419393"/>
                  <a:pt x="2510442" y="432927"/>
                  <a:pt x="2502322" y="445107"/>
                </a:cubicBezTo>
                <a:cubicBezTo>
                  <a:pt x="2497720" y="452145"/>
                  <a:pt x="2487976" y="452686"/>
                  <a:pt x="2479856" y="450250"/>
                </a:cubicBezTo>
                <a:cubicBezTo>
                  <a:pt x="2466864" y="446460"/>
                  <a:pt x="2453600" y="447272"/>
                  <a:pt x="2440608" y="445107"/>
                </a:cubicBezTo>
                <a:cubicBezTo>
                  <a:pt x="2435736" y="444295"/>
                  <a:pt x="2434112" y="446460"/>
                  <a:pt x="2433029" y="450520"/>
                </a:cubicBezTo>
                <a:cubicBezTo>
                  <a:pt x="2429781" y="463513"/>
                  <a:pt x="2422473" y="475423"/>
                  <a:pt x="2421931" y="489227"/>
                </a:cubicBezTo>
                <a:cubicBezTo>
                  <a:pt x="2421661" y="496535"/>
                  <a:pt x="2415435" y="499513"/>
                  <a:pt x="2408939" y="500866"/>
                </a:cubicBezTo>
                <a:cubicBezTo>
                  <a:pt x="2400277" y="502761"/>
                  <a:pt x="2397300" y="507904"/>
                  <a:pt x="2397570" y="516836"/>
                </a:cubicBezTo>
                <a:cubicBezTo>
                  <a:pt x="2398112" y="539032"/>
                  <a:pt x="2392157" y="560415"/>
                  <a:pt x="2387826" y="582069"/>
                </a:cubicBezTo>
                <a:cubicBezTo>
                  <a:pt x="2386202" y="589919"/>
                  <a:pt x="2381871" y="593437"/>
                  <a:pt x="2374021" y="593167"/>
                </a:cubicBezTo>
                <a:cubicBezTo>
                  <a:pt x="2370774" y="593167"/>
                  <a:pt x="2367255" y="593437"/>
                  <a:pt x="2364277" y="592625"/>
                </a:cubicBezTo>
                <a:cubicBezTo>
                  <a:pt x="2352909" y="589107"/>
                  <a:pt x="2345059" y="591813"/>
                  <a:pt x="2341811" y="603723"/>
                </a:cubicBezTo>
                <a:cubicBezTo>
                  <a:pt x="2341811" y="603994"/>
                  <a:pt x="2341540" y="604535"/>
                  <a:pt x="2341270" y="604535"/>
                </a:cubicBezTo>
                <a:cubicBezTo>
                  <a:pt x="2326653" y="612655"/>
                  <a:pt x="2318533" y="630791"/>
                  <a:pt x="2299315" y="631873"/>
                </a:cubicBezTo>
                <a:cubicBezTo>
                  <a:pt x="2294984" y="632144"/>
                  <a:pt x="2291736" y="634580"/>
                  <a:pt x="2289300" y="638099"/>
                </a:cubicBezTo>
                <a:cubicBezTo>
                  <a:pt x="2286864" y="641618"/>
                  <a:pt x="2287135" y="644595"/>
                  <a:pt x="2291736" y="645678"/>
                </a:cubicBezTo>
                <a:cubicBezTo>
                  <a:pt x="2302563" y="647843"/>
                  <a:pt x="2311766" y="651903"/>
                  <a:pt x="2317992" y="661648"/>
                </a:cubicBezTo>
                <a:cubicBezTo>
                  <a:pt x="2318804" y="663001"/>
                  <a:pt x="2322052" y="663272"/>
                  <a:pt x="2323946" y="664084"/>
                </a:cubicBezTo>
                <a:cubicBezTo>
                  <a:pt x="2352367" y="676264"/>
                  <a:pt x="2380247" y="688986"/>
                  <a:pt x="2402713" y="711452"/>
                </a:cubicBezTo>
                <a:cubicBezTo>
                  <a:pt x="2411646" y="720385"/>
                  <a:pt x="2423285" y="726881"/>
                  <a:pt x="2434382" y="733106"/>
                </a:cubicBezTo>
                <a:cubicBezTo>
                  <a:pt x="2443856" y="738520"/>
                  <a:pt x="2453600" y="735813"/>
                  <a:pt x="2462803" y="730670"/>
                </a:cubicBezTo>
                <a:cubicBezTo>
                  <a:pt x="2469570" y="726881"/>
                  <a:pt x="2475254" y="721467"/>
                  <a:pt x="2480127" y="715512"/>
                </a:cubicBezTo>
                <a:cubicBezTo>
                  <a:pt x="2506924" y="683573"/>
                  <a:pt x="2539134" y="655693"/>
                  <a:pt x="2562141" y="620505"/>
                </a:cubicBezTo>
                <a:cubicBezTo>
                  <a:pt x="2592186" y="574761"/>
                  <a:pt x="2618171" y="526580"/>
                  <a:pt x="2633870" y="473799"/>
                </a:cubicBezTo>
                <a:cubicBezTo>
                  <a:pt x="2637119" y="463242"/>
                  <a:pt x="2637119" y="452145"/>
                  <a:pt x="2630893" y="441859"/>
                </a:cubicBezTo>
                <a:cubicBezTo>
                  <a:pt x="2627645" y="436716"/>
                  <a:pt x="2624938" y="430490"/>
                  <a:pt x="2624126" y="424536"/>
                </a:cubicBezTo>
                <a:cubicBezTo>
                  <a:pt x="2621961" y="406942"/>
                  <a:pt x="2614111" y="391513"/>
                  <a:pt x="2606262" y="376355"/>
                </a:cubicBezTo>
                <a:cubicBezTo>
                  <a:pt x="2595705" y="355513"/>
                  <a:pt x="2579194" y="339002"/>
                  <a:pt x="2556728" y="330070"/>
                </a:cubicBezTo>
                <a:cubicBezTo>
                  <a:pt x="2550232" y="327634"/>
                  <a:pt x="2545360" y="324927"/>
                  <a:pt x="2546442" y="317077"/>
                </a:cubicBezTo>
                <a:cubicBezTo>
                  <a:pt x="2547525" y="308957"/>
                  <a:pt x="2553750" y="308686"/>
                  <a:pt x="2559705" y="308416"/>
                </a:cubicBezTo>
                <a:cubicBezTo>
                  <a:pt x="2570803" y="307874"/>
                  <a:pt x="2581901" y="307333"/>
                  <a:pt x="2592728" y="309769"/>
                </a:cubicBezTo>
                <a:cubicBezTo>
                  <a:pt x="2603826" y="312205"/>
                  <a:pt x="2613029" y="317077"/>
                  <a:pt x="2619795" y="326822"/>
                </a:cubicBezTo>
                <a:cubicBezTo>
                  <a:pt x="2634953" y="348476"/>
                  <a:pt x="2647404" y="347664"/>
                  <a:pt x="2658502" y="324386"/>
                </a:cubicBezTo>
                <a:cubicBezTo>
                  <a:pt x="2666893" y="307333"/>
                  <a:pt x="2673389" y="289468"/>
                  <a:pt x="2674201" y="269709"/>
                </a:cubicBezTo>
                <a:cubicBezTo>
                  <a:pt x="2675284" y="249950"/>
                  <a:pt x="2682051" y="231002"/>
                  <a:pt x="2688006" y="212055"/>
                </a:cubicBezTo>
                <a:cubicBezTo>
                  <a:pt x="2691254" y="202311"/>
                  <a:pt x="2700998" y="198792"/>
                  <a:pt x="2711555" y="201769"/>
                </a:cubicBezTo>
                <a:cubicBezTo>
                  <a:pt x="2721299" y="204476"/>
                  <a:pt x="2720758" y="212596"/>
                  <a:pt x="2719675" y="219634"/>
                </a:cubicBezTo>
                <a:cubicBezTo>
                  <a:pt x="2718051" y="231002"/>
                  <a:pt x="2715073" y="242371"/>
                  <a:pt x="2712096" y="257258"/>
                </a:cubicBezTo>
                <a:cubicBezTo>
                  <a:pt x="2719133" y="247514"/>
                  <a:pt x="2721840" y="239123"/>
                  <a:pt x="2724006" y="230732"/>
                </a:cubicBezTo>
                <a:cubicBezTo>
                  <a:pt x="2726442" y="220446"/>
                  <a:pt x="2729419" y="210160"/>
                  <a:pt x="2734833" y="200687"/>
                </a:cubicBezTo>
                <a:cubicBezTo>
                  <a:pt x="2739705" y="192025"/>
                  <a:pt x="2747825" y="189318"/>
                  <a:pt x="2757299" y="193378"/>
                </a:cubicBezTo>
                <a:cubicBezTo>
                  <a:pt x="2765961" y="196897"/>
                  <a:pt x="2768667" y="203393"/>
                  <a:pt x="2765419" y="212055"/>
                </a:cubicBezTo>
                <a:cubicBezTo>
                  <a:pt x="2763524" y="216927"/>
                  <a:pt x="2764607" y="218551"/>
                  <a:pt x="2769479" y="219363"/>
                </a:cubicBezTo>
                <a:cubicBezTo>
                  <a:pt x="2780306" y="220987"/>
                  <a:pt x="2783825" y="228296"/>
                  <a:pt x="2782742" y="238581"/>
                </a:cubicBezTo>
                <a:cubicBezTo>
                  <a:pt x="2779765" y="266190"/>
                  <a:pt x="2778682" y="294340"/>
                  <a:pt x="2770291" y="321137"/>
                </a:cubicBezTo>
                <a:cubicBezTo>
                  <a:pt x="2768667" y="326280"/>
                  <a:pt x="2766773" y="331694"/>
                  <a:pt x="2773269" y="337378"/>
                </a:cubicBezTo>
                <a:cubicBezTo>
                  <a:pt x="2776788" y="320055"/>
                  <a:pt x="2789239" y="307333"/>
                  <a:pt x="2792216" y="290551"/>
                </a:cubicBezTo>
                <a:cubicBezTo>
                  <a:pt x="2793299" y="284867"/>
                  <a:pt x="2795464" y="279183"/>
                  <a:pt x="2798442" y="274310"/>
                </a:cubicBezTo>
                <a:cubicBezTo>
                  <a:pt x="2803585" y="265649"/>
                  <a:pt x="2813870" y="266190"/>
                  <a:pt x="2823885" y="275122"/>
                </a:cubicBezTo>
                <a:cubicBezTo>
                  <a:pt x="2823885" y="282431"/>
                  <a:pt x="2823885" y="289739"/>
                  <a:pt x="2823885" y="297047"/>
                </a:cubicBezTo>
                <a:cubicBezTo>
                  <a:pt x="2815765" y="318431"/>
                  <a:pt x="2807645" y="340085"/>
                  <a:pt x="2799253" y="361468"/>
                </a:cubicBezTo>
                <a:cubicBezTo>
                  <a:pt x="2797359" y="366611"/>
                  <a:pt x="2798712" y="371754"/>
                  <a:pt x="2798171" y="376897"/>
                </a:cubicBezTo>
                <a:cubicBezTo>
                  <a:pt x="2796276" y="398280"/>
                  <a:pt x="2788156" y="418039"/>
                  <a:pt x="2780848" y="438069"/>
                </a:cubicBezTo>
                <a:cubicBezTo>
                  <a:pt x="2772998" y="459453"/>
                  <a:pt x="2759464" y="477047"/>
                  <a:pt x="2745660" y="494641"/>
                </a:cubicBezTo>
                <a:cubicBezTo>
                  <a:pt x="2725088" y="520626"/>
                  <a:pt x="2716156" y="552295"/>
                  <a:pt x="2707224" y="583964"/>
                </a:cubicBezTo>
                <a:cubicBezTo>
                  <a:pt x="2698292" y="614821"/>
                  <a:pt x="2686923" y="645137"/>
                  <a:pt x="2675555" y="675182"/>
                </a:cubicBezTo>
                <a:cubicBezTo>
                  <a:pt x="2660126" y="715242"/>
                  <a:pt x="2639013" y="752054"/>
                  <a:pt x="2616277" y="788054"/>
                </a:cubicBezTo>
                <a:cubicBezTo>
                  <a:pt x="2600307" y="813226"/>
                  <a:pt x="2584878" y="839211"/>
                  <a:pt x="2565389" y="862219"/>
                </a:cubicBezTo>
                <a:cubicBezTo>
                  <a:pt x="2557540" y="871422"/>
                  <a:pt x="2550502" y="881437"/>
                  <a:pt x="2543735" y="891452"/>
                </a:cubicBezTo>
                <a:cubicBezTo>
                  <a:pt x="2531284" y="910128"/>
                  <a:pt x="2516939" y="916895"/>
                  <a:pt x="2494743" y="911752"/>
                </a:cubicBezTo>
                <a:cubicBezTo>
                  <a:pt x="2477149" y="907692"/>
                  <a:pt x="2459555" y="903362"/>
                  <a:pt x="2442773" y="897136"/>
                </a:cubicBezTo>
                <a:cubicBezTo>
                  <a:pt x="2396488" y="880625"/>
                  <a:pt x="2348849" y="867903"/>
                  <a:pt x="2302563" y="851392"/>
                </a:cubicBezTo>
                <a:cubicBezTo>
                  <a:pt x="2264668" y="837858"/>
                  <a:pt x="2227315" y="821888"/>
                  <a:pt x="2193481" y="799693"/>
                </a:cubicBezTo>
                <a:cubicBezTo>
                  <a:pt x="2189691" y="797256"/>
                  <a:pt x="2185360" y="795903"/>
                  <a:pt x="2180759" y="797527"/>
                </a:cubicBezTo>
                <a:cubicBezTo>
                  <a:pt x="2171014" y="801046"/>
                  <a:pt x="2164789" y="796444"/>
                  <a:pt x="2158834" y="789678"/>
                </a:cubicBezTo>
                <a:cubicBezTo>
                  <a:pt x="2145030" y="774520"/>
                  <a:pt x="2131225" y="759091"/>
                  <a:pt x="2109571" y="754490"/>
                </a:cubicBezTo>
                <a:cubicBezTo>
                  <a:pt x="2100368" y="752595"/>
                  <a:pt x="2093331" y="753407"/>
                  <a:pt x="2085481" y="760174"/>
                </a:cubicBezTo>
                <a:cubicBezTo>
                  <a:pt x="2060579" y="781828"/>
                  <a:pt x="2035406" y="803753"/>
                  <a:pt x="2005631" y="818099"/>
                </a:cubicBezTo>
                <a:cubicBezTo>
                  <a:pt x="1980188" y="830550"/>
                  <a:pt x="1953120" y="838941"/>
                  <a:pt x="1927406" y="850850"/>
                </a:cubicBezTo>
                <a:cubicBezTo>
                  <a:pt x="1896008" y="865737"/>
                  <a:pt x="1865421" y="882519"/>
                  <a:pt x="1841331" y="908775"/>
                </a:cubicBezTo>
                <a:cubicBezTo>
                  <a:pt x="1829692" y="921497"/>
                  <a:pt x="1814805" y="929888"/>
                  <a:pt x="1799376" y="936925"/>
                </a:cubicBezTo>
                <a:cubicBezTo>
                  <a:pt x="1772579" y="949376"/>
                  <a:pt x="1748219" y="965346"/>
                  <a:pt x="1723858" y="981858"/>
                </a:cubicBezTo>
                <a:cubicBezTo>
                  <a:pt x="1697602" y="999722"/>
                  <a:pt x="1672159" y="1019211"/>
                  <a:pt x="1646444" y="1037887"/>
                </a:cubicBezTo>
                <a:cubicBezTo>
                  <a:pt x="1643738" y="1039782"/>
                  <a:pt x="1639948" y="1041677"/>
                  <a:pt x="1640219" y="1044925"/>
                </a:cubicBezTo>
                <a:cubicBezTo>
                  <a:pt x="1640760" y="1049256"/>
                  <a:pt x="1645632" y="1047090"/>
                  <a:pt x="1648339" y="1048444"/>
                </a:cubicBezTo>
                <a:cubicBezTo>
                  <a:pt x="1680279" y="1061707"/>
                  <a:pt x="1714925" y="1068203"/>
                  <a:pt x="1745512" y="1085256"/>
                </a:cubicBezTo>
                <a:cubicBezTo>
                  <a:pt x="1749031" y="1087151"/>
                  <a:pt x="1753091" y="1088233"/>
                  <a:pt x="1756339" y="1090669"/>
                </a:cubicBezTo>
                <a:cubicBezTo>
                  <a:pt x="1785572" y="1113677"/>
                  <a:pt x="1819406" y="1127752"/>
                  <a:pt x="1852429" y="1143722"/>
                </a:cubicBezTo>
                <a:cubicBezTo>
                  <a:pt x="1890324" y="1161857"/>
                  <a:pt x="1927135" y="1182699"/>
                  <a:pt x="1962865" y="1205165"/>
                </a:cubicBezTo>
                <a:cubicBezTo>
                  <a:pt x="2007255" y="1233316"/>
                  <a:pt x="2052188" y="1260383"/>
                  <a:pt x="2099827" y="1282849"/>
                </a:cubicBezTo>
                <a:cubicBezTo>
                  <a:pt x="2117150" y="1290970"/>
                  <a:pt x="2132308" y="1302609"/>
                  <a:pt x="2145571" y="1316413"/>
                </a:cubicBezTo>
                <a:cubicBezTo>
                  <a:pt x="2153691" y="1325075"/>
                  <a:pt x="2156939" y="1335631"/>
                  <a:pt x="2157751" y="1347541"/>
                </a:cubicBezTo>
                <a:cubicBezTo>
                  <a:pt x="2160458" y="1380293"/>
                  <a:pt x="2149902" y="1407360"/>
                  <a:pt x="2130954" y="1434428"/>
                </a:cubicBezTo>
                <a:cubicBezTo>
                  <a:pt x="2102533" y="1475300"/>
                  <a:pt x="2066263" y="1508593"/>
                  <a:pt x="2034052" y="1545405"/>
                </a:cubicBezTo>
                <a:cubicBezTo>
                  <a:pt x="1991015" y="1594397"/>
                  <a:pt x="1945541" y="1640683"/>
                  <a:pt x="1898985" y="1686157"/>
                </a:cubicBezTo>
                <a:cubicBezTo>
                  <a:pt x="1874624" y="1709976"/>
                  <a:pt x="1847557" y="1731089"/>
                  <a:pt x="1822654" y="1754367"/>
                </a:cubicBezTo>
                <a:cubicBezTo>
                  <a:pt x="1793421" y="1781976"/>
                  <a:pt x="1766083" y="1811480"/>
                  <a:pt x="1742264" y="1844231"/>
                </a:cubicBezTo>
                <a:cubicBezTo>
                  <a:pt x="1720880" y="1873194"/>
                  <a:pt x="1707076" y="1905945"/>
                  <a:pt x="1693813" y="1938968"/>
                </a:cubicBezTo>
                <a:cubicBezTo>
                  <a:pt x="1688670" y="1951960"/>
                  <a:pt x="1698956" y="1961705"/>
                  <a:pt x="1701933" y="1973073"/>
                </a:cubicBezTo>
                <a:cubicBezTo>
                  <a:pt x="1703557" y="1979028"/>
                  <a:pt x="1704640" y="1984441"/>
                  <a:pt x="1698685" y="1987419"/>
                </a:cubicBezTo>
                <a:cubicBezTo>
                  <a:pt x="1691647" y="1990667"/>
                  <a:pt x="1694625" y="1993915"/>
                  <a:pt x="1697602" y="1997434"/>
                </a:cubicBezTo>
                <a:cubicBezTo>
                  <a:pt x="1714113" y="2017464"/>
                  <a:pt x="1732249" y="2035599"/>
                  <a:pt x="1748489" y="2055629"/>
                </a:cubicBezTo>
                <a:cubicBezTo>
                  <a:pt x="1760128" y="2069975"/>
                  <a:pt x="1773121" y="2078095"/>
                  <a:pt x="1790444" y="2082697"/>
                </a:cubicBezTo>
                <a:cubicBezTo>
                  <a:pt x="1798023" y="2084592"/>
                  <a:pt x="1800459" y="2094336"/>
                  <a:pt x="1806143" y="2100020"/>
                </a:cubicBezTo>
                <a:cubicBezTo>
                  <a:pt x="1810203" y="2104080"/>
                  <a:pt x="1813722" y="2105975"/>
                  <a:pt x="1818865" y="2107058"/>
                </a:cubicBezTo>
                <a:cubicBezTo>
                  <a:pt x="1838354" y="2110577"/>
                  <a:pt x="1857842" y="2114366"/>
                  <a:pt x="1877331" y="2117885"/>
                </a:cubicBezTo>
                <a:cubicBezTo>
                  <a:pt x="1896008" y="2121404"/>
                  <a:pt x="1909000" y="2136832"/>
                  <a:pt x="1909541" y="2160652"/>
                </a:cubicBezTo>
                <a:cubicBezTo>
                  <a:pt x="1910083" y="2177704"/>
                  <a:pt x="1901692" y="2190155"/>
                  <a:pt x="1883015" y="2198005"/>
                </a:cubicBezTo>
                <a:cubicBezTo>
                  <a:pt x="1862444" y="2206667"/>
                  <a:pt x="1840519" y="2209644"/>
                  <a:pt x="1818594" y="2210997"/>
                </a:cubicBezTo>
                <a:cubicBezTo>
                  <a:pt x="1797752" y="2212351"/>
                  <a:pt x="1776640" y="2211539"/>
                  <a:pt x="1755797" y="2209373"/>
                </a:cubicBezTo>
                <a:cubicBezTo>
                  <a:pt x="1731166" y="2206937"/>
                  <a:pt x="1707617" y="2200441"/>
                  <a:pt x="1685422" y="2189614"/>
                </a:cubicBezTo>
                <a:cubicBezTo>
                  <a:pt x="1640219" y="2167419"/>
                  <a:pt x="1594204" y="2147388"/>
                  <a:pt x="1546294" y="2131960"/>
                </a:cubicBezTo>
                <a:cubicBezTo>
                  <a:pt x="1521121" y="2123840"/>
                  <a:pt x="1495136" y="2117614"/>
                  <a:pt x="1471588" y="2105975"/>
                </a:cubicBezTo>
                <a:cubicBezTo>
                  <a:pt x="1451287" y="2096231"/>
                  <a:pt x="1428550" y="2090546"/>
                  <a:pt x="1412310" y="2073223"/>
                </a:cubicBezTo>
                <a:cubicBezTo>
                  <a:pt x="1406625" y="2066998"/>
                  <a:pt x="1400670" y="2060772"/>
                  <a:pt x="1397964" y="2052652"/>
                </a:cubicBezTo>
                <a:cubicBezTo>
                  <a:pt x="1394986" y="2043990"/>
                  <a:pt x="1396610" y="2036682"/>
                  <a:pt x="1405813" y="2032622"/>
                </a:cubicBezTo>
                <a:cubicBezTo>
                  <a:pt x="1422866" y="2025043"/>
                  <a:pt x="1430986" y="2009344"/>
                  <a:pt x="1437482" y="1993644"/>
                </a:cubicBezTo>
                <a:cubicBezTo>
                  <a:pt x="1443708" y="1978757"/>
                  <a:pt x="1449122" y="1963600"/>
                  <a:pt x="1459407" y="1950878"/>
                </a:cubicBezTo>
                <a:cubicBezTo>
                  <a:pt x="1468340" y="1939780"/>
                  <a:pt x="1474565" y="1926517"/>
                  <a:pt x="1481061" y="1913795"/>
                </a:cubicBezTo>
                <a:cubicBezTo>
                  <a:pt x="1485663" y="1904592"/>
                  <a:pt x="1492700" y="1901073"/>
                  <a:pt x="1501633" y="1904863"/>
                </a:cubicBezTo>
                <a:cubicBezTo>
                  <a:pt x="1507588" y="1907299"/>
                  <a:pt x="1510565" y="1904863"/>
                  <a:pt x="1514084" y="1901344"/>
                </a:cubicBezTo>
                <a:cubicBezTo>
                  <a:pt x="1521121" y="1894306"/>
                  <a:pt x="1527076" y="1886998"/>
                  <a:pt x="1532219" y="1878066"/>
                </a:cubicBezTo>
                <a:cubicBezTo>
                  <a:pt x="1539527" y="1864803"/>
                  <a:pt x="1551437" y="1853976"/>
                  <a:pt x="1558475" y="1840171"/>
                </a:cubicBezTo>
                <a:cubicBezTo>
                  <a:pt x="1571467" y="1814728"/>
                  <a:pt x="1595016" y="1797946"/>
                  <a:pt x="1610174" y="1774126"/>
                </a:cubicBezTo>
                <a:cubicBezTo>
                  <a:pt x="1629392" y="1743811"/>
                  <a:pt x="1649422" y="1714036"/>
                  <a:pt x="1668369" y="1683720"/>
                </a:cubicBezTo>
                <a:cubicBezTo>
                  <a:pt x="1682986" y="1660442"/>
                  <a:pt x="1696519" y="1636352"/>
                  <a:pt x="1711407" y="1613345"/>
                </a:cubicBezTo>
                <a:cubicBezTo>
                  <a:pt x="1724940" y="1592232"/>
                  <a:pt x="1734685" y="1569225"/>
                  <a:pt x="1746594" y="1547300"/>
                </a:cubicBezTo>
                <a:cubicBezTo>
                  <a:pt x="1755256" y="1531601"/>
                  <a:pt x="1764459" y="1515901"/>
                  <a:pt x="1775557" y="1502097"/>
                </a:cubicBezTo>
                <a:cubicBezTo>
                  <a:pt x="1796669" y="1475300"/>
                  <a:pt x="1819406" y="1449586"/>
                  <a:pt x="1844309" y="1426037"/>
                </a:cubicBezTo>
                <a:cubicBezTo>
                  <a:pt x="1852699" y="1418187"/>
                  <a:pt x="1852158" y="1417917"/>
                  <a:pt x="1841060" y="1414668"/>
                </a:cubicBezTo>
                <a:cubicBezTo>
                  <a:pt x="1797752" y="1402217"/>
                  <a:pt x="1752820" y="1399511"/>
                  <a:pt x="1708700" y="1392744"/>
                </a:cubicBezTo>
                <a:cubicBezTo>
                  <a:pt x="1669452" y="1386789"/>
                  <a:pt x="1629933" y="1382458"/>
                  <a:pt x="1590685" y="1377315"/>
                </a:cubicBezTo>
                <a:cubicBezTo>
                  <a:pt x="1578505" y="1375691"/>
                  <a:pt x="1567136" y="1371360"/>
                  <a:pt x="1555497" y="1368383"/>
                </a:cubicBezTo>
                <a:cubicBezTo>
                  <a:pt x="1517332" y="1357827"/>
                  <a:pt x="1479437" y="1346458"/>
                  <a:pt x="1440460" y="1338067"/>
                </a:cubicBezTo>
                <a:cubicBezTo>
                  <a:pt x="1431257" y="1336172"/>
                  <a:pt x="1422054" y="1332654"/>
                  <a:pt x="1413122" y="1329406"/>
                </a:cubicBezTo>
                <a:cubicBezTo>
                  <a:pt x="1407708" y="1327511"/>
                  <a:pt x="1403377" y="1327782"/>
                  <a:pt x="1398505" y="1331030"/>
                </a:cubicBezTo>
                <a:cubicBezTo>
                  <a:pt x="1363588" y="1353766"/>
                  <a:pt x="1330295" y="1378127"/>
                  <a:pt x="1299438" y="1406007"/>
                </a:cubicBezTo>
                <a:cubicBezTo>
                  <a:pt x="1272911" y="1430097"/>
                  <a:pt x="1248280" y="1456353"/>
                  <a:pt x="1222024" y="1480713"/>
                </a:cubicBezTo>
                <a:cubicBezTo>
                  <a:pt x="1202265" y="1498578"/>
                  <a:pt x="1184130" y="1518337"/>
                  <a:pt x="1162476" y="1534578"/>
                </a:cubicBezTo>
                <a:cubicBezTo>
                  <a:pt x="1137303" y="1552984"/>
                  <a:pt x="1113213" y="1573285"/>
                  <a:pt x="1090746" y="1594668"/>
                </a:cubicBezTo>
                <a:cubicBezTo>
                  <a:pt x="1044731" y="1638518"/>
                  <a:pt x="995468" y="1677495"/>
                  <a:pt x="939168" y="1706999"/>
                </a:cubicBezTo>
                <a:cubicBezTo>
                  <a:pt x="919138" y="1717555"/>
                  <a:pt x="903168" y="1733525"/>
                  <a:pt x="886386" y="1748141"/>
                </a:cubicBezTo>
                <a:cubicBezTo>
                  <a:pt x="850657" y="1779269"/>
                  <a:pt x="814657" y="1809314"/>
                  <a:pt x="768642" y="1825284"/>
                </a:cubicBezTo>
                <a:cubicBezTo>
                  <a:pt x="748341" y="1832322"/>
                  <a:pt x="730747" y="1845855"/>
                  <a:pt x="711259" y="1855058"/>
                </a:cubicBezTo>
                <a:cubicBezTo>
                  <a:pt x="682026" y="1868863"/>
                  <a:pt x="657123" y="1888351"/>
                  <a:pt x="632221" y="1908111"/>
                </a:cubicBezTo>
                <a:cubicBezTo>
                  <a:pt x="617605" y="1919479"/>
                  <a:pt x="601093" y="1928953"/>
                  <a:pt x="586477" y="1940592"/>
                </a:cubicBezTo>
                <a:cubicBezTo>
                  <a:pt x="561033" y="1961163"/>
                  <a:pt x="533154" y="1978216"/>
                  <a:pt x="505815" y="1995539"/>
                </a:cubicBezTo>
                <a:cubicBezTo>
                  <a:pt x="475770" y="2014757"/>
                  <a:pt x="446808" y="2035329"/>
                  <a:pt x="418387" y="2056712"/>
                </a:cubicBezTo>
                <a:cubicBezTo>
                  <a:pt x="381034" y="2084321"/>
                  <a:pt x="347470" y="2115990"/>
                  <a:pt x="321214" y="2154697"/>
                </a:cubicBezTo>
                <a:cubicBezTo>
                  <a:pt x="313094" y="2166607"/>
                  <a:pt x="300372" y="2174185"/>
                  <a:pt x="290357" y="2183930"/>
                </a:cubicBezTo>
                <a:cubicBezTo>
                  <a:pt x="285215" y="2189073"/>
                  <a:pt x="281154" y="2195298"/>
                  <a:pt x="275741" y="2200170"/>
                </a:cubicBezTo>
                <a:cubicBezTo>
                  <a:pt x="261395" y="2213163"/>
                  <a:pt x="248403" y="2227509"/>
                  <a:pt x="237034" y="2243208"/>
                </a:cubicBezTo>
                <a:cubicBezTo>
                  <a:pt x="233786" y="2247809"/>
                  <a:pt x="232162" y="2251328"/>
                  <a:pt x="233786" y="2257283"/>
                </a:cubicBezTo>
                <a:cubicBezTo>
                  <a:pt x="237034" y="2268110"/>
                  <a:pt x="229997" y="2282456"/>
                  <a:pt x="219170" y="2286516"/>
                </a:cubicBezTo>
                <a:cubicBezTo>
                  <a:pt x="209967" y="2289764"/>
                  <a:pt x="205636" y="2296531"/>
                  <a:pt x="201034" y="2304381"/>
                </a:cubicBezTo>
                <a:cubicBezTo>
                  <a:pt x="193997" y="2316832"/>
                  <a:pt x="186147" y="2328741"/>
                  <a:pt x="177756" y="2340110"/>
                </a:cubicBezTo>
                <a:cubicBezTo>
                  <a:pt x="173155" y="2346335"/>
                  <a:pt x="168012" y="2352020"/>
                  <a:pt x="165576" y="2359328"/>
                </a:cubicBezTo>
                <a:cubicBezTo>
                  <a:pt x="165034" y="2360952"/>
                  <a:pt x="163952" y="2363388"/>
                  <a:pt x="162869" y="2363929"/>
                </a:cubicBezTo>
                <a:cubicBezTo>
                  <a:pt x="147711" y="2369072"/>
                  <a:pt x="149335" y="2383147"/>
                  <a:pt x="148252" y="2394516"/>
                </a:cubicBezTo>
                <a:cubicBezTo>
                  <a:pt x="147170" y="2406155"/>
                  <a:pt x="143651" y="2415899"/>
                  <a:pt x="136884" y="2424831"/>
                </a:cubicBezTo>
                <a:cubicBezTo>
                  <a:pt x="118749" y="2448651"/>
                  <a:pt x="107922" y="2475448"/>
                  <a:pt x="101155" y="2504139"/>
                </a:cubicBezTo>
                <a:cubicBezTo>
                  <a:pt x="100613" y="2506576"/>
                  <a:pt x="99801" y="2509012"/>
                  <a:pt x="99260" y="2511718"/>
                </a:cubicBezTo>
                <a:cubicBezTo>
                  <a:pt x="95471" y="2528500"/>
                  <a:pt x="87892" y="2542575"/>
                  <a:pt x="70298" y="2548530"/>
                </a:cubicBezTo>
                <a:cubicBezTo>
                  <a:pt x="60553" y="2550154"/>
                  <a:pt x="52433" y="2550154"/>
                  <a:pt x="44313" y="2550154"/>
                </a:cubicBezTo>
                <a:close/>
              </a:path>
            </a:pathLst>
          </a:custGeom>
          <a:solidFill>
            <a:schemeClr val="accent2"/>
          </a:solidFill>
          <a:ln w="2703" cap="flat">
            <a:noFill/>
            <a:prstDash val="solid"/>
            <a:miter/>
          </a:ln>
        </p:spPr>
        <p:txBody>
          <a:bodyPr rtlCol="0" anchor="ctr"/>
          <a:lstStyle/>
          <a:p>
            <a:endParaRPr lang="en-US"/>
          </a:p>
        </p:txBody>
      </p:sp>
      <p:grpSp>
        <p:nvGrpSpPr>
          <p:cNvPr id="4" name="Group 3">
            <a:extLst>
              <a:ext uri="{FF2B5EF4-FFF2-40B4-BE49-F238E27FC236}">
                <a16:creationId xmlns:a16="http://schemas.microsoft.com/office/drawing/2014/main" id="{3BCD1A09-51A0-4BEC-BED8-C895848A20B3}"/>
              </a:ext>
            </a:extLst>
          </p:cNvPr>
          <p:cNvGrpSpPr/>
          <p:nvPr userDrawn="1"/>
        </p:nvGrpSpPr>
        <p:grpSpPr>
          <a:xfrm flipV="1">
            <a:off x="0" y="6589394"/>
            <a:ext cx="12207240" cy="169545"/>
            <a:chOff x="0" y="6646544"/>
            <a:chExt cx="9003886" cy="169545"/>
          </a:xfrm>
        </p:grpSpPr>
        <p:sp>
          <p:nvSpPr>
            <p:cNvPr id="5" name="Rectangle 4">
              <a:extLst>
                <a:ext uri="{FF2B5EF4-FFF2-40B4-BE49-F238E27FC236}">
                  <a16:creationId xmlns:a16="http://schemas.microsoft.com/office/drawing/2014/main" id="{6C264503-E9AB-4BB6-8A5C-13ADF2158B78}"/>
                </a:ext>
              </a:extLst>
            </p:cNvPr>
            <p:cNvSpPr/>
            <p:nvPr userDrawn="1"/>
          </p:nvSpPr>
          <p:spPr>
            <a:xfrm>
              <a:off x="0" y="6724649"/>
              <a:ext cx="900388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CA9BC65-DDF7-40E4-9380-23120787E2B4}"/>
                </a:ext>
              </a:extLst>
            </p:cNvPr>
            <p:cNvSpPr/>
            <p:nvPr userDrawn="1"/>
          </p:nvSpPr>
          <p:spPr>
            <a:xfrm>
              <a:off x="0" y="6646544"/>
              <a:ext cx="9003886"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7004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342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51728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58" r:id="rId4"/>
    <p:sldLayoutId id="2147483661" r:id="rId5"/>
    <p:sldLayoutId id="2147483662" r:id="rId6"/>
    <p:sldLayoutId id="2147483663" r:id="rId7"/>
    <p:sldLayoutId id="2147483664" r:id="rId8"/>
    <p:sldLayoutId id="2147483665" r:id="rId9"/>
    <p:sldLayoutId id="2147483667"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playlist?list=PLZoTAELRMXVPzj1D0i_6ajJ6gyD22b3jh" TargetMode="External"/><Relationship Id="rId2" Type="http://schemas.openxmlformats.org/officeDocument/2006/relationships/hyperlink" Target="https://youtu.be/ZD27QTvSbTY"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93AEA043-746F-4334-A00A-A4587B060237}"/>
              </a:ext>
            </a:extLst>
          </p:cNvPr>
          <p:cNvSpPr txBox="1"/>
          <p:nvPr/>
        </p:nvSpPr>
        <p:spPr>
          <a:xfrm>
            <a:off x="3465576" y="5026916"/>
            <a:ext cx="8286477" cy="923330"/>
          </a:xfrm>
          <a:prstGeom prst="rect">
            <a:avLst/>
          </a:prstGeom>
          <a:noFill/>
        </p:spPr>
        <p:txBody>
          <a:bodyPr wrap="square" rtlCol="0" anchor="ctr">
            <a:spAutoFit/>
          </a:bodyPr>
          <a:lstStyle/>
          <a:p>
            <a:pPr algn="r"/>
            <a:r>
              <a:rPr lang="en-US" altLang="ko-KR" sz="5400" u="sng" dirty="0">
                <a:solidFill>
                  <a:schemeClr val="accent1">
                    <a:lumMod val="50000"/>
                  </a:schemeClr>
                </a:solidFill>
                <a:latin typeface="+mj-lt"/>
              </a:rPr>
              <a:t>Calorie Burned Prediction</a:t>
            </a:r>
            <a:endParaRPr lang="ko-KR" altLang="en-US" sz="5400" u="sng" dirty="0">
              <a:solidFill>
                <a:schemeClr val="accent1">
                  <a:lumMod val="50000"/>
                </a:schemeClr>
              </a:solidFill>
              <a:latin typeface="+mj-lt"/>
              <a:cs typeface="Arial" pitchFamily="34" charset="0"/>
            </a:endParaRPr>
          </a:p>
        </p:txBody>
      </p:sp>
      <p:grpSp>
        <p:nvGrpSpPr>
          <p:cNvPr id="6" name="Group 5">
            <a:extLst>
              <a:ext uri="{FF2B5EF4-FFF2-40B4-BE49-F238E27FC236}">
                <a16:creationId xmlns:a16="http://schemas.microsoft.com/office/drawing/2014/main" id="{CDF29D22-6F43-449F-A2C4-49C16C6214BC}"/>
              </a:ext>
            </a:extLst>
          </p:cNvPr>
          <p:cNvGrpSpPr/>
          <p:nvPr/>
        </p:nvGrpSpPr>
        <p:grpSpPr>
          <a:xfrm>
            <a:off x="-759976" y="-879230"/>
            <a:ext cx="10809584" cy="6106854"/>
            <a:chOff x="-3696255" y="-2778619"/>
            <a:chExt cx="15166108" cy="7741698"/>
          </a:xfrm>
        </p:grpSpPr>
        <p:sp>
          <p:nvSpPr>
            <p:cNvPr id="3" name="Graphic 1">
              <a:extLst>
                <a:ext uri="{FF2B5EF4-FFF2-40B4-BE49-F238E27FC236}">
                  <a16:creationId xmlns:a16="http://schemas.microsoft.com/office/drawing/2014/main" id="{896AF26F-78AA-4C08-B8F9-537C15666151}"/>
                </a:ext>
              </a:extLst>
            </p:cNvPr>
            <p:cNvSpPr/>
            <p:nvPr/>
          </p:nvSpPr>
          <p:spPr>
            <a:xfrm>
              <a:off x="957401" y="-2490628"/>
              <a:ext cx="5080589" cy="7114809"/>
            </a:xfrm>
            <a:custGeom>
              <a:avLst/>
              <a:gdLst>
                <a:gd name="connsiteX0" fmla="*/ 165148 w 4876800"/>
                <a:gd name="connsiteY0" fmla="*/ 6144578 h 6829425"/>
                <a:gd name="connsiteX1" fmla="*/ 270875 w 4876800"/>
                <a:gd name="connsiteY1" fmla="*/ 6081713 h 6829425"/>
                <a:gd name="connsiteX2" fmla="*/ 367078 w 4876800"/>
                <a:gd name="connsiteY2" fmla="*/ 6114098 h 6829425"/>
                <a:gd name="connsiteX3" fmla="*/ 562341 w 4876800"/>
                <a:gd name="connsiteY3" fmla="*/ 6159818 h 6829425"/>
                <a:gd name="connsiteX4" fmla="*/ 830945 w 4876800"/>
                <a:gd name="connsiteY4" fmla="*/ 6143625 h 6829425"/>
                <a:gd name="connsiteX5" fmla="*/ 864283 w 4876800"/>
                <a:gd name="connsiteY5" fmla="*/ 6137910 h 6829425"/>
                <a:gd name="connsiteX6" fmla="*/ 925243 w 4876800"/>
                <a:gd name="connsiteY6" fmla="*/ 6078855 h 6829425"/>
                <a:gd name="connsiteX7" fmla="*/ 961438 w 4876800"/>
                <a:gd name="connsiteY7" fmla="*/ 5929313 h 6829425"/>
                <a:gd name="connsiteX8" fmla="*/ 1013826 w 4876800"/>
                <a:gd name="connsiteY8" fmla="*/ 5662613 h 6829425"/>
                <a:gd name="connsiteX9" fmla="*/ 1094788 w 4876800"/>
                <a:gd name="connsiteY9" fmla="*/ 5106353 h 6829425"/>
                <a:gd name="connsiteX10" fmla="*/ 1086216 w 4876800"/>
                <a:gd name="connsiteY10" fmla="*/ 4885373 h 6829425"/>
                <a:gd name="connsiteX11" fmla="*/ 1105266 w 4876800"/>
                <a:gd name="connsiteY11" fmla="*/ 4601528 h 6829425"/>
                <a:gd name="connsiteX12" fmla="*/ 1197658 w 4876800"/>
                <a:gd name="connsiteY12" fmla="*/ 4349115 h 6829425"/>
                <a:gd name="connsiteX13" fmla="*/ 1314815 w 4876800"/>
                <a:gd name="connsiteY13" fmla="*/ 3890963 h 6829425"/>
                <a:gd name="connsiteX14" fmla="*/ 1484360 w 4876800"/>
                <a:gd name="connsiteY14" fmla="*/ 3458528 h 6829425"/>
                <a:gd name="connsiteX15" fmla="*/ 1520556 w 4876800"/>
                <a:gd name="connsiteY15" fmla="*/ 3383280 h 6829425"/>
                <a:gd name="connsiteX16" fmla="*/ 1525318 w 4876800"/>
                <a:gd name="connsiteY16" fmla="*/ 3293745 h 6829425"/>
                <a:gd name="connsiteX17" fmla="*/ 1455785 w 4876800"/>
                <a:gd name="connsiteY17" fmla="*/ 3166110 h 6829425"/>
                <a:gd name="connsiteX18" fmla="*/ 1307196 w 4876800"/>
                <a:gd name="connsiteY18" fmla="*/ 2843213 h 6829425"/>
                <a:gd name="connsiteX19" fmla="*/ 1248140 w 4876800"/>
                <a:gd name="connsiteY19" fmla="*/ 2627948 h 6829425"/>
                <a:gd name="connsiteX20" fmla="*/ 1079548 w 4876800"/>
                <a:gd name="connsiteY20" fmla="*/ 2206943 h 6829425"/>
                <a:gd name="connsiteX21" fmla="*/ 1058593 w 4876800"/>
                <a:gd name="connsiteY21" fmla="*/ 2174558 h 6829425"/>
                <a:gd name="connsiteX22" fmla="*/ 1010968 w 4876800"/>
                <a:gd name="connsiteY22" fmla="*/ 2185035 h 6829425"/>
                <a:gd name="connsiteX23" fmla="*/ 1000491 w 4876800"/>
                <a:gd name="connsiteY23" fmla="*/ 2236470 h 6829425"/>
                <a:gd name="connsiteX24" fmla="*/ 928101 w 4876800"/>
                <a:gd name="connsiteY24" fmla="*/ 2463165 h 6829425"/>
                <a:gd name="connsiteX25" fmla="*/ 787130 w 4876800"/>
                <a:gd name="connsiteY25" fmla="*/ 2567940 h 6829425"/>
                <a:gd name="connsiteX26" fmla="*/ 699501 w 4876800"/>
                <a:gd name="connsiteY26" fmla="*/ 2554605 h 6829425"/>
                <a:gd name="connsiteX27" fmla="*/ 591868 w 4876800"/>
                <a:gd name="connsiteY27" fmla="*/ 2489835 h 6829425"/>
                <a:gd name="connsiteX28" fmla="*/ 478520 w 4876800"/>
                <a:gd name="connsiteY28" fmla="*/ 2394585 h 6829425"/>
                <a:gd name="connsiteX29" fmla="*/ 228013 w 4876800"/>
                <a:gd name="connsiteY29" fmla="*/ 2178368 h 6829425"/>
                <a:gd name="connsiteX30" fmla="*/ 33703 w 4876800"/>
                <a:gd name="connsiteY30" fmla="*/ 2005013 h 6829425"/>
                <a:gd name="connsiteX31" fmla="*/ 35608 w 4876800"/>
                <a:gd name="connsiteY31" fmla="*/ 1847850 h 6829425"/>
                <a:gd name="connsiteX32" fmla="*/ 244205 w 4876800"/>
                <a:gd name="connsiteY32" fmla="*/ 1762125 h 6829425"/>
                <a:gd name="connsiteX33" fmla="*/ 314690 w 4876800"/>
                <a:gd name="connsiteY33" fmla="*/ 1846898 h 6829425"/>
                <a:gd name="connsiteX34" fmla="*/ 323263 w 4876800"/>
                <a:gd name="connsiteY34" fmla="*/ 1992630 h 6829425"/>
                <a:gd name="connsiteX35" fmla="*/ 387080 w 4876800"/>
                <a:gd name="connsiteY35" fmla="*/ 2086928 h 6829425"/>
                <a:gd name="connsiteX36" fmla="*/ 438515 w 4876800"/>
                <a:gd name="connsiteY36" fmla="*/ 2113598 h 6829425"/>
                <a:gd name="connsiteX37" fmla="*/ 561388 w 4876800"/>
                <a:gd name="connsiteY37" fmla="*/ 2176463 h 6829425"/>
                <a:gd name="connsiteX38" fmla="*/ 628063 w 4876800"/>
                <a:gd name="connsiteY38" fmla="*/ 2203133 h 6829425"/>
                <a:gd name="connsiteX39" fmla="*/ 691880 w 4876800"/>
                <a:gd name="connsiteY39" fmla="*/ 2160270 h 6829425"/>
                <a:gd name="connsiteX40" fmla="*/ 700453 w 4876800"/>
                <a:gd name="connsiteY40" fmla="*/ 2125028 h 6829425"/>
                <a:gd name="connsiteX41" fmla="*/ 788083 w 4876800"/>
                <a:gd name="connsiteY41" fmla="*/ 1627823 h 6829425"/>
                <a:gd name="connsiteX42" fmla="*/ 990966 w 4876800"/>
                <a:gd name="connsiteY42" fmla="*/ 1305878 h 6829425"/>
                <a:gd name="connsiteX43" fmla="*/ 1041448 w 4876800"/>
                <a:gd name="connsiteY43" fmla="*/ 1268730 h 6829425"/>
                <a:gd name="connsiteX44" fmla="*/ 1065260 w 4876800"/>
                <a:gd name="connsiteY44" fmla="*/ 1241108 h 6829425"/>
                <a:gd name="connsiteX45" fmla="*/ 1070023 w 4876800"/>
                <a:gd name="connsiteY45" fmla="*/ 1219200 h 6829425"/>
                <a:gd name="connsiteX46" fmla="*/ 1010968 w 4876800"/>
                <a:gd name="connsiteY46" fmla="*/ 1073468 h 6829425"/>
                <a:gd name="connsiteX47" fmla="*/ 931910 w 4876800"/>
                <a:gd name="connsiteY47" fmla="*/ 1022033 h 6829425"/>
                <a:gd name="connsiteX48" fmla="*/ 822373 w 4876800"/>
                <a:gd name="connsiteY48" fmla="*/ 1028700 h 6829425"/>
                <a:gd name="connsiteX49" fmla="*/ 740458 w 4876800"/>
                <a:gd name="connsiteY49" fmla="*/ 975360 h 6829425"/>
                <a:gd name="connsiteX50" fmla="*/ 705216 w 4876800"/>
                <a:gd name="connsiteY50" fmla="*/ 871538 h 6829425"/>
                <a:gd name="connsiteX51" fmla="*/ 684260 w 4876800"/>
                <a:gd name="connsiteY51" fmla="*/ 817245 h 6829425"/>
                <a:gd name="connsiteX52" fmla="*/ 636635 w 4876800"/>
                <a:gd name="connsiteY52" fmla="*/ 766763 h 6829425"/>
                <a:gd name="connsiteX53" fmla="*/ 607108 w 4876800"/>
                <a:gd name="connsiteY53" fmla="*/ 715328 h 6829425"/>
                <a:gd name="connsiteX54" fmla="*/ 618538 w 4876800"/>
                <a:gd name="connsiteY54" fmla="*/ 685800 h 6829425"/>
                <a:gd name="connsiteX55" fmla="*/ 621395 w 4876800"/>
                <a:gd name="connsiteY55" fmla="*/ 518160 h 6829425"/>
                <a:gd name="connsiteX56" fmla="*/ 616633 w 4876800"/>
                <a:gd name="connsiteY56" fmla="*/ 400050 h 6829425"/>
                <a:gd name="connsiteX57" fmla="*/ 664258 w 4876800"/>
                <a:gd name="connsiteY57" fmla="*/ 212408 h 6829425"/>
                <a:gd name="connsiteX58" fmla="*/ 699501 w 4876800"/>
                <a:gd name="connsiteY58" fmla="*/ 155258 h 6829425"/>
                <a:gd name="connsiteX59" fmla="*/ 831898 w 4876800"/>
                <a:gd name="connsiteY59" fmla="*/ 71438 h 6829425"/>
                <a:gd name="connsiteX60" fmla="*/ 900478 w 4876800"/>
                <a:gd name="connsiteY60" fmla="*/ 40958 h 6829425"/>
                <a:gd name="connsiteX61" fmla="*/ 1095741 w 4876800"/>
                <a:gd name="connsiteY61" fmla="*/ 0 h 6829425"/>
                <a:gd name="connsiteX62" fmla="*/ 1111933 w 4876800"/>
                <a:gd name="connsiteY62" fmla="*/ 4763 h 6829425"/>
                <a:gd name="connsiteX63" fmla="*/ 1355773 w 4876800"/>
                <a:gd name="connsiteY63" fmla="*/ 91440 h 6829425"/>
                <a:gd name="connsiteX64" fmla="*/ 1415781 w 4876800"/>
                <a:gd name="connsiteY64" fmla="*/ 111443 h 6829425"/>
                <a:gd name="connsiteX65" fmla="*/ 1653906 w 4876800"/>
                <a:gd name="connsiteY65" fmla="*/ 224790 h 6829425"/>
                <a:gd name="connsiteX66" fmla="*/ 1752013 w 4876800"/>
                <a:gd name="connsiteY66" fmla="*/ 351473 h 6829425"/>
                <a:gd name="connsiteX67" fmla="*/ 1940608 w 4876800"/>
                <a:gd name="connsiteY67" fmla="*/ 470535 h 6829425"/>
                <a:gd name="connsiteX68" fmla="*/ 1972993 w 4876800"/>
                <a:gd name="connsiteY68" fmla="*/ 481965 h 6829425"/>
                <a:gd name="connsiteX69" fmla="*/ 2053003 w 4876800"/>
                <a:gd name="connsiteY69" fmla="*/ 581978 h 6829425"/>
                <a:gd name="connsiteX70" fmla="*/ 2076815 w 4876800"/>
                <a:gd name="connsiteY70" fmla="*/ 695325 h 6829425"/>
                <a:gd name="connsiteX71" fmla="*/ 2174923 w 4876800"/>
                <a:gd name="connsiteY71" fmla="*/ 818198 h 6829425"/>
                <a:gd name="connsiteX72" fmla="*/ 2203498 w 4876800"/>
                <a:gd name="connsiteY72" fmla="*/ 838200 h 6829425"/>
                <a:gd name="connsiteX73" fmla="*/ 2107296 w 4876800"/>
                <a:gd name="connsiteY73" fmla="*/ 815340 h 6829425"/>
                <a:gd name="connsiteX74" fmla="*/ 2071101 w 4876800"/>
                <a:gd name="connsiteY74" fmla="*/ 841058 h 6829425"/>
                <a:gd name="connsiteX75" fmla="*/ 2074910 w 4876800"/>
                <a:gd name="connsiteY75" fmla="*/ 880110 h 6829425"/>
                <a:gd name="connsiteX76" fmla="*/ 2071101 w 4876800"/>
                <a:gd name="connsiteY76" fmla="*/ 899160 h 6829425"/>
                <a:gd name="connsiteX77" fmla="*/ 2050146 w 4876800"/>
                <a:gd name="connsiteY77" fmla="*/ 896303 h 6829425"/>
                <a:gd name="connsiteX78" fmla="*/ 2009188 w 4876800"/>
                <a:gd name="connsiteY78" fmla="*/ 850583 h 6829425"/>
                <a:gd name="connsiteX79" fmla="*/ 1953943 w 4876800"/>
                <a:gd name="connsiteY79" fmla="*/ 800100 h 6829425"/>
                <a:gd name="connsiteX80" fmla="*/ 1813926 w 4876800"/>
                <a:gd name="connsiteY80" fmla="*/ 708660 h 6829425"/>
                <a:gd name="connsiteX81" fmla="*/ 1788208 w 4876800"/>
                <a:gd name="connsiteY81" fmla="*/ 690563 h 6829425"/>
                <a:gd name="connsiteX82" fmla="*/ 1785351 w 4876800"/>
                <a:gd name="connsiteY82" fmla="*/ 720090 h 6829425"/>
                <a:gd name="connsiteX83" fmla="*/ 1787256 w 4876800"/>
                <a:gd name="connsiteY83" fmla="*/ 735330 h 6829425"/>
                <a:gd name="connsiteX84" fmla="*/ 1779635 w 4876800"/>
                <a:gd name="connsiteY84" fmla="*/ 762000 h 6829425"/>
                <a:gd name="connsiteX85" fmla="*/ 1757728 w 4876800"/>
                <a:gd name="connsiteY85" fmla="*/ 742950 h 6829425"/>
                <a:gd name="connsiteX86" fmla="*/ 1735821 w 4876800"/>
                <a:gd name="connsiteY86" fmla="*/ 669608 h 6829425"/>
                <a:gd name="connsiteX87" fmla="*/ 1702483 w 4876800"/>
                <a:gd name="connsiteY87" fmla="*/ 627698 h 6829425"/>
                <a:gd name="connsiteX88" fmla="*/ 1680576 w 4876800"/>
                <a:gd name="connsiteY88" fmla="*/ 626745 h 6829425"/>
                <a:gd name="connsiteX89" fmla="*/ 1678671 w 4876800"/>
                <a:gd name="connsiteY89" fmla="*/ 645795 h 6829425"/>
                <a:gd name="connsiteX90" fmla="*/ 1720581 w 4876800"/>
                <a:gd name="connsiteY90" fmla="*/ 738188 h 6829425"/>
                <a:gd name="connsiteX91" fmla="*/ 1742488 w 4876800"/>
                <a:gd name="connsiteY91" fmla="*/ 783908 h 6829425"/>
                <a:gd name="connsiteX92" fmla="*/ 1699626 w 4876800"/>
                <a:gd name="connsiteY92" fmla="*/ 753428 h 6829425"/>
                <a:gd name="connsiteX93" fmla="*/ 1564371 w 4876800"/>
                <a:gd name="connsiteY93" fmla="*/ 606743 h 6829425"/>
                <a:gd name="connsiteX94" fmla="*/ 1544368 w 4876800"/>
                <a:gd name="connsiteY94" fmla="*/ 574358 h 6829425"/>
                <a:gd name="connsiteX95" fmla="*/ 1539606 w 4876800"/>
                <a:gd name="connsiteY95" fmla="*/ 487680 h 6829425"/>
                <a:gd name="connsiteX96" fmla="*/ 1518651 w 4876800"/>
                <a:gd name="connsiteY96" fmla="*/ 442913 h 6829425"/>
                <a:gd name="connsiteX97" fmla="*/ 1510078 w 4876800"/>
                <a:gd name="connsiteY97" fmla="*/ 424815 h 6829425"/>
                <a:gd name="connsiteX98" fmla="*/ 1498648 w 4876800"/>
                <a:gd name="connsiteY98" fmla="*/ 399098 h 6829425"/>
                <a:gd name="connsiteX99" fmla="*/ 1494838 w 4876800"/>
                <a:gd name="connsiteY99" fmla="*/ 433388 h 6829425"/>
                <a:gd name="connsiteX100" fmla="*/ 1500553 w 4876800"/>
                <a:gd name="connsiteY100" fmla="*/ 517208 h 6829425"/>
                <a:gd name="connsiteX101" fmla="*/ 1425306 w 4876800"/>
                <a:gd name="connsiteY101" fmla="*/ 709613 h 6829425"/>
                <a:gd name="connsiteX102" fmla="*/ 1391015 w 4876800"/>
                <a:gd name="connsiteY102" fmla="*/ 808673 h 6829425"/>
                <a:gd name="connsiteX103" fmla="*/ 1398635 w 4876800"/>
                <a:gd name="connsiteY103" fmla="*/ 850583 h 6829425"/>
                <a:gd name="connsiteX104" fmla="*/ 1527223 w 4876800"/>
                <a:gd name="connsiteY104" fmla="*/ 965835 h 6829425"/>
                <a:gd name="connsiteX105" fmla="*/ 1606281 w 4876800"/>
                <a:gd name="connsiteY105" fmla="*/ 970598 h 6829425"/>
                <a:gd name="connsiteX106" fmla="*/ 2182543 w 4876800"/>
                <a:gd name="connsiteY106" fmla="*/ 1117283 h 6829425"/>
                <a:gd name="connsiteX107" fmla="*/ 2498773 w 4876800"/>
                <a:gd name="connsiteY107" fmla="*/ 1248728 h 6829425"/>
                <a:gd name="connsiteX108" fmla="*/ 2772141 w 4876800"/>
                <a:gd name="connsiteY108" fmla="*/ 1364933 h 6829425"/>
                <a:gd name="connsiteX109" fmla="*/ 2827386 w 4876800"/>
                <a:gd name="connsiteY109" fmla="*/ 1423035 h 6829425"/>
                <a:gd name="connsiteX110" fmla="*/ 2827386 w 4876800"/>
                <a:gd name="connsiteY110" fmla="*/ 1688783 h 6829425"/>
                <a:gd name="connsiteX111" fmla="*/ 2738803 w 4876800"/>
                <a:gd name="connsiteY111" fmla="*/ 1844040 h 6829425"/>
                <a:gd name="connsiteX112" fmla="*/ 2536873 w 4876800"/>
                <a:gd name="connsiteY112" fmla="*/ 2110740 h 6829425"/>
                <a:gd name="connsiteX113" fmla="*/ 2417811 w 4876800"/>
                <a:gd name="connsiteY113" fmla="*/ 2307908 h 6829425"/>
                <a:gd name="connsiteX114" fmla="*/ 2389236 w 4876800"/>
                <a:gd name="connsiteY114" fmla="*/ 2398395 h 6829425"/>
                <a:gd name="connsiteX115" fmla="*/ 2323513 w 4876800"/>
                <a:gd name="connsiteY115" fmla="*/ 2522220 h 6829425"/>
                <a:gd name="connsiteX116" fmla="*/ 2257791 w 4876800"/>
                <a:gd name="connsiteY116" fmla="*/ 2604135 h 6829425"/>
                <a:gd name="connsiteX117" fmla="*/ 2225406 w 4876800"/>
                <a:gd name="connsiteY117" fmla="*/ 2628900 h 6829425"/>
                <a:gd name="connsiteX118" fmla="*/ 2213976 w 4876800"/>
                <a:gd name="connsiteY118" fmla="*/ 2670810 h 6829425"/>
                <a:gd name="connsiteX119" fmla="*/ 2301606 w 4876800"/>
                <a:gd name="connsiteY119" fmla="*/ 2771775 h 6829425"/>
                <a:gd name="connsiteX120" fmla="*/ 2485438 w 4876800"/>
                <a:gd name="connsiteY120" fmla="*/ 3157538 h 6829425"/>
                <a:gd name="connsiteX121" fmla="*/ 2486391 w 4876800"/>
                <a:gd name="connsiteY121" fmla="*/ 3317558 h 6829425"/>
                <a:gd name="connsiteX122" fmla="*/ 2525443 w 4876800"/>
                <a:gd name="connsiteY122" fmla="*/ 3439478 h 6829425"/>
                <a:gd name="connsiteX123" fmla="*/ 2712133 w 4876800"/>
                <a:gd name="connsiteY123" fmla="*/ 3675698 h 6829425"/>
                <a:gd name="connsiteX124" fmla="*/ 2975975 w 4876800"/>
                <a:gd name="connsiteY124" fmla="*/ 4150043 h 6829425"/>
                <a:gd name="connsiteX125" fmla="*/ 3136948 w 4876800"/>
                <a:gd name="connsiteY125" fmla="*/ 4232910 h 6829425"/>
                <a:gd name="connsiteX126" fmla="*/ 3573193 w 4876800"/>
                <a:gd name="connsiteY126" fmla="*/ 4235768 h 6829425"/>
                <a:gd name="connsiteX127" fmla="*/ 4041823 w 4876800"/>
                <a:gd name="connsiteY127" fmla="*/ 4465320 h 6829425"/>
                <a:gd name="connsiteX128" fmla="*/ 4347576 w 4876800"/>
                <a:gd name="connsiteY128" fmla="*/ 4613910 h 6829425"/>
                <a:gd name="connsiteX129" fmla="*/ 4411393 w 4876800"/>
                <a:gd name="connsiteY129" fmla="*/ 4622483 h 6829425"/>
                <a:gd name="connsiteX130" fmla="*/ 4675236 w 4876800"/>
                <a:gd name="connsiteY130" fmla="*/ 4519613 h 6829425"/>
                <a:gd name="connsiteX131" fmla="*/ 4783821 w 4876800"/>
                <a:gd name="connsiteY131" fmla="*/ 4551998 h 6829425"/>
                <a:gd name="connsiteX132" fmla="*/ 4856211 w 4876800"/>
                <a:gd name="connsiteY132" fmla="*/ 4826318 h 6829425"/>
                <a:gd name="connsiteX133" fmla="*/ 4845733 w 4876800"/>
                <a:gd name="connsiteY133" fmla="*/ 4932045 h 6829425"/>
                <a:gd name="connsiteX134" fmla="*/ 4846686 w 4876800"/>
                <a:gd name="connsiteY134" fmla="*/ 5118735 h 6829425"/>
                <a:gd name="connsiteX135" fmla="*/ 4878118 w 4876800"/>
                <a:gd name="connsiteY135" fmla="*/ 5434013 h 6829425"/>
                <a:gd name="connsiteX136" fmla="*/ 4874308 w 4876800"/>
                <a:gd name="connsiteY136" fmla="*/ 5479733 h 6829425"/>
                <a:gd name="connsiteX137" fmla="*/ 4821921 w 4876800"/>
                <a:gd name="connsiteY137" fmla="*/ 5617845 h 6829425"/>
                <a:gd name="connsiteX138" fmla="*/ 4800966 w 4876800"/>
                <a:gd name="connsiteY138" fmla="*/ 5643563 h 6829425"/>
                <a:gd name="connsiteX139" fmla="*/ 4745721 w 4876800"/>
                <a:gd name="connsiteY139" fmla="*/ 5703570 h 6829425"/>
                <a:gd name="connsiteX140" fmla="*/ 4650471 w 4876800"/>
                <a:gd name="connsiteY140" fmla="*/ 5697855 h 6829425"/>
                <a:gd name="connsiteX141" fmla="*/ 4579986 w 4876800"/>
                <a:gd name="connsiteY141" fmla="*/ 5517833 h 6829425"/>
                <a:gd name="connsiteX142" fmla="*/ 4568556 w 4876800"/>
                <a:gd name="connsiteY142" fmla="*/ 5431155 h 6829425"/>
                <a:gd name="connsiteX143" fmla="*/ 4393296 w 4876800"/>
                <a:gd name="connsiteY143" fmla="*/ 5062538 h 6829425"/>
                <a:gd name="connsiteX144" fmla="*/ 4359006 w 4876800"/>
                <a:gd name="connsiteY144" fmla="*/ 5033963 h 6829425"/>
                <a:gd name="connsiteX145" fmla="*/ 4285663 w 4876800"/>
                <a:gd name="connsiteY145" fmla="*/ 4965383 h 6829425"/>
                <a:gd name="connsiteX146" fmla="*/ 4237086 w 4876800"/>
                <a:gd name="connsiteY146" fmla="*/ 4905375 h 6829425"/>
                <a:gd name="connsiteX147" fmla="*/ 3821796 w 4876800"/>
                <a:gd name="connsiteY147" fmla="*/ 4774883 h 6829425"/>
                <a:gd name="connsiteX148" fmla="*/ 3032173 w 4876800"/>
                <a:gd name="connsiteY148" fmla="*/ 4681538 h 6829425"/>
                <a:gd name="connsiteX149" fmla="*/ 2734993 w 4876800"/>
                <a:gd name="connsiteY149" fmla="*/ 4590098 h 6829425"/>
                <a:gd name="connsiteX150" fmla="*/ 2610216 w 4876800"/>
                <a:gd name="connsiteY150" fmla="*/ 4450080 h 6829425"/>
                <a:gd name="connsiteX151" fmla="*/ 2464483 w 4876800"/>
                <a:gd name="connsiteY151" fmla="*/ 4307205 h 6829425"/>
                <a:gd name="connsiteX152" fmla="*/ 2236836 w 4876800"/>
                <a:gd name="connsiteY152" fmla="*/ 4124325 h 6829425"/>
                <a:gd name="connsiteX153" fmla="*/ 2183496 w 4876800"/>
                <a:gd name="connsiteY153" fmla="*/ 4079558 h 6829425"/>
                <a:gd name="connsiteX154" fmla="*/ 2088246 w 4876800"/>
                <a:gd name="connsiteY154" fmla="*/ 3995738 h 6829425"/>
                <a:gd name="connsiteX155" fmla="*/ 2049193 w 4876800"/>
                <a:gd name="connsiteY155" fmla="*/ 3997643 h 6829425"/>
                <a:gd name="connsiteX156" fmla="*/ 1792971 w 4876800"/>
                <a:gd name="connsiteY156" fmla="*/ 4381500 h 6829425"/>
                <a:gd name="connsiteX157" fmla="*/ 1690101 w 4876800"/>
                <a:gd name="connsiteY157" fmla="*/ 4524375 h 6829425"/>
                <a:gd name="connsiteX158" fmla="*/ 1626283 w 4876800"/>
                <a:gd name="connsiteY158" fmla="*/ 4614863 h 6829425"/>
                <a:gd name="connsiteX159" fmla="*/ 1554846 w 4876800"/>
                <a:gd name="connsiteY159" fmla="*/ 4745355 h 6829425"/>
                <a:gd name="connsiteX160" fmla="*/ 1522460 w 4876800"/>
                <a:gd name="connsiteY160" fmla="*/ 4848225 h 6829425"/>
                <a:gd name="connsiteX161" fmla="*/ 1533890 w 4876800"/>
                <a:gd name="connsiteY161" fmla="*/ 5079683 h 6829425"/>
                <a:gd name="connsiteX162" fmla="*/ 1476740 w 4876800"/>
                <a:gd name="connsiteY162" fmla="*/ 5594033 h 6829425"/>
                <a:gd name="connsiteX163" fmla="*/ 1349106 w 4876800"/>
                <a:gd name="connsiteY163" fmla="*/ 5882640 h 6829425"/>
                <a:gd name="connsiteX164" fmla="*/ 1186228 w 4876800"/>
                <a:gd name="connsiteY164" fmla="*/ 6287453 h 6829425"/>
                <a:gd name="connsiteX165" fmla="*/ 1186228 w 4876800"/>
                <a:gd name="connsiteY165" fmla="*/ 6360795 h 6829425"/>
                <a:gd name="connsiteX166" fmla="*/ 1170988 w 4876800"/>
                <a:gd name="connsiteY166" fmla="*/ 6556058 h 6829425"/>
                <a:gd name="connsiteX167" fmla="*/ 1101456 w 4876800"/>
                <a:gd name="connsiteY167" fmla="*/ 6717030 h 6829425"/>
                <a:gd name="connsiteX168" fmla="*/ 1085263 w 4876800"/>
                <a:gd name="connsiteY168" fmla="*/ 6770370 h 6829425"/>
                <a:gd name="connsiteX169" fmla="*/ 989060 w 4876800"/>
                <a:gd name="connsiteY169" fmla="*/ 6834188 h 6829425"/>
                <a:gd name="connsiteX170" fmla="*/ 740458 w 4876800"/>
                <a:gd name="connsiteY170" fmla="*/ 6720840 h 6829425"/>
                <a:gd name="connsiteX171" fmla="*/ 721408 w 4876800"/>
                <a:gd name="connsiteY171" fmla="*/ 6697028 h 6829425"/>
                <a:gd name="connsiteX172" fmla="*/ 647113 w 4876800"/>
                <a:gd name="connsiteY172" fmla="*/ 6643688 h 6829425"/>
                <a:gd name="connsiteX173" fmla="*/ 510905 w 4876800"/>
                <a:gd name="connsiteY173" fmla="*/ 6598920 h 6829425"/>
                <a:gd name="connsiteX174" fmla="*/ 309928 w 4876800"/>
                <a:gd name="connsiteY174" fmla="*/ 6475095 h 6829425"/>
                <a:gd name="connsiteX175" fmla="*/ 168005 w 4876800"/>
                <a:gd name="connsiteY175" fmla="*/ 6278880 h 6829425"/>
                <a:gd name="connsiteX176" fmla="*/ 165148 w 4876800"/>
                <a:gd name="connsiteY176" fmla="*/ 6144578 h 6829425"/>
                <a:gd name="connsiteX177" fmla="*/ 165148 w 4876800"/>
                <a:gd name="connsiteY177" fmla="*/ 6144578 h 6829425"/>
                <a:gd name="connsiteX178" fmla="*/ 2017760 w 4876800"/>
                <a:gd name="connsiteY178" fmla="*/ 2294573 h 6829425"/>
                <a:gd name="connsiteX179" fmla="*/ 2042526 w 4876800"/>
                <a:gd name="connsiteY179" fmla="*/ 2286000 h 6829425"/>
                <a:gd name="connsiteX180" fmla="*/ 2173018 w 4876800"/>
                <a:gd name="connsiteY180" fmla="*/ 2225993 h 6829425"/>
                <a:gd name="connsiteX181" fmla="*/ 2262553 w 4876800"/>
                <a:gd name="connsiteY181" fmla="*/ 2148840 h 6829425"/>
                <a:gd name="connsiteX182" fmla="*/ 2338753 w 4876800"/>
                <a:gd name="connsiteY182" fmla="*/ 2002155 h 6829425"/>
                <a:gd name="connsiteX183" fmla="*/ 2481628 w 4876800"/>
                <a:gd name="connsiteY183" fmla="*/ 1633538 h 6829425"/>
                <a:gd name="connsiteX184" fmla="*/ 2402571 w 4876800"/>
                <a:gd name="connsiteY184" fmla="*/ 1537335 h 6829425"/>
                <a:gd name="connsiteX185" fmla="*/ 2022523 w 4876800"/>
                <a:gd name="connsiteY185" fmla="*/ 1492568 h 6829425"/>
                <a:gd name="connsiteX186" fmla="*/ 1953943 w 4876800"/>
                <a:gd name="connsiteY186" fmla="*/ 1571625 h 6829425"/>
                <a:gd name="connsiteX187" fmla="*/ 2028238 w 4876800"/>
                <a:gd name="connsiteY187" fmla="*/ 2148840 h 6829425"/>
                <a:gd name="connsiteX188" fmla="*/ 2015856 w 4876800"/>
                <a:gd name="connsiteY188" fmla="*/ 2268855 h 6829425"/>
                <a:gd name="connsiteX189" fmla="*/ 2017760 w 4876800"/>
                <a:gd name="connsiteY189" fmla="*/ 2294573 h 6829425"/>
                <a:gd name="connsiteX190" fmla="*/ 2017760 w 4876800"/>
                <a:gd name="connsiteY190" fmla="*/ 2294573 h 682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4876800" h="6829425">
                  <a:moveTo>
                    <a:pt x="165148" y="6144578"/>
                  </a:moveTo>
                  <a:cubicBezTo>
                    <a:pt x="181340" y="6090285"/>
                    <a:pt x="217535" y="6074093"/>
                    <a:pt x="270875" y="6081713"/>
                  </a:cubicBezTo>
                  <a:cubicBezTo>
                    <a:pt x="303260" y="6086475"/>
                    <a:pt x="334693" y="6104573"/>
                    <a:pt x="367078" y="6114098"/>
                  </a:cubicBezTo>
                  <a:cubicBezTo>
                    <a:pt x="431848" y="6133148"/>
                    <a:pt x="493760" y="6159818"/>
                    <a:pt x="562341" y="6159818"/>
                  </a:cubicBezTo>
                  <a:cubicBezTo>
                    <a:pt x="651876" y="6159818"/>
                    <a:pt x="741410" y="6145530"/>
                    <a:pt x="830945" y="6143625"/>
                  </a:cubicBezTo>
                  <a:cubicBezTo>
                    <a:pt x="842376" y="6143625"/>
                    <a:pt x="852853" y="6140768"/>
                    <a:pt x="864283" y="6137910"/>
                  </a:cubicBezTo>
                  <a:cubicBezTo>
                    <a:pt x="897620" y="6128385"/>
                    <a:pt x="917623" y="6113145"/>
                    <a:pt x="925243" y="6078855"/>
                  </a:cubicBezTo>
                  <a:cubicBezTo>
                    <a:pt x="935720" y="6028373"/>
                    <a:pt x="945245" y="5978843"/>
                    <a:pt x="961438" y="5929313"/>
                  </a:cubicBezTo>
                  <a:cubicBezTo>
                    <a:pt x="990013" y="5842635"/>
                    <a:pt x="1008110" y="5754053"/>
                    <a:pt x="1013826" y="5662613"/>
                  </a:cubicBezTo>
                  <a:cubicBezTo>
                    <a:pt x="1026208" y="5473065"/>
                    <a:pt x="1049068" y="5292090"/>
                    <a:pt x="1094788" y="5106353"/>
                  </a:cubicBezTo>
                  <a:cubicBezTo>
                    <a:pt x="1113838" y="5032058"/>
                    <a:pt x="1107171" y="4959668"/>
                    <a:pt x="1086216" y="4885373"/>
                  </a:cubicBezTo>
                  <a:cubicBezTo>
                    <a:pt x="1057641" y="4784408"/>
                    <a:pt x="1060498" y="4696778"/>
                    <a:pt x="1105266" y="4601528"/>
                  </a:cubicBezTo>
                  <a:cubicBezTo>
                    <a:pt x="1144318" y="4519613"/>
                    <a:pt x="1175751" y="4436745"/>
                    <a:pt x="1197658" y="4349115"/>
                  </a:cubicBezTo>
                  <a:cubicBezTo>
                    <a:pt x="1236710" y="4195763"/>
                    <a:pt x="1273858" y="4042410"/>
                    <a:pt x="1314815" y="3890963"/>
                  </a:cubicBezTo>
                  <a:cubicBezTo>
                    <a:pt x="1355773" y="3739515"/>
                    <a:pt x="1407208" y="3596640"/>
                    <a:pt x="1484360" y="3458528"/>
                  </a:cubicBezTo>
                  <a:cubicBezTo>
                    <a:pt x="1497696" y="3433763"/>
                    <a:pt x="1511983" y="3409950"/>
                    <a:pt x="1520556" y="3383280"/>
                  </a:cubicBezTo>
                  <a:cubicBezTo>
                    <a:pt x="1530081" y="3353753"/>
                    <a:pt x="1532938" y="3325178"/>
                    <a:pt x="1525318" y="3293745"/>
                  </a:cubicBezTo>
                  <a:cubicBezTo>
                    <a:pt x="1512935" y="3245168"/>
                    <a:pt x="1484360" y="3207068"/>
                    <a:pt x="1455785" y="3166110"/>
                  </a:cubicBezTo>
                  <a:cubicBezTo>
                    <a:pt x="1387206" y="3065145"/>
                    <a:pt x="1335771" y="2962275"/>
                    <a:pt x="1307196" y="2843213"/>
                  </a:cubicBezTo>
                  <a:cubicBezTo>
                    <a:pt x="1290051" y="2770823"/>
                    <a:pt x="1276715" y="2697480"/>
                    <a:pt x="1248140" y="2627948"/>
                  </a:cubicBezTo>
                  <a:cubicBezTo>
                    <a:pt x="1190038" y="2487930"/>
                    <a:pt x="1136698" y="2346960"/>
                    <a:pt x="1079548" y="2206943"/>
                  </a:cubicBezTo>
                  <a:cubicBezTo>
                    <a:pt x="1074785" y="2194560"/>
                    <a:pt x="1068118" y="2183130"/>
                    <a:pt x="1058593" y="2174558"/>
                  </a:cubicBezTo>
                  <a:cubicBezTo>
                    <a:pt x="1035733" y="2152650"/>
                    <a:pt x="1021445" y="2155508"/>
                    <a:pt x="1010968" y="2185035"/>
                  </a:cubicBezTo>
                  <a:cubicBezTo>
                    <a:pt x="1005253" y="2201228"/>
                    <a:pt x="1004301" y="2219325"/>
                    <a:pt x="1000491" y="2236470"/>
                  </a:cubicBezTo>
                  <a:cubicBezTo>
                    <a:pt x="984298" y="2314575"/>
                    <a:pt x="964295" y="2391728"/>
                    <a:pt x="928101" y="2463165"/>
                  </a:cubicBezTo>
                  <a:cubicBezTo>
                    <a:pt x="897620" y="2523173"/>
                    <a:pt x="849995" y="2551748"/>
                    <a:pt x="787130" y="2567940"/>
                  </a:cubicBezTo>
                  <a:cubicBezTo>
                    <a:pt x="755698" y="2576513"/>
                    <a:pt x="727123" y="2570798"/>
                    <a:pt x="699501" y="2554605"/>
                  </a:cubicBezTo>
                  <a:cubicBezTo>
                    <a:pt x="663305" y="2533650"/>
                    <a:pt x="628063" y="2510790"/>
                    <a:pt x="591868" y="2489835"/>
                  </a:cubicBezTo>
                  <a:cubicBezTo>
                    <a:pt x="547100" y="2465070"/>
                    <a:pt x="511858" y="2432685"/>
                    <a:pt x="478520" y="2394585"/>
                  </a:cubicBezTo>
                  <a:cubicBezTo>
                    <a:pt x="405178" y="2309813"/>
                    <a:pt x="317548" y="2242185"/>
                    <a:pt x="228013" y="2178368"/>
                  </a:cubicBezTo>
                  <a:cubicBezTo>
                    <a:pt x="155623" y="2126933"/>
                    <a:pt x="88948" y="2073593"/>
                    <a:pt x="33703" y="2005013"/>
                  </a:cubicBezTo>
                  <a:cubicBezTo>
                    <a:pt x="-9160" y="1950720"/>
                    <a:pt x="-13922" y="1900238"/>
                    <a:pt x="35608" y="1847850"/>
                  </a:cubicBezTo>
                  <a:cubicBezTo>
                    <a:pt x="92758" y="1786890"/>
                    <a:pt x="156575" y="1745933"/>
                    <a:pt x="244205" y="1762125"/>
                  </a:cubicBezTo>
                  <a:cubicBezTo>
                    <a:pt x="291830" y="1770698"/>
                    <a:pt x="319453" y="1797368"/>
                    <a:pt x="314690" y="1846898"/>
                  </a:cubicBezTo>
                  <a:cubicBezTo>
                    <a:pt x="309928" y="1896428"/>
                    <a:pt x="314690" y="1944053"/>
                    <a:pt x="323263" y="1992630"/>
                  </a:cubicBezTo>
                  <a:cubicBezTo>
                    <a:pt x="330883" y="2035493"/>
                    <a:pt x="353743" y="2062163"/>
                    <a:pt x="387080" y="2086928"/>
                  </a:cubicBezTo>
                  <a:cubicBezTo>
                    <a:pt x="403273" y="2098358"/>
                    <a:pt x="420418" y="2105978"/>
                    <a:pt x="438515" y="2113598"/>
                  </a:cubicBezTo>
                  <a:cubicBezTo>
                    <a:pt x="481378" y="2131695"/>
                    <a:pt x="522335" y="2151698"/>
                    <a:pt x="561388" y="2176463"/>
                  </a:cubicBezTo>
                  <a:cubicBezTo>
                    <a:pt x="582343" y="2189798"/>
                    <a:pt x="604250" y="2201228"/>
                    <a:pt x="628063" y="2203133"/>
                  </a:cubicBezTo>
                  <a:cubicBezTo>
                    <a:pt x="668068" y="2207895"/>
                    <a:pt x="680451" y="2198370"/>
                    <a:pt x="691880" y="2160270"/>
                  </a:cubicBezTo>
                  <a:cubicBezTo>
                    <a:pt x="694738" y="2148840"/>
                    <a:pt x="697595" y="2136458"/>
                    <a:pt x="700453" y="2125028"/>
                  </a:cubicBezTo>
                  <a:cubicBezTo>
                    <a:pt x="738553" y="1958340"/>
                    <a:pt x="763318" y="1799273"/>
                    <a:pt x="788083" y="1627823"/>
                  </a:cubicBezTo>
                  <a:cubicBezTo>
                    <a:pt x="808085" y="1486853"/>
                    <a:pt x="865235" y="1381125"/>
                    <a:pt x="990966" y="1305878"/>
                  </a:cubicBezTo>
                  <a:cubicBezTo>
                    <a:pt x="1008110" y="1295400"/>
                    <a:pt x="1026208" y="1282065"/>
                    <a:pt x="1041448" y="1268730"/>
                  </a:cubicBezTo>
                  <a:cubicBezTo>
                    <a:pt x="1050021" y="1261110"/>
                    <a:pt x="1058593" y="1251585"/>
                    <a:pt x="1065260" y="1241108"/>
                  </a:cubicBezTo>
                  <a:cubicBezTo>
                    <a:pt x="1070023" y="1234440"/>
                    <a:pt x="1073833" y="1226820"/>
                    <a:pt x="1070023" y="1219200"/>
                  </a:cubicBezTo>
                  <a:cubicBezTo>
                    <a:pt x="1048116" y="1171575"/>
                    <a:pt x="1034780" y="1120140"/>
                    <a:pt x="1010968" y="1073468"/>
                  </a:cubicBezTo>
                  <a:cubicBezTo>
                    <a:pt x="993823" y="1041083"/>
                    <a:pt x="968105" y="1025843"/>
                    <a:pt x="931910" y="1022033"/>
                  </a:cubicBezTo>
                  <a:cubicBezTo>
                    <a:pt x="895716" y="1019175"/>
                    <a:pt x="857616" y="1025843"/>
                    <a:pt x="822373" y="1028700"/>
                  </a:cubicBezTo>
                  <a:cubicBezTo>
                    <a:pt x="775701" y="1031558"/>
                    <a:pt x="755698" y="1020128"/>
                    <a:pt x="740458" y="975360"/>
                  </a:cubicBezTo>
                  <a:cubicBezTo>
                    <a:pt x="729028" y="941070"/>
                    <a:pt x="713788" y="908685"/>
                    <a:pt x="705216" y="871538"/>
                  </a:cubicBezTo>
                  <a:cubicBezTo>
                    <a:pt x="701405" y="854393"/>
                    <a:pt x="687118" y="836295"/>
                    <a:pt x="684260" y="817245"/>
                  </a:cubicBezTo>
                  <a:cubicBezTo>
                    <a:pt x="680451" y="787718"/>
                    <a:pt x="667116" y="772478"/>
                    <a:pt x="636635" y="766763"/>
                  </a:cubicBezTo>
                  <a:cubicBezTo>
                    <a:pt x="606155" y="761048"/>
                    <a:pt x="600441" y="743903"/>
                    <a:pt x="607108" y="715328"/>
                  </a:cubicBezTo>
                  <a:cubicBezTo>
                    <a:pt x="609966" y="704850"/>
                    <a:pt x="613776" y="695325"/>
                    <a:pt x="618538" y="685800"/>
                  </a:cubicBezTo>
                  <a:cubicBezTo>
                    <a:pt x="644255" y="628650"/>
                    <a:pt x="641398" y="577215"/>
                    <a:pt x="621395" y="518160"/>
                  </a:cubicBezTo>
                  <a:cubicBezTo>
                    <a:pt x="608061" y="478155"/>
                    <a:pt x="605203" y="441008"/>
                    <a:pt x="616633" y="400050"/>
                  </a:cubicBezTo>
                  <a:cubicBezTo>
                    <a:pt x="633778" y="337185"/>
                    <a:pt x="648066" y="275273"/>
                    <a:pt x="664258" y="212408"/>
                  </a:cubicBezTo>
                  <a:cubicBezTo>
                    <a:pt x="669973" y="189548"/>
                    <a:pt x="682355" y="171450"/>
                    <a:pt x="699501" y="155258"/>
                  </a:cubicBezTo>
                  <a:cubicBezTo>
                    <a:pt x="738553" y="118110"/>
                    <a:pt x="782368" y="93345"/>
                    <a:pt x="831898" y="71438"/>
                  </a:cubicBezTo>
                  <a:cubicBezTo>
                    <a:pt x="854758" y="60960"/>
                    <a:pt x="879523" y="56198"/>
                    <a:pt x="900478" y="40958"/>
                  </a:cubicBezTo>
                  <a:cubicBezTo>
                    <a:pt x="965248" y="27623"/>
                    <a:pt x="1030018" y="13335"/>
                    <a:pt x="1095741" y="0"/>
                  </a:cubicBezTo>
                  <a:cubicBezTo>
                    <a:pt x="1099551" y="5715"/>
                    <a:pt x="1106218" y="3810"/>
                    <a:pt x="1111933" y="4763"/>
                  </a:cubicBezTo>
                  <a:cubicBezTo>
                    <a:pt x="1206231" y="8573"/>
                    <a:pt x="1280526" y="35243"/>
                    <a:pt x="1355773" y="91440"/>
                  </a:cubicBezTo>
                  <a:cubicBezTo>
                    <a:pt x="1374823" y="105728"/>
                    <a:pt x="1391968" y="111443"/>
                    <a:pt x="1415781" y="111443"/>
                  </a:cubicBezTo>
                  <a:cubicBezTo>
                    <a:pt x="1518651" y="110490"/>
                    <a:pt x="1590088" y="143828"/>
                    <a:pt x="1653906" y="224790"/>
                  </a:cubicBezTo>
                  <a:cubicBezTo>
                    <a:pt x="1687243" y="267653"/>
                    <a:pt x="1716771" y="308610"/>
                    <a:pt x="1752013" y="351473"/>
                  </a:cubicBezTo>
                  <a:cubicBezTo>
                    <a:pt x="1803448" y="414338"/>
                    <a:pt x="1856788" y="459105"/>
                    <a:pt x="1940608" y="470535"/>
                  </a:cubicBezTo>
                  <a:cubicBezTo>
                    <a:pt x="1951085" y="472440"/>
                    <a:pt x="1962515" y="477203"/>
                    <a:pt x="1972993" y="481965"/>
                  </a:cubicBezTo>
                  <a:cubicBezTo>
                    <a:pt x="2019665" y="502920"/>
                    <a:pt x="2044431" y="530543"/>
                    <a:pt x="2053003" y="581978"/>
                  </a:cubicBezTo>
                  <a:cubicBezTo>
                    <a:pt x="2059671" y="620078"/>
                    <a:pt x="2068243" y="657225"/>
                    <a:pt x="2076815" y="695325"/>
                  </a:cubicBezTo>
                  <a:cubicBezTo>
                    <a:pt x="2091103" y="753428"/>
                    <a:pt x="2123488" y="787718"/>
                    <a:pt x="2174923" y="818198"/>
                  </a:cubicBezTo>
                  <a:cubicBezTo>
                    <a:pt x="2184448" y="823913"/>
                    <a:pt x="2196831" y="828675"/>
                    <a:pt x="2203498" y="838200"/>
                  </a:cubicBezTo>
                  <a:cubicBezTo>
                    <a:pt x="2170161" y="836295"/>
                    <a:pt x="2138728" y="823913"/>
                    <a:pt x="2107296" y="815340"/>
                  </a:cubicBezTo>
                  <a:cubicBezTo>
                    <a:pt x="2084435" y="809625"/>
                    <a:pt x="2073006" y="818198"/>
                    <a:pt x="2071101" y="841058"/>
                  </a:cubicBezTo>
                  <a:cubicBezTo>
                    <a:pt x="2070148" y="853440"/>
                    <a:pt x="2073006" y="866775"/>
                    <a:pt x="2074910" y="880110"/>
                  </a:cubicBezTo>
                  <a:cubicBezTo>
                    <a:pt x="2075863" y="886778"/>
                    <a:pt x="2077768" y="894398"/>
                    <a:pt x="2071101" y="899160"/>
                  </a:cubicBezTo>
                  <a:cubicBezTo>
                    <a:pt x="2064433" y="903923"/>
                    <a:pt x="2056813" y="900113"/>
                    <a:pt x="2050146" y="896303"/>
                  </a:cubicBezTo>
                  <a:cubicBezTo>
                    <a:pt x="2030143" y="885825"/>
                    <a:pt x="2017760" y="870585"/>
                    <a:pt x="2009188" y="850583"/>
                  </a:cubicBezTo>
                  <a:cubicBezTo>
                    <a:pt x="1998710" y="823913"/>
                    <a:pt x="1980613" y="807720"/>
                    <a:pt x="1953943" y="800100"/>
                  </a:cubicBezTo>
                  <a:cubicBezTo>
                    <a:pt x="1895840" y="782003"/>
                    <a:pt x="1853931" y="752475"/>
                    <a:pt x="1813926" y="708660"/>
                  </a:cubicBezTo>
                  <a:cubicBezTo>
                    <a:pt x="1806306" y="700088"/>
                    <a:pt x="1799638" y="686753"/>
                    <a:pt x="1788208" y="690563"/>
                  </a:cubicBezTo>
                  <a:cubicBezTo>
                    <a:pt x="1776778" y="695325"/>
                    <a:pt x="1784398" y="711518"/>
                    <a:pt x="1785351" y="720090"/>
                  </a:cubicBezTo>
                  <a:cubicBezTo>
                    <a:pt x="1785351" y="724853"/>
                    <a:pt x="1787256" y="730568"/>
                    <a:pt x="1787256" y="735330"/>
                  </a:cubicBezTo>
                  <a:cubicBezTo>
                    <a:pt x="1788208" y="745808"/>
                    <a:pt x="1792971" y="758190"/>
                    <a:pt x="1779635" y="762000"/>
                  </a:cubicBezTo>
                  <a:cubicBezTo>
                    <a:pt x="1766301" y="765810"/>
                    <a:pt x="1760585" y="753428"/>
                    <a:pt x="1757728" y="742950"/>
                  </a:cubicBezTo>
                  <a:cubicBezTo>
                    <a:pt x="1750108" y="718185"/>
                    <a:pt x="1743440" y="694373"/>
                    <a:pt x="1735821" y="669608"/>
                  </a:cubicBezTo>
                  <a:cubicBezTo>
                    <a:pt x="1730106" y="650558"/>
                    <a:pt x="1720581" y="637223"/>
                    <a:pt x="1702483" y="627698"/>
                  </a:cubicBezTo>
                  <a:cubicBezTo>
                    <a:pt x="1695815" y="623888"/>
                    <a:pt x="1687243" y="621030"/>
                    <a:pt x="1680576" y="626745"/>
                  </a:cubicBezTo>
                  <a:cubicBezTo>
                    <a:pt x="1674860" y="632460"/>
                    <a:pt x="1676765" y="639128"/>
                    <a:pt x="1678671" y="645795"/>
                  </a:cubicBezTo>
                  <a:cubicBezTo>
                    <a:pt x="1690101" y="678180"/>
                    <a:pt x="1703435" y="708660"/>
                    <a:pt x="1720581" y="738188"/>
                  </a:cubicBezTo>
                  <a:cubicBezTo>
                    <a:pt x="1729153" y="752475"/>
                    <a:pt x="1739631" y="765810"/>
                    <a:pt x="1742488" y="783908"/>
                  </a:cubicBezTo>
                  <a:cubicBezTo>
                    <a:pt x="1722485" y="781050"/>
                    <a:pt x="1710103" y="769620"/>
                    <a:pt x="1699626" y="753428"/>
                  </a:cubicBezTo>
                  <a:cubicBezTo>
                    <a:pt x="1660573" y="695325"/>
                    <a:pt x="1623426" y="644843"/>
                    <a:pt x="1564371" y="606743"/>
                  </a:cubicBezTo>
                  <a:cubicBezTo>
                    <a:pt x="1552940" y="599123"/>
                    <a:pt x="1547226" y="588645"/>
                    <a:pt x="1544368" y="574358"/>
                  </a:cubicBezTo>
                  <a:cubicBezTo>
                    <a:pt x="1538653" y="544830"/>
                    <a:pt x="1538653" y="518160"/>
                    <a:pt x="1539606" y="487680"/>
                  </a:cubicBezTo>
                  <a:cubicBezTo>
                    <a:pt x="1540558" y="468630"/>
                    <a:pt x="1539606" y="451485"/>
                    <a:pt x="1518651" y="442913"/>
                  </a:cubicBezTo>
                  <a:cubicBezTo>
                    <a:pt x="1511031" y="440055"/>
                    <a:pt x="1511983" y="433388"/>
                    <a:pt x="1510078" y="424815"/>
                  </a:cubicBezTo>
                  <a:cubicBezTo>
                    <a:pt x="1509126" y="416243"/>
                    <a:pt x="1507221" y="404813"/>
                    <a:pt x="1498648" y="399098"/>
                  </a:cubicBezTo>
                  <a:cubicBezTo>
                    <a:pt x="1492933" y="410528"/>
                    <a:pt x="1493885" y="421005"/>
                    <a:pt x="1494838" y="433388"/>
                  </a:cubicBezTo>
                  <a:cubicBezTo>
                    <a:pt x="1496743" y="461963"/>
                    <a:pt x="1500553" y="487680"/>
                    <a:pt x="1500553" y="517208"/>
                  </a:cubicBezTo>
                  <a:cubicBezTo>
                    <a:pt x="1500553" y="595313"/>
                    <a:pt x="1483408" y="654368"/>
                    <a:pt x="1425306" y="709613"/>
                  </a:cubicBezTo>
                  <a:cubicBezTo>
                    <a:pt x="1396731" y="737235"/>
                    <a:pt x="1386253" y="768668"/>
                    <a:pt x="1391015" y="808673"/>
                  </a:cubicBezTo>
                  <a:cubicBezTo>
                    <a:pt x="1392921" y="822960"/>
                    <a:pt x="1394826" y="835343"/>
                    <a:pt x="1398635" y="850583"/>
                  </a:cubicBezTo>
                  <a:cubicBezTo>
                    <a:pt x="1416733" y="914400"/>
                    <a:pt x="1462453" y="954405"/>
                    <a:pt x="1527223" y="965835"/>
                  </a:cubicBezTo>
                  <a:cubicBezTo>
                    <a:pt x="1554846" y="970598"/>
                    <a:pt x="1579610" y="969645"/>
                    <a:pt x="1606281" y="970598"/>
                  </a:cubicBezTo>
                  <a:cubicBezTo>
                    <a:pt x="1810115" y="983933"/>
                    <a:pt x="1996806" y="1031558"/>
                    <a:pt x="2182543" y="1117283"/>
                  </a:cubicBezTo>
                  <a:cubicBezTo>
                    <a:pt x="2287318" y="1165860"/>
                    <a:pt x="2389236" y="1212533"/>
                    <a:pt x="2498773" y="1248728"/>
                  </a:cubicBezTo>
                  <a:cubicBezTo>
                    <a:pt x="2593071" y="1280160"/>
                    <a:pt x="2684511" y="1318260"/>
                    <a:pt x="2772141" y="1364933"/>
                  </a:cubicBezTo>
                  <a:cubicBezTo>
                    <a:pt x="2796906" y="1378268"/>
                    <a:pt x="2816908" y="1396365"/>
                    <a:pt x="2827386" y="1423035"/>
                  </a:cubicBezTo>
                  <a:cubicBezTo>
                    <a:pt x="2863581" y="1514475"/>
                    <a:pt x="2865486" y="1597343"/>
                    <a:pt x="2827386" y="1688783"/>
                  </a:cubicBezTo>
                  <a:cubicBezTo>
                    <a:pt x="2803573" y="1744980"/>
                    <a:pt x="2772141" y="1793558"/>
                    <a:pt x="2738803" y="1844040"/>
                  </a:cubicBezTo>
                  <a:cubicBezTo>
                    <a:pt x="2676891" y="1937385"/>
                    <a:pt x="2615931" y="2030730"/>
                    <a:pt x="2536873" y="2110740"/>
                  </a:cubicBezTo>
                  <a:cubicBezTo>
                    <a:pt x="2479723" y="2168843"/>
                    <a:pt x="2443528" y="2231708"/>
                    <a:pt x="2417811" y="2307908"/>
                  </a:cubicBezTo>
                  <a:cubicBezTo>
                    <a:pt x="2407333" y="2338388"/>
                    <a:pt x="2399713" y="2367915"/>
                    <a:pt x="2389236" y="2398395"/>
                  </a:cubicBezTo>
                  <a:cubicBezTo>
                    <a:pt x="2372091" y="2443163"/>
                    <a:pt x="2353993" y="2486025"/>
                    <a:pt x="2323513" y="2522220"/>
                  </a:cubicBezTo>
                  <a:cubicBezTo>
                    <a:pt x="2300653" y="2549843"/>
                    <a:pt x="2276841" y="2574608"/>
                    <a:pt x="2257791" y="2604135"/>
                  </a:cubicBezTo>
                  <a:cubicBezTo>
                    <a:pt x="2250171" y="2616518"/>
                    <a:pt x="2237788" y="2623185"/>
                    <a:pt x="2225406" y="2628900"/>
                  </a:cubicBezTo>
                  <a:cubicBezTo>
                    <a:pt x="2200641" y="2639378"/>
                    <a:pt x="2195878" y="2647950"/>
                    <a:pt x="2213976" y="2670810"/>
                  </a:cubicBezTo>
                  <a:cubicBezTo>
                    <a:pt x="2241598" y="2705100"/>
                    <a:pt x="2272078" y="2736533"/>
                    <a:pt x="2301606" y="2771775"/>
                  </a:cubicBezTo>
                  <a:cubicBezTo>
                    <a:pt x="2398761" y="2887980"/>
                    <a:pt x="2454006" y="3007995"/>
                    <a:pt x="2485438" y="3157538"/>
                  </a:cubicBezTo>
                  <a:cubicBezTo>
                    <a:pt x="2496868" y="3211830"/>
                    <a:pt x="2497821" y="3262313"/>
                    <a:pt x="2486391" y="3317558"/>
                  </a:cubicBezTo>
                  <a:cubicBezTo>
                    <a:pt x="2475913" y="3368040"/>
                    <a:pt x="2486391" y="3402330"/>
                    <a:pt x="2525443" y="3439478"/>
                  </a:cubicBezTo>
                  <a:cubicBezTo>
                    <a:pt x="2597833" y="3508058"/>
                    <a:pt x="2660698" y="3590925"/>
                    <a:pt x="2712133" y="3675698"/>
                  </a:cubicBezTo>
                  <a:cubicBezTo>
                    <a:pt x="2805478" y="3830955"/>
                    <a:pt x="2889298" y="3994785"/>
                    <a:pt x="2975975" y="4150043"/>
                  </a:cubicBezTo>
                  <a:cubicBezTo>
                    <a:pt x="3017886" y="4225290"/>
                    <a:pt x="3055033" y="4238625"/>
                    <a:pt x="3136948" y="4232910"/>
                  </a:cubicBezTo>
                  <a:cubicBezTo>
                    <a:pt x="3177906" y="4230053"/>
                    <a:pt x="3466513" y="4199573"/>
                    <a:pt x="3573193" y="4235768"/>
                  </a:cubicBezTo>
                  <a:cubicBezTo>
                    <a:pt x="3740833" y="4292918"/>
                    <a:pt x="3894186" y="4369118"/>
                    <a:pt x="4041823" y="4465320"/>
                  </a:cubicBezTo>
                  <a:cubicBezTo>
                    <a:pt x="4142788" y="4530090"/>
                    <a:pt x="4240896" y="4559618"/>
                    <a:pt x="4347576" y="4613910"/>
                  </a:cubicBezTo>
                  <a:cubicBezTo>
                    <a:pt x="4368531" y="4624388"/>
                    <a:pt x="4389486" y="4628198"/>
                    <a:pt x="4411393" y="4622483"/>
                  </a:cubicBezTo>
                  <a:cubicBezTo>
                    <a:pt x="4502833" y="4599623"/>
                    <a:pt x="4593321" y="4562475"/>
                    <a:pt x="4675236" y="4519613"/>
                  </a:cubicBezTo>
                  <a:cubicBezTo>
                    <a:pt x="4728576" y="4491990"/>
                    <a:pt x="4757151" y="4496753"/>
                    <a:pt x="4783821" y="4551998"/>
                  </a:cubicBezTo>
                  <a:cubicBezTo>
                    <a:pt x="4824778" y="4637723"/>
                    <a:pt x="4845733" y="4730115"/>
                    <a:pt x="4856211" y="4826318"/>
                  </a:cubicBezTo>
                  <a:cubicBezTo>
                    <a:pt x="4860021" y="4861560"/>
                    <a:pt x="4857163" y="4896803"/>
                    <a:pt x="4845733" y="4932045"/>
                  </a:cubicBezTo>
                  <a:cubicBezTo>
                    <a:pt x="4823826" y="4996815"/>
                    <a:pt x="4827636" y="5053013"/>
                    <a:pt x="4846686" y="5118735"/>
                  </a:cubicBezTo>
                  <a:cubicBezTo>
                    <a:pt x="4877166" y="5223510"/>
                    <a:pt x="4887643" y="5325428"/>
                    <a:pt x="4878118" y="5434013"/>
                  </a:cubicBezTo>
                  <a:cubicBezTo>
                    <a:pt x="4877166" y="5449253"/>
                    <a:pt x="4871451" y="5464493"/>
                    <a:pt x="4874308" y="5479733"/>
                  </a:cubicBezTo>
                  <a:cubicBezTo>
                    <a:pt x="4856211" y="5525453"/>
                    <a:pt x="4839066" y="5571173"/>
                    <a:pt x="4821921" y="5617845"/>
                  </a:cubicBezTo>
                  <a:cubicBezTo>
                    <a:pt x="4811443" y="5623560"/>
                    <a:pt x="4807633" y="5634990"/>
                    <a:pt x="4800966" y="5643563"/>
                  </a:cubicBezTo>
                  <a:cubicBezTo>
                    <a:pt x="4784773" y="5665470"/>
                    <a:pt x="4767628" y="5689283"/>
                    <a:pt x="4745721" y="5703570"/>
                  </a:cubicBezTo>
                  <a:cubicBezTo>
                    <a:pt x="4717146" y="5722620"/>
                    <a:pt x="4669521" y="5724525"/>
                    <a:pt x="4650471" y="5697855"/>
                  </a:cubicBezTo>
                  <a:cubicBezTo>
                    <a:pt x="4609513" y="5639753"/>
                    <a:pt x="4582843" y="5588318"/>
                    <a:pt x="4579986" y="5517833"/>
                  </a:cubicBezTo>
                  <a:cubicBezTo>
                    <a:pt x="4579033" y="5488305"/>
                    <a:pt x="4579986" y="5459730"/>
                    <a:pt x="4568556" y="5431155"/>
                  </a:cubicBezTo>
                  <a:cubicBezTo>
                    <a:pt x="4516168" y="5304473"/>
                    <a:pt x="4457113" y="5183505"/>
                    <a:pt x="4393296" y="5062538"/>
                  </a:cubicBezTo>
                  <a:cubicBezTo>
                    <a:pt x="4385676" y="5048250"/>
                    <a:pt x="4376151" y="5036820"/>
                    <a:pt x="4359006" y="5033963"/>
                  </a:cubicBezTo>
                  <a:cubicBezTo>
                    <a:pt x="4316143" y="5028248"/>
                    <a:pt x="4296141" y="5005388"/>
                    <a:pt x="4285663" y="4965383"/>
                  </a:cubicBezTo>
                  <a:cubicBezTo>
                    <a:pt x="4278043" y="4937760"/>
                    <a:pt x="4259946" y="4917758"/>
                    <a:pt x="4237086" y="4905375"/>
                  </a:cubicBezTo>
                  <a:cubicBezTo>
                    <a:pt x="4105641" y="4831080"/>
                    <a:pt x="3969433" y="4804410"/>
                    <a:pt x="3821796" y="4774883"/>
                  </a:cubicBezTo>
                  <a:cubicBezTo>
                    <a:pt x="3701781" y="4751070"/>
                    <a:pt x="3096943" y="4670108"/>
                    <a:pt x="3032173" y="4681538"/>
                  </a:cubicBezTo>
                  <a:cubicBezTo>
                    <a:pt x="2914063" y="4703445"/>
                    <a:pt x="2823575" y="4671060"/>
                    <a:pt x="2734993" y="4590098"/>
                  </a:cubicBezTo>
                  <a:cubicBezTo>
                    <a:pt x="2688321" y="4547235"/>
                    <a:pt x="2649268" y="4499610"/>
                    <a:pt x="2610216" y="4450080"/>
                  </a:cubicBezTo>
                  <a:cubicBezTo>
                    <a:pt x="2566400" y="4395788"/>
                    <a:pt x="2520681" y="4346258"/>
                    <a:pt x="2464483" y="4307205"/>
                  </a:cubicBezTo>
                  <a:cubicBezTo>
                    <a:pt x="2382568" y="4250055"/>
                    <a:pt x="2306368" y="4195763"/>
                    <a:pt x="2236836" y="4124325"/>
                  </a:cubicBezTo>
                  <a:cubicBezTo>
                    <a:pt x="2220643" y="4107180"/>
                    <a:pt x="2202546" y="4092893"/>
                    <a:pt x="2183496" y="4079558"/>
                  </a:cubicBezTo>
                  <a:cubicBezTo>
                    <a:pt x="2147301" y="4055745"/>
                    <a:pt x="2114916" y="4029075"/>
                    <a:pt x="2088246" y="3995738"/>
                  </a:cubicBezTo>
                  <a:cubicBezTo>
                    <a:pt x="2072053" y="3975735"/>
                    <a:pt x="2065385" y="3973830"/>
                    <a:pt x="2049193" y="3997643"/>
                  </a:cubicBezTo>
                  <a:cubicBezTo>
                    <a:pt x="1960610" y="4120515"/>
                    <a:pt x="1872028" y="4250055"/>
                    <a:pt x="1792971" y="4381500"/>
                  </a:cubicBezTo>
                  <a:cubicBezTo>
                    <a:pt x="1762490" y="4432935"/>
                    <a:pt x="1732963" y="4482465"/>
                    <a:pt x="1690101" y="4524375"/>
                  </a:cubicBezTo>
                  <a:cubicBezTo>
                    <a:pt x="1663431" y="4551045"/>
                    <a:pt x="1642476" y="4580573"/>
                    <a:pt x="1626283" y="4614863"/>
                  </a:cubicBezTo>
                  <a:cubicBezTo>
                    <a:pt x="1605328" y="4660583"/>
                    <a:pt x="1580563" y="4702493"/>
                    <a:pt x="1554846" y="4745355"/>
                  </a:cubicBezTo>
                  <a:cubicBezTo>
                    <a:pt x="1534843" y="4776788"/>
                    <a:pt x="1525318" y="4810125"/>
                    <a:pt x="1522460" y="4848225"/>
                  </a:cubicBezTo>
                  <a:cubicBezTo>
                    <a:pt x="1515793" y="4926330"/>
                    <a:pt x="1527223" y="5002530"/>
                    <a:pt x="1533890" y="5079683"/>
                  </a:cubicBezTo>
                  <a:cubicBezTo>
                    <a:pt x="1550083" y="5257800"/>
                    <a:pt x="1532938" y="5424488"/>
                    <a:pt x="1476740" y="5594033"/>
                  </a:cubicBezTo>
                  <a:cubicBezTo>
                    <a:pt x="1443403" y="5694998"/>
                    <a:pt x="1392921" y="5787390"/>
                    <a:pt x="1349106" y="5882640"/>
                  </a:cubicBezTo>
                  <a:cubicBezTo>
                    <a:pt x="1288146" y="6015038"/>
                    <a:pt x="1232901" y="6148388"/>
                    <a:pt x="1186228" y="6287453"/>
                  </a:cubicBezTo>
                  <a:cubicBezTo>
                    <a:pt x="1177656" y="6312218"/>
                    <a:pt x="1174798" y="6334125"/>
                    <a:pt x="1186228" y="6360795"/>
                  </a:cubicBezTo>
                  <a:cubicBezTo>
                    <a:pt x="1216708" y="6431280"/>
                    <a:pt x="1212898" y="6491288"/>
                    <a:pt x="1170988" y="6556058"/>
                  </a:cubicBezTo>
                  <a:cubicBezTo>
                    <a:pt x="1138603" y="6607493"/>
                    <a:pt x="1117648" y="6658928"/>
                    <a:pt x="1101456" y="6717030"/>
                  </a:cubicBezTo>
                  <a:cubicBezTo>
                    <a:pt x="1096693" y="6735128"/>
                    <a:pt x="1091931" y="6753225"/>
                    <a:pt x="1085263" y="6770370"/>
                  </a:cubicBezTo>
                  <a:cubicBezTo>
                    <a:pt x="1070976" y="6806565"/>
                    <a:pt x="1025255" y="6839903"/>
                    <a:pt x="989060" y="6834188"/>
                  </a:cubicBezTo>
                  <a:cubicBezTo>
                    <a:pt x="890001" y="6818948"/>
                    <a:pt x="819516" y="6775133"/>
                    <a:pt x="740458" y="6720840"/>
                  </a:cubicBezTo>
                  <a:cubicBezTo>
                    <a:pt x="730933" y="6714173"/>
                    <a:pt x="724266" y="6706553"/>
                    <a:pt x="721408" y="6697028"/>
                  </a:cubicBezTo>
                  <a:cubicBezTo>
                    <a:pt x="709026" y="6659880"/>
                    <a:pt x="683308" y="6646545"/>
                    <a:pt x="647113" y="6643688"/>
                  </a:cubicBezTo>
                  <a:cubicBezTo>
                    <a:pt x="596630" y="6638925"/>
                    <a:pt x="553768" y="6621780"/>
                    <a:pt x="510905" y="6598920"/>
                  </a:cubicBezTo>
                  <a:cubicBezTo>
                    <a:pt x="441373" y="6560820"/>
                    <a:pt x="373745" y="6520815"/>
                    <a:pt x="309928" y="6475095"/>
                  </a:cubicBezTo>
                  <a:cubicBezTo>
                    <a:pt x="240395" y="6424613"/>
                    <a:pt x="198485" y="6356033"/>
                    <a:pt x="168005" y="6278880"/>
                  </a:cubicBezTo>
                  <a:cubicBezTo>
                    <a:pt x="151813" y="6234113"/>
                    <a:pt x="151813" y="6191250"/>
                    <a:pt x="165148" y="6144578"/>
                  </a:cubicBezTo>
                  <a:cubicBezTo>
                    <a:pt x="163243" y="6143625"/>
                    <a:pt x="165148" y="6144578"/>
                    <a:pt x="165148" y="6144578"/>
                  </a:cubicBezTo>
                  <a:close/>
                  <a:moveTo>
                    <a:pt x="2017760" y="2294573"/>
                  </a:moveTo>
                  <a:cubicBezTo>
                    <a:pt x="2027285" y="2300288"/>
                    <a:pt x="2035858" y="2292668"/>
                    <a:pt x="2042526" y="2286000"/>
                  </a:cubicBezTo>
                  <a:cubicBezTo>
                    <a:pt x="2079673" y="2249805"/>
                    <a:pt x="2124441" y="2235518"/>
                    <a:pt x="2173018" y="2225993"/>
                  </a:cubicBezTo>
                  <a:cubicBezTo>
                    <a:pt x="2221596" y="2216468"/>
                    <a:pt x="2245408" y="2191703"/>
                    <a:pt x="2262553" y="2148840"/>
                  </a:cubicBezTo>
                  <a:cubicBezTo>
                    <a:pt x="2283508" y="2096453"/>
                    <a:pt x="2311131" y="2049780"/>
                    <a:pt x="2338753" y="2002155"/>
                  </a:cubicBezTo>
                  <a:cubicBezTo>
                    <a:pt x="2405428" y="1886903"/>
                    <a:pt x="2460673" y="1763078"/>
                    <a:pt x="2481628" y="1633538"/>
                  </a:cubicBezTo>
                  <a:cubicBezTo>
                    <a:pt x="2494011" y="1556385"/>
                    <a:pt x="2478771" y="1540193"/>
                    <a:pt x="2402571" y="1537335"/>
                  </a:cubicBezTo>
                  <a:cubicBezTo>
                    <a:pt x="2278746" y="1532573"/>
                    <a:pt x="2148253" y="1514475"/>
                    <a:pt x="2022523" y="1492568"/>
                  </a:cubicBezTo>
                  <a:cubicBezTo>
                    <a:pt x="1969183" y="1483995"/>
                    <a:pt x="1942513" y="1521143"/>
                    <a:pt x="1953943" y="1571625"/>
                  </a:cubicBezTo>
                  <a:cubicBezTo>
                    <a:pt x="1992043" y="1763078"/>
                    <a:pt x="2015856" y="1953578"/>
                    <a:pt x="2028238" y="2148840"/>
                  </a:cubicBezTo>
                  <a:cubicBezTo>
                    <a:pt x="2031096" y="2188845"/>
                    <a:pt x="2027285" y="2228850"/>
                    <a:pt x="2015856" y="2268855"/>
                  </a:cubicBezTo>
                  <a:cubicBezTo>
                    <a:pt x="2012998" y="2277428"/>
                    <a:pt x="2008235" y="2287905"/>
                    <a:pt x="2017760" y="2294573"/>
                  </a:cubicBezTo>
                  <a:cubicBezTo>
                    <a:pt x="2017760" y="2294573"/>
                    <a:pt x="2017760" y="2294573"/>
                    <a:pt x="2017760" y="2294573"/>
                  </a:cubicBezTo>
                  <a:close/>
                </a:path>
              </a:pathLst>
            </a:custGeom>
            <a:solidFill>
              <a:schemeClr val="accent6">
                <a:alpha val="70000"/>
              </a:schemeClr>
            </a:solidFill>
            <a:ln w="9525" cap="flat">
              <a:noFill/>
              <a:prstDash val="solid"/>
              <a:miter/>
            </a:ln>
          </p:spPr>
          <p:txBody>
            <a:bodyPr rtlCol="0" anchor="ctr"/>
            <a:lstStyle/>
            <a:p>
              <a:endParaRPr lang="en-US"/>
            </a:p>
          </p:txBody>
        </p:sp>
        <p:grpSp>
          <p:nvGrpSpPr>
            <p:cNvPr id="24" name="Group 23">
              <a:extLst>
                <a:ext uri="{FF2B5EF4-FFF2-40B4-BE49-F238E27FC236}">
                  <a16:creationId xmlns:a16="http://schemas.microsoft.com/office/drawing/2014/main" id="{9E8F8768-C747-4354-82B2-F9D4786EB14C}"/>
                </a:ext>
              </a:extLst>
            </p:cNvPr>
            <p:cNvGrpSpPr/>
            <p:nvPr/>
          </p:nvGrpSpPr>
          <p:grpSpPr>
            <a:xfrm>
              <a:off x="-3696255" y="-2778619"/>
              <a:ext cx="15166108" cy="7741698"/>
              <a:chOff x="-3591480" y="-2638725"/>
              <a:chExt cx="15166108" cy="7741698"/>
            </a:xfrm>
          </p:grpSpPr>
          <p:sp>
            <p:nvSpPr>
              <p:cNvPr id="5" name="Graphic 5">
                <a:extLst>
                  <a:ext uri="{FF2B5EF4-FFF2-40B4-BE49-F238E27FC236}">
                    <a16:creationId xmlns:a16="http://schemas.microsoft.com/office/drawing/2014/main" id="{F1EE5AC4-F86B-411F-92A0-E414B0434AF4}"/>
                  </a:ext>
                </a:extLst>
              </p:cNvPr>
              <p:cNvSpPr/>
              <p:nvPr/>
            </p:nvSpPr>
            <p:spPr>
              <a:xfrm rot="701335" flipH="1">
                <a:off x="4412653" y="-2240648"/>
                <a:ext cx="5919720" cy="6831658"/>
              </a:xfrm>
              <a:custGeom>
                <a:avLst/>
                <a:gdLst>
                  <a:gd name="connsiteX0" fmla="*/ 2470727 w 2731269"/>
                  <a:gd name="connsiteY0" fmla="*/ 3153005 h 3152023"/>
                  <a:gd name="connsiteX1" fmla="*/ 2458757 w 2731269"/>
                  <a:gd name="connsiteY1" fmla="*/ 3148290 h 3152023"/>
                  <a:gd name="connsiteX2" fmla="*/ 2389478 w 2731269"/>
                  <a:gd name="connsiteY2" fmla="*/ 3134870 h 3152023"/>
                  <a:gd name="connsiteX3" fmla="*/ 2298073 w 2731269"/>
                  <a:gd name="connsiteY3" fmla="*/ 3097872 h 3152023"/>
                  <a:gd name="connsiteX4" fmla="*/ 2280300 w 2731269"/>
                  <a:gd name="connsiteY4" fmla="*/ 3087353 h 3152023"/>
                  <a:gd name="connsiteX5" fmla="*/ 2140290 w 2731269"/>
                  <a:gd name="connsiteY5" fmla="*/ 3031857 h 3152023"/>
                  <a:gd name="connsiteX6" fmla="*/ 2095313 w 2731269"/>
                  <a:gd name="connsiteY6" fmla="*/ 2963666 h 3152023"/>
                  <a:gd name="connsiteX7" fmla="*/ 2100391 w 2731269"/>
                  <a:gd name="connsiteY7" fmla="*/ 2910347 h 3152023"/>
                  <a:gd name="connsiteX8" fmla="*/ 2130497 w 2731269"/>
                  <a:gd name="connsiteY8" fmla="*/ 2822569 h 3152023"/>
                  <a:gd name="connsiteX9" fmla="*/ 2153711 w 2731269"/>
                  <a:gd name="connsiteY9" fmla="*/ 2815677 h 3152023"/>
                  <a:gd name="connsiteX10" fmla="*/ 2166769 w 2731269"/>
                  <a:gd name="connsiteY10" fmla="*/ 2810237 h 3152023"/>
                  <a:gd name="connsiteX11" fmla="*/ 2193610 w 2731269"/>
                  <a:gd name="connsiteY11" fmla="*/ 2693078 h 3152023"/>
                  <a:gd name="connsiteX12" fmla="*/ 2203403 w 2731269"/>
                  <a:gd name="connsiteY12" fmla="*/ 2650640 h 3152023"/>
                  <a:gd name="connsiteX13" fmla="*/ 2214647 w 2731269"/>
                  <a:gd name="connsiteY13" fmla="*/ 2602036 h 3152023"/>
                  <a:gd name="connsiteX14" fmla="*/ 2260713 w 2731269"/>
                  <a:gd name="connsiteY14" fmla="*/ 2382954 h 3152023"/>
                  <a:gd name="connsiteX15" fmla="*/ 2263252 w 2731269"/>
                  <a:gd name="connsiteY15" fmla="*/ 2327096 h 3152023"/>
                  <a:gd name="connsiteX16" fmla="*/ 2285740 w 2731269"/>
                  <a:gd name="connsiteY16" fmla="*/ 2210663 h 3152023"/>
                  <a:gd name="connsiteX17" fmla="*/ 2294808 w 2731269"/>
                  <a:gd name="connsiteY17" fmla="*/ 2184184 h 3152023"/>
                  <a:gd name="connsiteX18" fmla="*/ 2307503 w 2731269"/>
                  <a:gd name="connsiteY18" fmla="*/ 2158794 h 3152023"/>
                  <a:gd name="connsiteX19" fmla="*/ 2315846 w 2731269"/>
                  <a:gd name="connsiteY19" fmla="*/ 2136306 h 3152023"/>
                  <a:gd name="connsiteX20" fmla="*/ 2323100 w 2731269"/>
                  <a:gd name="connsiteY20" fmla="*/ 2094230 h 3152023"/>
                  <a:gd name="connsiteX21" fmla="*/ 2308229 w 2731269"/>
                  <a:gd name="connsiteY21" fmla="*/ 2060860 h 3152023"/>
                  <a:gd name="connsiteX22" fmla="*/ 2161691 w 2731269"/>
                  <a:gd name="connsiteY22" fmla="*/ 2012619 h 3152023"/>
                  <a:gd name="connsiteX23" fmla="*/ 1957480 w 2731269"/>
                  <a:gd name="connsiteY23" fmla="*/ 1973445 h 3152023"/>
                  <a:gd name="connsiteX24" fmla="*/ 1934266 w 2731269"/>
                  <a:gd name="connsiteY24" fmla="*/ 1965828 h 3152023"/>
                  <a:gd name="connsiteX25" fmla="*/ 1849027 w 2731269"/>
                  <a:gd name="connsiteY25" fmla="*/ 1940438 h 3152023"/>
                  <a:gd name="connsiteX26" fmla="*/ 1767416 w 2731269"/>
                  <a:gd name="connsiteY26" fmla="*/ 1899088 h 3152023"/>
                  <a:gd name="connsiteX27" fmla="*/ 1747103 w 2731269"/>
                  <a:gd name="connsiteY27" fmla="*/ 1900539 h 3152023"/>
                  <a:gd name="connsiteX28" fmla="*/ 1654973 w 2731269"/>
                  <a:gd name="connsiteY28" fmla="*/ 1983239 h 3152023"/>
                  <a:gd name="connsiteX29" fmla="*/ 1482319 w 2731269"/>
                  <a:gd name="connsiteY29" fmla="*/ 2104024 h 3152023"/>
                  <a:gd name="connsiteX30" fmla="*/ 1425372 w 2731269"/>
                  <a:gd name="connsiteY30" fmla="*/ 2142109 h 3152023"/>
                  <a:gd name="connsiteX31" fmla="*/ 1380032 w 2731269"/>
                  <a:gd name="connsiteY31" fmla="*/ 2168588 h 3152023"/>
                  <a:gd name="connsiteX32" fmla="*/ 1265050 w 2731269"/>
                  <a:gd name="connsiteY32" fmla="*/ 2244396 h 3152023"/>
                  <a:gd name="connsiteX33" fmla="*/ 1251993 w 2731269"/>
                  <a:gd name="connsiteY33" fmla="*/ 2253464 h 3152023"/>
                  <a:gd name="connsiteX34" fmla="*/ 1223338 w 2731269"/>
                  <a:gd name="connsiteY34" fmla="*/ 2281030 h 3152023"/>
                  <a:gd name="connsiteX35" fmla="*/ 1177635 w 2731269"/>
                  <a:gd name="connsiteY35" fmla="*/ 2319116 h 3152023"/>
                  <a:gd name="connsiteX36" fmla="*/ 1125767 w 2731269"/>
                  <a:gd name="connsiteY36" fmla="*/ 2327458 h 3152023"/>
                  <a:gd name="connsiteX37" fmla="*/ 1082240 w 2731269"/>
                  <a:gd name="connsiteY37" fmla="*/ 2332174 h 3152023"/>
                  <a:gd name="connsiteX38" fmla="*/ 971249 w 2731269"/>
                  <a:gd name="connsiteY38" fmla="*/ 2360828 h 3152023"/>
                  <a:gd name="connsiteX39" fmla="*/ 934614 w 2731269"/>
                  <a:gd name="connsiteY39" fmla="*/ 2380778 h 3152023"/>
                  <a:gd name="connsiteX40" fmla="*/ 927360 w 2731269"/>
                  <a:gd name="connsiteY40" fmla="*/ 2385131 h 3152023"/>
                  <a:gd name="connsiteX41" fmla="*/ 640812 w 2731269"/>
                  <a:gd name="connsiteY41" fmla="*/ 2467830 h 3152023"/>
                  <a:gd name="connsiteX42" fmla="*/ 566455 w 2731269"/>
                  <a:gd name="connsiteY42" fmla="*/ 2482339 h 3152023"/>
                  <a:gd name="connsiteX43" fmla="*/ 471060 w 2731269"/>
                  <a:gd name="connsiteY43" fmla="*/ 2516797 h 3152023"/>
                  <a:gd name="connsiteX44" fmla="*/ 428985 w 2731269"/>
                  <a:gd name="connsiteY44" fmla="*/ 2531669 h 3152023"/>
                  <a:gd name="connsiteX45" fmla="*/ 370224 w 2731269"/>
                  <a:gd name="connsiteY45" fmla="*/ 2558147 h 3152023"/>
                  <a:gd name="connsiteX46" fmla="*/ 315454 w 2731269"/>
                  <a:gd name="connsiteY46" fmla="*/ 2578459 h 3152023"/>
                  <a:gd name="connsiteX47" fmla="*/ 307474 w 2731269"/>
                  <a:gd name="connsiteY47" fmla="*/ 2588978 h 3152023"/>
                  <a:gd name="connsiteX48" fmla="*/ 313640 w 2731269"/>
                  <a:gd name="connsiteY48" fmla="*/ 2612555 h 3152023"/>
                  <a:gd name="connsiteX49" fmla="*/ 309287 w 2731269"/>
                  <a:gd name="connsiteY49" fmla="*/ 2624162 h 3152023"/>
                  <a:gd name="connsiteX50" fmla="*/ 269026 w 2731269"/>
                  <a:gd name="connsiteY50" fmla="*/ 2679658 h 3152023"/>
                  <a:gd name="connsiteX51" fmla="*/ 280270 w 2731269"/>
                  <a:gd name="connsiteY51" fmla="*/ 2697794 h 3152023"/>
                  <a:gd name="connsiteX52" fmla="*/ 290789 w 2731269"/>
                  <a:gd name="connsiteY52" fmla="*/ 2690540 h 3152023"/>
                  <a:gd name="connsiteX53" fmla="*/ 295867 w 2731269"/>
                  <a:gd name="connsiteY53" fmla="*/ 2688000 h 3152023"/>
                  <a:gd name="connsiteX54" fmla="*/ 303121 w 2731269"/>
                  <a:gd name="connsiteY54" fmla="*/ 2694529 h 3152023"/>
                  <a:gd name="connsiteX55" fmla="*/ 283897 w 2731269"/>
                  <a:gd name="connsiteY55" fmla="*/ 2712665 h 3152023"/>
                  <a:gd name="connsiteX56" fmla="*/ 256331 w 2731269"/>
                  <a:gd name="connsiteY56" fmla="*/ 2687275 h 3152023"/>
                  <a:gd name="connsiteX57" fmla="*/ 253429 w 2731269"/>
                  <a:gd name="connsiteY57" fmla="*/ 2669502 h 3152023"/>
                  <a:gd name="connsiteX58" fmla="*/ 242185 w 2731269"/>
                  <a:gd name="connsiteY58" fmla="*/ 2723909 h 3152023"/>
                  <a:gd name="connsiteX59" fmla="*/ 231303 w 2731269"/>
                  <a:gd name="connsiteY59" fmla="*/ 2739869 h 3152023"/>
                  <a:gd name="connsiteX60" fmla="*/ 219696 w 2731269"/>
                  <a:gd name="connsiteY60" fmla="*/ 2754740 h 3152023"/>
                  <a:gd name="connsiteX61" fmla="*/ 205187 w 2731269"/>
                  <a:gd name="connsiteY61" fmla="*/ 2817854 h 3152023"/>
                  <a:gd name="connsiteX62" fmla="*/ 200472 w 2731269"/>
                  <a:gd name="connsiteY62" fmla="*/ 2824745 h 3152023"/>
                  <a:gd name="connsiteX63" fmla="*/ 212442 w 2731269"/>
                  <a:gd name="connsiteY63" fmla="*/ 2735516 h 3152023"/>
                  <a:gd name="connsiteX64" fmla="*/ 222235 w 2731269"/>
                  <a:gd name="connsiteY64" fmla="*/ 2726086 h 3152023"/>
                  <a:gd name="connsiteX65" fmla="*/ 229852 w 2731269"/>
                  <a:gd name="connsiteY65" fmla="*/ 2711940 h 3152023"/>
                  <a:gd name="connsiteX66" fmla="*/ 237469 w 2731269"/>
                  <a:gd name="connsiteY66" fmla="*/ 2670227 h 3152023"/>
                  <a:gd name="connsiteX67" fmla="*/ 248713 w 2731269"/>
                  <a:gd name="connsiteY67" fmla="*/ 2635043 h 3152023"/>
                  <a:gd name="connsiteX68" fmla="*/ 221147 w 2731269"/>
                  <a:gd name="connsiteY68" fmla="*/ 2661522 h 3152023"/>
                  <a:gd name="connsiteX69" fmla="*/ 212079 w 2731269"/>
                  <a:gd name="connsiteY69" fmla="*/ 2675668 h 3152023"/>
                  <a:gd name="connsiteX70" fmla="*/ 171454 w 2731269"/>
                  <a:gd name="connsiteY70" fmla="*/ 2711577 h 3152023"/>
                  <a:gd name="connsiteX71" fmla="*/ 166739 w 2731269"/>
                  <a:gd name="connsiteY71" fmla="*/ 2718469 h 3152023"/>
                  <a:gd name="connsiteX72" fmla="*/ 129379 w 2731269"/>
                  <a:gd name="connsiteY72" fmla="*/ 2778680 h 3152023"/>
                  <a:gd name="connsiteX73" fmla="*/ 85490 w 2731269"/>
                  <a:gd name="connsiteY73" fmla="*/ 2871899 h 3152023"/>
                  <a:gd name="connsiteX74" fmla="*/ 77148 w 2731269"/>
                  <a:gd name="connsiteY74" fmla="*/ 2905994 h 3152023"/>
                  <a:gd name="connsiteX75" fmla="*/ 41964 w 2731269"/>
                  <a:gd name="connsiteY75" fmla="*/ 2925218 h 3152023"/>
                  <a:gd name="connsiteX76" fmla="*/ 30357 w 2731269"/>
                  <a:gd name="connsiteY76" fmla="*/ 2917601 h 3152023"/>
                  <a:gd name="connsiteX77" fmla="*/ 16936 w 2731269"/>
                  <a:gd name="connsiteY77" fmla="*/ 2876251 h 3152023"/>
                  <a:gd name="connsiteX78" fmla="*/ 6780 w 2731269"/>
                  <a:gd name="connsiteY78" fmla="*/ 2696343 h 3152023"/>
                  <a:gd name="connsiteX79" fmla="*/ 47767 w 2731269"/>
                  <a:gd name="connsiteY79" fmla="*/ 2602399 h 3152023"/>
                  <a:gd name="connsiteX80" fmla="*/ 72795 w 2731269"/>
                  <a:gd name="connsiteY80" fmla="*/ 2500112 h 3152023"/>
                  <a:gd name="connsiteX81" fmla="*/ 80049 w 2731269"/>
                  <a:gd name="connsiteY81" fmla="*/ 2402541 h 3152023"/>
                  <a:gd name="connsiteX82" fmla="*/ 93107 w 2731269"/>
                  <a:gd name="connsiteY82" fmla="*/ 2383317 h 3152023"/>
                  <a:gd name="connsiteX83" fmla="*/ 133732 w 2731269"/>
                  <a:gd name="connsiteY83" fmla="*/ 2355750 h 3152023"/>
                  <a:gd name="connsiteX84" fmla="*/ 142074 w 2731269"/>
                  <a:gd name="connsiteY84" fmla="*/ 2352123 h 3152023"/>
                  <a:gd name="connsiteX85" fmla="*/ 197933 w 2731269"/>
                  <a:gd name="connsiteY85" fmla="*/ 2363730 h 3152023"/>
                  <a:gd name="connsiteX86" fmla="*/ 219333 w 2731269"/>
                  <a:gd name="connsiteY86" fmla="*/ 2371710 h 3152023"/>
                  <a:gd name="connsiteX87" fmla="*/ 269388 w 2731269"/>
                  <a:gd name="connsiteY87" fmla="*/ 2391659 h 3152023"/>
                  <a:gd name="connsiteX88" fmla="*/ 351725 w 2731269"/>
                  <a:gd name="connsiteY88" fmla="*/ 2384768 h 3152023"/>
                  <a:gd name="connsiteX89" fmla="*/ 454012 w 2731269"/>
                  <a:gd name="connsiteY89" fmla="*/ 2345232 h 3152023"/>
                  <a:gd name="connsiteX90" fmla="*/ 586767 w 2731269"/>
                  <a:gd name="connsiteY90" fmla="*/ 2277766 h 3152023"/>
                  <a:gd name="connsiteX91" fmla="*/ 681799 w 2731269"/>
                  <a:gd name="connsiteY91" fmla="*/ 2235691 h 3152023"/>
                  <a:gd name="connsiteX92" fmla="*/ 706101 w 2731269"/>
                  <a:gd name="connsiteY92" fmla="*/ 2220094 h 3152023"/>
                  <a:gd name="connsiteX93" fmla="*/ 773567 w 2731269"/>
                  <a:gd name="connsiteY93" fmla="*/ 2171489 h 3152023"/>
                  <a:gd name="connsiteX94" fmla="*/ 834141 w 2731269"/>
                  <a:gd name="connsiteY94" fmla="*/ 2142472 h 3152023"/>
                  <a:gd name="connsiteX95" fmla="*/ 879118 w 2731269"/>
                  <a:gd name="connsiteY95" fmla="*/ 2134855 h 3152023"/>
                  <a:gd name="connsiteX96" fmla="*/ 894715 w 2731269"/>
                  <a:gd name="connsiteY96" fmla="*/ 2132316 h 3152023"/>
                  <a:gd name="connsiteX97" fmla="*/ 1038351 w 2731269"/>
                  <a:gd name="connsiteY97" fmla="*/ 2088790 h 3152023"/>
                  <a:gd name="connsiteX98" fmla="*/ 1113797 w 2731269"/>
                  <a:gd name="connsiteY98" fmla="*/ 2040548 h 3152023"/>
                  <a:gd name="connsiteX99" fmla="*/ 1244738 w 2731269"/>
                  <a:gd name="connsiteY99" fmla="*/ 1851209 h 3152023"/>
                  <a:gd name="connsiteX100" fmla="*/ 1326713 w 2731269"/>
                  <a:gd name="connsiteY100" fmla="*/ 1749285 h 3152023"/>
                  <a:gd name="connsiteX101" fmla="*/ 1436979 w 2731269"/>
                  <a:gd name="connsiteY101" fmla="*/ 1660782 h 3152023"/>
                  <a:gd name="connsiteX102" fmla="*/ 1449312 w 2731269"/>
                  <a:gd name="connsiteY102" fmla="*/ 1644822 h 3152023"/>
                  <a:gd name="connsiteX103" fmla="*/ 1467085 w 2731269"/>
                  <a:gd name="connsiteY103" fmla="*/ 1606011 h 3152023"/>
                  <a:gd name="connsiteX104" fmla="*/ 1471437 w 2731269"/>
                  <a:gd name="connsiteY104" fmla="*/ 1569014 h 3152023"/>
                  <a:gd name="connsiteX105" fmla="*/ 1476515 w 2731269"/>
                  <a:gd name="connsiteY105" fmla="*/ 1533105 h 3152023"/>
                  <a:gd name="connsiteX106" fmla="*/ 1533825 w 2731269"/>
                  <a:gd name="connsiteY106" fmla="*/ 1408330 h 3152023"/>
                  <a:gd name="connsiteX107" fmla="*/ 1639013 w 2731269"/>
                  <a:gd name="connsiteY107" fmla="*/ 1296613 h 3152023"/>
                  <a:gd name="connsiteX108" fmla="*/ 1655336 w 2731269"/>
                  <a:gd name="connsiteY108" fmla="*/ 1272310 h 3152023"/>
                  <a:gd name="connsiteX109" fmla="*/ 1677099 w 2731269"/>
                  <a:gd name="connsiteY109" fmla="*/ 1209923 h 3152023"/>
                  <a:gd name="connsiteX110" fmla="*/ 1681814 w 2731269"/>
                  <a:gd name="connsiteY110" fmla="*/ 1113440 h 3152023"/>
                  <a:gd name="connsiteX111" fmla="*/ 1675648 w 2731269"/>
                  <a:gd name="connsiteY111" fmla="*/ 1066649 h 3152023"/>
                  <a:gd name="connsiteX112" fmla="*/ 1672021 w 2731269"/>
                  <a:gd name="connsiteY112" fmla="*/ 1052866 h 3152023"/>
                  <a:gd name="connsiteX113" fmla="*/ 1646993 w 2731269"/>
                  <a:gd name="connsiteY113" fmla="*/ 987214 h 3152023"/>
                  <a:gd name="connsiteX114" fmla="*/ 1593311 w 2731269"/>
                  <a:gd name="connsiteY114" fmla="*/ 804404 h 3152023"/>
                  <a:gd name="connsiteX115" fmla="*/ 1584243 w 2731269"/>
                  <a:gd name="connsiteY115" fmla="*/ 796061 h 3152023"/>
                  <a:gd name="connsiteX116" fmla="*/ 1516414 w 2731269"/>
                  <a:gd name="connsiteY116" fmla="*/ 787356 h 3152023"/>
                  <a:gd name="connsiteX117" fmla="*/ 1418843 w 2731269"/>
                  <a:gd name="connsiteY117" fmla="*/ 772847 h 3152023"/>
                  <a:gd name="connsiteX118" fmla="*/ 1383659 w 2731269"/>
                  <a:gd name="connsiteY118" fmla="*/ 771033 h 3152023"/>
                  <a:gd name="connsiteX119" fmla="*/ 1264325 w 2731269"/>
                  <a:gd name="connsiteY119" fmla="*/ 781552 h 3152023"/>
                  <a:gd name="connsiteX120" fmla="*/ 1223338 w 2731269"/>
                  <a:gd name="connsiteY120" fmla="*/ 833058 h 3152023"/>
                  <a:gd name="connsiteX121" fmla="*/ 1238209 w 2731269"/>
                  <a:gd name="connsiteY121" fmla="*/ 944413 h 3152023"/>
                  <a:gd name="connsiteX122" fmla="*/ 1279922 w 2731269"/>
                  <a:gd name="connsiteY122" fmla="*/ 1075717 h 3152023"/>
                  <a:gd name="connsiteX123" fmla="*/ 1298783 w 2731269"/>
                  <a:gd name="connsiteY123" fmla="*/ 1114165 h 3152023"/>
                  <a:gd name="connsiteX124" fmla="*/ 1332516 w 2731269"/>
                  <a:gd name="connsiteY124" fmla="*/ 1221530 h 3152023"/>
                  <a:gd name="connsiteX125" fmla="*/ 1346662 w 2731269"/>
                  <a:gd name="connsiteY125" fmla="*/ 1254537 h 3152023"/>
                  <a:gd name="connsiteX126" fmla="*/ 1361171 w 2731269"/>
                  <a:gd name="connsiteY126" fmla="*/ 1297701 h 3152023"/>
                  <a:gd name="connsiteX127" fmla="*/ 1366974 w 2731269"/>
                  <a:gd name="connsiteY127" fmla="*/ 1359726 h 3152023"/>
                  <a:gd name="connsiteX128" fmla="*/ 1366249 w 2731269"/>
                  <a:gd name="connsiteY128" fmla="*/ 1368068 h 3152023"/>
                  <a:gd name="connsiteX129" fmla="*/ 1381483 w 2731269"/>
                  <a:gd name="connsiteY129" fmla="*/ 1440974 h 3152023"/>
                  <a:gd name="connsiteX130" fmla="*/ 1391639 w 2731269"/>
                  <a:gd name="connsiteY130" fmla="*/ 1454758 h 3152023"/>
                  <a:gd name="connsiteX131" fmla="*/ 1391277 w 2731269"/>
                  <a:gd name="connsiteY131" fmla="*/ 1470355 h 3152023"/>
                  <a:gd name="connsiteX132" fmla="*/ 1374954 w 2731269"/>
                  <a:gd name="connsiteY132" fmla="*/ 1474345 h 3152023"/>
                  <a:gd name="connsiteX133" fmla="*/ 1335418 w 2731269"/>
                  <a:gd name="connsiteY133" fmla="*/ 1450042 h 3152023"/>
                  <a:gd name="connsiteX134" fmla="*/ 1331791 w 2731269"/>
                  <a:gd name="connsiteY134" fmla="*/ 1472531 h 3152023"/>
                  <a:gd name="connsiteX135" fmla="*/ 1324899 w 2731269"/>
                  <a:gd name="connsiteY135" fmla="*/ 1488853 h 3152023"/>
                  <a:gd name="connsiteX136" fmla="*/ 1298421 w 2731269"/>
                  <a:gd name="connsiteY136" fmla="*/ 1487765 h 3152023"/>
                  <a:gd name="connsiteX137" fmla="*/ 1287539 w 2731269"/>
                  <a:gd name="connsiteY137" fmla="*/ 1487765 h 3152023"/>
                  <a:gd name="connsiteX138" fmla="*/ 1269766 w 2731269"/>
                  <a:gd name="connsiteY138" fmla="*/ 1493569 h 3152023"/>
                  <a:gd name="connsiteX139" fmla="*/ 1255257 w 2731269"/>
                  <a:gd name="connsiteY139" fmla="*/ 1472531 h 3152023"/>
                  <a:gd name="connsiteX140" fmla="*/ 1244738 w 2731269"/>
                  <a:gd name="connsiteY140" fmla="*/ 1467453 h 3152023"/>
                  <a:gd name="connsiteX141" fmla="*/ 1228416 w 2731269"/>
                  <a:gd name="connsiteY141" fmla="*/ 1463826 h 3152023"/>
                  <a:gd name="connsiteX142" fmla="*/ 1225877 w 2731269"/>
                  <a:gd name="connsiteY142" fmla="*/ 1431544 h 3152023"/>
                  <a:gd name="connsiteX143" fmla="*/ 1231680 w 2731269"/>
                  <a:gd name="connsiteY143" fmla="*/ 1413771 h 3152023"/>
                  <a:gd name="connsiteX144" fmla="*/ 1228053 w 2731269"/>
                  <a:gd name="connsiteY144" fmla="*/ 1412682 h 3152023"/>
                  <a:gd name="connsiteX145" fmla="*/ 1194683 w 2731269"/>
                  <a:gd name="connsiteY145" fmla="*/ 1401438 h 3152023"/>
                  <a:gd name="connsiteX146" fmla="*/ 1190331 w 2731269"/>
                  <a:gd name="connsiteY146" fmla="*/ 1330345 h 3152023"/>
                  <a:gd name="connsiteX147" fmla="*/ 1211731 w 2731269"/>
                  <a:gd name="connsiteY147" fmla="*/ 1250185 h 3152023"/>
                  <a:gd name="connsiteX148" fmla="*/ 1207378 w 2731269"/>
                  <a:gd name="connsiteY148" fmla="*/ 1192875 h 3152023"/>
                  <a:gd name="connsiteX149" fmla="*/ 1104729 w 2731269"/>
                  <a:gd name="connsiteY149" fmla="*/ 985763 h 3152023"/>
                  <a:gd name="connsiteX150" fmla="*/ 1039077 w 2731269"/>
                  <a:gd name="connsiteY150" fmla="*/ 781552 h 3152023"/>
                  <a:gd name="connsiteX151" fmla="*/ 1026019 w 2731269"/>
                  <a:gd name="connsiteY151" fmla="*/ 734762 h 3152023"/>
                  <a:gd name="connsiteX152" fmla="*/ 1032911 w 2731269"/>
                  <a:gd name="connsiteY152" fmla="*/ 715175 h 3152023"/>
                  <a:gd name="connsiteX153" fmla="*/ 1190693 w 2731269"/>
                  <a:gd name="connsiteY153" fmla="*/ 611437 h 3152023"/>
                  <a:gd name="connsiteX154" fmla="*/ 1316194 w 2731269"/>
                  <a:gd name="connsiteY154" fmla="*/ 570450 h 3152023"/>
                  <a:gd name="connsiteX155" fmla="*/ 1387649 w 2731269"/>
                  <a:gd name="connsiteY155" fmla="*/ 562833 h 3152023"/>
                  <a:gd name="connsiteX156" fmla="*/ 1474702 w 2731269"/>
                  <a:gd name="connsiteY156" fmla="*/ 564284 h 3152023"/>
                  <a:gd name="connsiteX157" fmla="*/ 1518591 w 2731269"/>
                  <a:gd name="connsiteY157" fmla="*/ 550501 h 3152023"/>
                  <a:gd name="connsiteX158" fmla="*/ 1530198 w 2731269"/>
                  <a:gd name="connsiteY158" fmla="*/ 543609 h 3152023"/>
                  <a:gd name="connsiteX159" fmla="*/ 1632122 w 2731269"/>
                  <a:gd name="connsiteY159" fmla="*/ 519670 h 3152023"/>
                  <a:gd name="connsiteX160" fmla="*/ 1650620 w 2731269"/>
                  <a:gd name="connsiteY160" fmla="*/ 515317 h 3152023"/>
                  <a:gd name="connsiteX161" fmla="*/ 1683990 w 2731269"/>
                  <a:gd name="connsiteY161" fmla="*/ 497181 h 3152023"/>
                  <a:gd name="connsiteX162" fmla="*/ 1715910 w 2731269"/>
                  <a:gd name="connsiteY162" fmla="*/ 487388 h 3152023"/>
                  <a:gd name="connsiteX163" fmla="*/ 1756897 w 2731269"/>
                  <a:gd name="connsiteY163" fmla="*/ 466713 h 3152023"/>
                  <a:gd name="connsiteX164" fmla="*/ 1771043 w 2731269"/>
                  <a:gd name="connsiteY164" fmla="*/ 461997 h 3152023"/>
                  <a:gd name="connsiteX165" fmla="*/ 1799698 w 2731269"/>
                  <a:gd name="connsiteY165" fmla="*/ 456194 h 3152023"/>
                  <a:gd name="connsiteX166" fmla="*/ 1814206 w 2731269"/>
                  <a:gd name="connsiteY166" fmla="*/ 381111 h 3152023"/>
                  <a:gd name="connsiteX167" fmla="*/ 1789904 w 2731269"/>
                  <a:gd name="connsiteY167" fmla="*/ 364063 h 3152023"/>
                  <a:gd name="connsiteX168" fmla="*/ 1772494 w 2731269"/>
                  <a:gd name="connsiteY168" fmla="*/ 315822 h 3152023"/>
                  <a:gd name="connsiteX169" fmla="*/ 1762700 w 2731269"/>
                  <a:gd name="connsiteY169" fmla="*/ 291520 h 3152023"/>
                  <a:gd name="connsiteX170" fmla="*/ 1741663 w 2731269"/>
                  <a:gd name="connsiteY170" fmla="*/ 193948 h 3152023"/>
                  <a:gd name="connsiteX171" fmla="*/ 1723164 w 2731269"/>
                  <a:gd name="connsiteY171" fmla="*/ 191409 h 3152023"/>
                  <a:gd name="connsiteX172" fmla="*/ 1681451 w 2731269"/>
                  <a:gd name="connsiteY172" fmla="*/ 161667 h 3152023"/>
                  <a:gd name="connsiteX173" fmla="*/ 1693058 w 2731269"/>
                  <a:gd name="connsiteY173" fmla="*/ 62282 h 3152023"/>
                  <a:gd name="connsiteX174" fmla="*/ 1760887 w 2731269"/>
                  <a:gd name="connsiteY174" fmla="*/ 4247 h 3152023"/>
                  <a:gd name="connsiteX175" fmla="*/ 1796796 w 2731269"/>
                  <a:gd name="connsiteY175" fmla="*/ 6786 h 3152023"/>
                  <a:gd name="connsiteX176" fmla="*/ 1819647 w 2731269"/>
                  <a:gd name="connsiteY176" fmla="*/ 24196 h 3152023"/>
                  <a:gd name="connsiteX177" fmla="*/ 1844312 w 2731269"/>
                  <a:gd name="connsiteY177" fmla="*/ 23834 h 3152023"/>
                  <a:gd name="connsiteX178" fmla="*/ 1872604 w 2731269"/>
                  <a:gd name="connsiteY178" fmla="*/ 12227 h 3152023"/>
                  <a:gd name="connsiteX179" fmla="*/ 1983958 w 2731269"/>
                  <a:gd name="connsiteY179" fmla="*/ 12589 h 3152023"/>
                  <a:gd name="connsiteX180" fmla="*/ 2010800 w 2731269"/>
                  <a:gd name="connsiteY180" fmla="*/ 17305 h 3152023"/>
                  <a:gd name="connsiteX181" fmla="*/ 2038366 w 2731269"/>
                  <a:gd name="connsiteY181" fmla="*/ 30725 h 3152023"/>
                  <a:gd name="connsiteX182" fmla="*/ 2051787 w 2731269"/>
                  <a:gd name="connsiteY182" fmla="*/ 44508 h 3152023"/>
                  <a:gd name="connsiteX183" fmla="*/ 2160240 w 2731269"/>
                  <a:gd name="connsiteY183" fmla="*/ 146432 h 3152023"/>
                  <a:gd name="connsiteX184" fmla="*/ 2162416 w 2731269"/>
                  <a:gd name="connsiteY184" fmla="*/ 187420 h 3152023"/>
                  <a:gd name="connsiteX185" fmla="*/ 2154799 w 2731269"/>
                  <a:gd name="connsiteY185" fmla="*/ 260689 h 3152023"/>
                  <a:gd name="connsiteX186" fmla="*/ 2150084 w 2731269"/>
                  <a:gd name="connsiteY186" fmla="*/ 290794 h 3152023"/>
                  <a:gd name="connsiteX187" fmla="*/ 2174386 w 2731269"/>
                  <a:gd name="connsiteY187" fmla="*/ 337222 h 3152023"/>
                  <a:gd name="connsiteX188" fmla="*/ 2157338 w 2731269"/>
                  <a:gd name="connsiteY188" fmla="*/ 358985 h 3152023"/>
                  <a:gd name="connsiteX189" fmla="*/ 2153348 w 2731269"/>
                  <a:gd name="connsiteY189" fmla="*/ 385827 h 3152023"/>
                  <a:gd name="connsiteX190" fmla="*/ 2148995 w 2731269"/>
                  <a:gd name="connsiteY190" fmla="*/ 393806 h 3152023"/>
                  <a:gd name="connsiteX191" fmla="*/ 2138114 w 2731269"/>
                  <a:gd name="connsiteY191" fmla="*/ 401423 h 3152023"/>
                  <a:gd name="connsiteX192" fmla="*/ 2148270 w 2731269"/>
                  <a:gd name="connsiteY192" fmla="*/ 413393 h 3152023"/>
                  <a:gd name="connsiteX193" fmla="*/ 2138114 w 2731269"/>
                  <a:gd name="connsiteY193" fmla="*/ 469977 h 3152023"/>
                  <a:gd name="connsiteX194" fmla="*/ 2075001 w 2731269"/>
                  <a:gd name="connsiteY194" fmla="*/ 496456 h 3152023"/>
                  <a:gd name="connsiteX195" fmla="*/ 2179464 w 2731269"/>
                  <a:gd name="connsiteY195" fmla="*/ 522209 h 3152023"/>
                  <a:gd name="connsiteX196" fmla="*/ 2211746 w 2731269"/>
                  <a:gd name="connsiteY196" fmla="*/ 536717 h 3152023"/>
                  <a:gd name="connsiteX197" fmla="*/ 2267967 w 2731269"/>
                  <a:gd name="connsiteY197" fmla="*/ 615065 h 3152023"/>
                  <a:gd name="connsiteX198" fmla="*/ 2279574 w 2731269"/>
                  <a:gd name="connsiteY198" fmla="*/ 650611 h 3152023"/>
                  <a:gd name="connsiteX199" fmla="*/ 2292269 w 2731269"/>
                  <a:gd name="connsiteY199" fmla="*/ 686157 h 3152023"/>
                  <a:gd name="connsiteX200" fmla="*/ 2308954 w 2731269"/>
                  <a:gd name="connsiteY200" fmla="*/ 729321 h 3152023"/>
                  <a:gd name="connsiteX201" fmla="*/ 2304602 w 2731269"/>
                  <a:gd name="connsiteY201" fmla="*/ 761240 h 3152023"/>
                  <a:gd name="connsiteX202" fmla="*/ 2303513 w 2731269"/>
                  <a:gd name="connsiteY202" fmla="*/ 775386 h 3152023"/>
                  <a:gd name="connsiteX203" fmla="*/ 2338334 w 2731269"/>
                  <a:gd name="connsiteY203" fmla="*/ 866428 h 3152023"/>
                  <a:gd name="connsiteX204" fmla="*/ 2404712 w 2731269"/>
                  <a:gd name="connsiteY204" fmla="*/ 994468 h 3152023"/>
                  <a:gd name="connsiteX205" fmla="*/ 2415956 w 2731269"/>
                  <a:gd name="connsiteY205" fmla="*/ 998095 h 3152023"/>
                  <a:gd name="connsiteX206" fmla="*/ 2425750 w 2731269"/>
                  <a:gd name="connsiteY206" fmla="*/ 989027 h 3152023"/>
                  <a:gd name="connsiteX207" fmla="*/ 2503734 w 2731269"/>
                  <a:gd name="connsiteY207" fmla="*/ 859537 h 3152023"/>
                  <a:gd name="connsiteX208" fmla="*/ 2531301 w 2731269"/>
                  <a:gd name="connsiteY208" fmla="*/ 738026 h 3152023"/>
                  <a:gd name="connsiteX209" fmla="*/ 2532751 w 2731269"/>
                  <a:gd name="connsiteY209" fmla="*/ 687971 h 3152023"/>
                  <a:gd name="connsiteX210" fmla="*/ 2537467 w 2731269"/>
                  <a:gd name="connsiteY210" fmla="*/ 678540 h 3152023"/>
                  <a:gd name="connsiteX211" fmla="*/ 2586797 w 2731269"/>
                  <a:gd name="connsiteY211" fmla="*/ 626672 h 3152023"/>
                  <a:gd name="connsiteX212" fmla="*/ 2603844 w 2731269"/>
                  <a:gd name="connsiteY212" fmla="*/ 625583 h 3152023"/>
                  <a:gd name="connsiteX213" fmla="*/ 2622343 w 2731269"/>
                  <a:gd name="connsiteY213" fmla="*/ 625221 h 3152023"/>
                  <a:gd name="connsiteX214" fmla="*/ 2655350 w 2731269"/>
                  <a:gd name="connsiteY214" fmla="*/ 602369 h 3152023"/>
                  <a:gd name="connsiteX215" fmla="*/ 2692710 w 2731269"/>
                  <a:gd name="connsiteY215" fmla="*/ 613614 h 3152023"/>
                  <a:gd name="connsiteX216" fmla="*/ 2690897 w 2731269"/>
                  <a:gd name="connsiteY216" fmla="*/ 634289 h 3152023"/>
                  <a:gd name="connsiteX217" fmla="*/ 2693073 w 2731269"/>
                  <a:gd name="connsiteY217" fmla="*/ 643357 h 3152023"/>
                  <a:gd name="connsiteX218" fmla="*/ 2706494 w 2731269"/>
                  <a:gd name="connsiteY218" fmla="*/ 651699 h 3152023"/>
                  <a:gd name="connsiteX219" fmla="*/ 2713748 w 2731269"/>
                  <a:gd name="connsiteY219" fmla="*/ 672737 h 3152023"/>
                  <a:gd name="connsiteX220" fmla="*/ 2716650 w 2731269"/>
                  <a:gd name="connsiteY220" fmla="*/ 685069 h 3152023"/>
                  <a:gd name="connsiteX221" fmla="*/ 2724267 w 2731269"/>
                  <a:gd name="connsiteY221" fmla="*/ 704293 h 3152023"/>
                  <a:gd name="connsiteX222" fmla="*/ 2734060 w 2731269"/>
                  <a:gd name="connsiteY222" fmla="*/ 735487 h 3152023"/>
                  <a:gd name="connsiteX223" fmla="*/ 2734060 w 2731269"/>
                  <a:gd name="connsiteY223" fmla="*/ 740565 h 3152023"/>
                  <a:gd name="connsiteX224" fmla="*/ 2712297 w 2731269"/>
                  <a:gd name="connsiteY224" fmla="*/ 779376 h 3152023"/>
                  <a:gd name="connsiteX225" fmla="*/ 2690897 w 2731269"/>
                  <a:gd name="connsiteY225" fmla="*/ 802953 h 3152023"/>
                  <a:gd name="connsiteX226" fmla="*/ 2662967 w 2731269"/>
                  <a:gd name="connsiteY226" fmla="*/ 822539 h 3152023"/>
                  <a:gd name="connsiteX227" fmla="*/ 2633950 w 2731269"/>
                  <a:gd name="connsiteY227" fmla="*/ 849018 h 3152023"/>
                  <a:gd name="connsiteX228" fmla="*/ 2602756 w 2731269"/>
                  <a:gd name="connsiteY228" fmla="*/ 938972 h 3152023"/>
                  <a:gd name="connsiteX229" fmla="*/ 2582444 w 2731269"/>
                  <a:gd name="connsiteY229" fmla="*/ 1036181 h 3152023"/>
                  <a:gd name="connsiteX230" fmla="*/ 2497568 w 2731269"/>
                  <a:gd name="connsiteY230" fmla="*/ 1185621 h 3152023"/>
                  <a:gd name="connsiteX231" fmla="*/ 2451865 w 2731269"/>
                  <a:gd name="connsiteY231" fmla="*/ 1241479 h 3152023"/>
                  <a:gd name="connsiteX232" fmla="*/ 2406888 w 2731269"/>
                  <a:gd name="connsiteY232" fmla="*/ 1251998 h 3152023"/>
                  <a:gd name="connsiteX233" fmla="*/ 2343050 w 2731269"/>
                  <a:gd name="connsiteY233" fmla="*/ 1226971 h 3152023"/>
                  <a:gd name="connsiteX234" fmla="*/ 2314758 w 2731269"/>
                  <a:gd name="connsiteY234" fmla="*/ 1199041 h 3152023"/>
                  <a:gd name="connsiteX235" fmla="*/ 2197600 w 2731269"/>
                  <a:gd name="connsiteY235" fmla="*/ 1009339 h 3152023"/>
                  <a:gd name="connsiteX236" fmla="*/ 2182366 w 2731269"/>
                  <a:gd name="connsiteY236" fmla="*/ 1010065 h 3152023"/>
                  <a:gd name="connsiteX237" fmla="*/ 2152260 w 2731269"/>
                  <a:gd name="connsiteY237" fmla="*/ 1058669 h 3152023"/>
                  <a:gd name="connsiteX238" fmla="*/ 2144280 w 2731269"/>
                  <a:gd name="connsiteY238" fmla="*/ 1081520 h 3152023"/>
                  <a:gd name="connsiteX239" fmla="*/ 2109822 w 2731269"/>
                  <a:gd name="connsiteY239" fmla="*/ 1210285 h 3152023"/>
                  <a:gd name="connsiteX240" fmla="*/ 2079353 w 2731269"/>
                  <a:gd name="connsiteY240" fmla="*/ 1259978 h 3152023"/>
                  <a:gd name="connsiteX241" fmla="*/ 2048885 w 2731269"/>
                  <a:gd name="connsiteY241" fmla="*/ 1330345 h 3152023"/>
                  <a:gd name="connsiteX242" fmla="*/ 2034376 w 2731269"/>
                  <a:gd name="connsiteY242" fmla="*/ 1435896 h 3152023"/>
                  <a:gd name="connsiteX243" fmla="*/ 2025308 w 2731269"/>
                  <a:gd name="connsiteY243" fmla="*/ 1455846 h 3152023"/>
                  <a:gd name="connsiteX244" fmla="*/ 2017329 w 2731269"/>
                  <a:gd name="connsiteY244" fmla="*/ 1477609 h 3152023"/>
                  <a:gd name="connsiteX245" fmla="*/ 2000281 w 2731269"/>
                  <a:gd name="connsiteY245" fmla="*/ 1514606 h 3152023"/>
                  <a:gd name="connsiteX246" fmla="*/ 1987948 w 2731269"/>
                  <a:gd name="connsiteY246" fmla="*/ 1531291 h 3152023"/>
                  <a:gd name="connsiteX247" fmla="*/ 1994840 w 2731269"/>
                  <a:gd name="connsiteY247" fmla="*/ 1548339 h 3152023"/>
                  <a:gd name="connsiteX248" fmla="*/ 2098577 w 2731269"/>
                  <a:gd name="connsiteY248" fmla="*/ 1604198 h 3152023"/>
                  <a:gd name="connsiteX249" fmla="*/ 2209569 w 2731269"/>
                  <a:gd name="connsiteY249" fmla="*/ 1663321 h 3152023"/>
                  <a:gd name="connsiteX250" fmla="*/ 2395644 w 2731269"/>
                  <a:gd name="connsiteY250" fmla="*/ 1763794 h 3152023"/>
                  <a:gd name="connsiteX251" fmla="*/ 2505910 w 2731269"/>
                  <a:gd name="connsiteY251" fmla="*/ 1839239 h 3152023"/>
                  <a:gd name="connsiteX252" fmla="*/ 2552701 w 2731269"/>
                  <a:gd name="connsiteY252" fmla="*/ 1887481 h 3152023"/>
                  <a:gd name="connsiteX253" fmla="*/ 2604933 w 2731269"/>
                  <a:gd name="connsiteY253" fmla="*/ 1961113 h 3152023"/>
                  <a:gd name="connsiteX254" fmla="*/ 2600943 w 2731269"/>
                  <a:gd name="connsiteY254" fmla="*/ 2035833 h 3152023"/>
                  <a:gd name="connsiteX255" fmla="*/ 2552701 w 2731269"/>
                  <a:gd name="connsiteY255" fmla="*/ 2148638 h 3152023"/>
                  <a:gd name="connsiteX256" fmla="*/ 2525497 w 2731269"/>
                  <a:gd name="connsiteY256" fmla="*/ 2216829 h 3152023"/>
                  <a:gd name="connsiteX257" fmla="*/ 2522595 w 2731269"/>
                  <a:gd name="connsiteY257" fmla="*/ 2236779 h 3152023"/>
                  <a:gd name="connsiteX258" fmla="*/ 2520056 w 2731269"/>
                  <a:gd name="connsiteY258" fmla="*/ 2264345 h 3152023"/>
                  <a:gd name="connsiteX259" fmla="*/ 2485235 w 2731269"/>
                  <a:gd name="connsiteY259" fmla="*/ 2358289 h 3152023"/>
                  <a:gd name="connsiteX260" fmla="*/ 2467462 w 2731269"/>
                  <a:gd name="connsiteY260" fmla="*/ 2415599 h 3152023"/>
                  <a:gd name="connsiteX261" fmla="*/ 2462747 w 2731269"/>
                  <a:gd name="connsiteY261" fmla="*/ 2429382 h 3152023"/>
                  <a:gd name="connsiteX262" fmla="*/ 2394918 w 2731269"/>
                  <a:gd name="connsiteY262" fmla="*/ 2602399 h 3152023"/>
                  <a:gd name="connsiteX263" fmla="*/ 2366989 w 2731269"/>
                  <a:gd name="connsiteY263" fmla="*/ 2686187 h 3152023"/>
                  <a:gd name="connsiteX264" fmla="*/ 2343050 w 2731269"/>
                  <a:gd name="connsiteY264" fmla="*/ 2810962 h 3152023"/>
                  <a:gd name="connsiteX265" fmla="*/ 2348491 w 2731269"/>
                  <a:gd name="connsiteY265" fmla="*/ 2831637 h 3152023"/>
                  <a:gd name="connsiteX266" fmla="*/ 2380410 w 2731269"/>
                  <a:gd name="connsiteY266" fmla="*/ 2866821 h 3152023"/>
                  <a:gd name="connsiteX267" fmla="*/ 2394193 w 2731269"/>
                  <a:gd name="connsiteY267" fmla="*/ 2900916 h 3152023"/>
                  <a:gd name="connsiteX268" fmla="*/ 2396732 w 2731269"/>
                  <a:gd name="connsiteY268" fmla="*/ 2925218 h 3152023"/>
                  <a:gd name="connsiteX269" fmla="*/ 2412329 w 2731269"/>
                  <a:gd name="connsiteY269" fmla="*/ 2947344 h 3152023"/>
                  <a:gd name="connsiteX270" fmla="*/ 2422122 w 2731269"/>
                  <a:gd name="connsiteY270" fmla="*/ 2960402 h 3152023"/>
                  <a:gd name="connsiteX271" fmla="*/ 2439533 w 2731269"/>
                  <a:gd name="connsiteY271" fmla="*/ 2980714 h 3152023"/>
                  <a:gd name="connsiteX272" fmla="*/ 2466374 w 2731269"/>
                  <a:gd name="connsiteY272" fmla="*/ 3005016 h 3152023"/>
                  <a:gd name="connsiteX273" fmla="*/ 2520419 w 2731269"/>
                  <a:gd name="connsiteY273" fmla="*/ 3044553 h 3152023"/>
                  <a:gd name="connsiteX274" fmla="*/ 2571200 w 2731269"/>
                  <a:gd name="connsiteY274" fmla="*/ 3052895 h 3152023"/>
                  <a:gd name="connsiteX275" fmla="*/ 2606383 w 2731269"/>
                  <a:gd name="connsiteY275" fmla="*/ 3104039 h 3152023"/>
                  <a:gd name="connsiteX276" fmla="*/ 2575190 w 2731269"/>
                  <a:gd name="connsiteY276" fmla="*/ 3150104 h 3152023"/>
                  <a:gd name="connsiteX277" fmla="*/ 2545084 w 2731269"/>
                  <a:gd name="connsiteY277" fmla="*/ 3152643 h 3152023"/>
                  <a:gd name="connsiteX278" fmla="*/ 2491402 w 2731269"/>
                  <a:gd name="connsiteY278" fmla="*/ 3155182 h 3152023"/>
                  <a:gd name="connsiteX279" fmla="*/ 2470727 w 2731269"/>
                  <a:gd name="connsiteY279" fmla="*/ 3153005 h 3152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2731269" h="3152023">
                    <a:moveTo>
                      <a:pt x="2470727" y="3153005"/>
                    </a:moveTo>
                    <a:cubicBezTo>
                      <a:pt x="2467825" y="3148653"/>
                      <a:pt x="2463110" y="3149015"/>
                      <a:pt x="2458757" y="3148290"/>
                    </a:cubicBezTo>
                    <a:cubicBezTo>
                      <a:pt x="2435906" y="3143575"/>
                      <a:pt x="2412692" y="3139585"/>
                      <a:pt x="2389478" y="3134870"/>
                    </a:cubicBezTo>
                    <a:cubicBezTo>
                      <a:pt x="2356833" y="3128340"/>
                      <a:pt x="2326727" y="3114920"/>
                      <a:pt x="2298073" y="3097872"/>
                    </a:cubicBezTo>
                    <a:cubicBezTo>
                      <a:pt x="2292269" y="3094245"/>
                      <a:pt x="2286466" y="3090618"/>
                      <a:pt x="2280300" y="3087353"/>
                    </a:cubicBezTo>
                    <a:cubicBezTo>
                      <a:pt x="2235685" y="3063414"/>
                      <a:pt x="2189620" y="3043827"/>
                      <a:pt x="2140290" y="3031857"/>
                    </a:cubicBezTo>
                    <a:cubicBezTo>
                      <a:pt x="2106920" y="3023878"/>
                      <a:pt x="2088784" y="2997399"/>
                      <a:pt x="2095313" y="2963666"/>
                    </a:cubicBezTo>
                    <a:cubicBezTo>
                      <a:pt x="2097852" y="2950971"/>
                      <a:pt x="2100754" y="2923767"/>
                      <a:pt x="2100391" y="2910347"/>
                    </a:cubicBezTo>
                    <a:cubicBezTo>
                      <a:pt x="2099303" y="2877339"/>
                      <a:pt x="2113086" y="2849410"/>
                      <a:pt x="2130497" y="2822569"/>
                    </a:cubicBezTo>
                    <a:cubicBezTo>
                      <a:pt x="2135575" y="2814952"/>
                      <a:pt x="2144280" y="2811687"/>
                      <a:pt x="2153711" y="2815677"/>
                    </a:cubicBezTo>
                    <a:cubicBezTo>
                      <a:pt x="2160240" y="2818579"/>
                      <a:pt x="2164955" y="2817491"/>
                      <a:pt x="2166769" y="2810237"/>
                    </a:cubicBezTo>
                    <a:cubicBezTo>
                      <a:pt x="2175837" y="2771063"/>
                      <a:pt x="2193610" y="2734428"/>
                      <a:pt x="2193610" y="2693078"/>
                    </a:cubicBezTo>
                    <a:cubicBezTo>
                      <a:pt x="2193610" y="2678932"/>
                      <a:pt x="2197237" y="2664786"/>
                      <a:pt x="2203403" y="2650640"/>
                    </a:cubicBezTo>
                    <a:cubicBezTo>
                      <a:pt x="2209932" y="2635769"/>
                      <a:pt x="2211020" y="2618358"/>
                      <a:pt x="2214647" y="2602036"/>
                    </a:cubicBezTo>
                    <a:cubicBezTo>
                      <a:pt x="2230244" y="2529130"/>
                      <a:pt x="2245841" y="2456223"/>
                      <a:pt x="2260713" y="2382954"/>
                    </a:cubicBezTo>
                    <a:cubicBezTo>
                      <a:pt x="2264340" y="2364818"/>
                      <a:pt x="2264340" y="2345957"/>
                      <a:pt x="2263252" y="2327096"/>
                    </a:cubicBezTo>
                    <a:cubicBezTo>
                      <a:pt x="2261076" y="2286834"/>
                      <a:pt x="2269418" y="2247660"/>
                      <a:pt x="2285740" y="2210663"/>
                    </a:cubicBezTo>
                    <a:cubicBezTo>
                      <a:pt x="2289730" y="2201958"/>
                      <a:pt x="2294083" y="2193978"/>
                      <a:pt x="2294808" y="2184184"/>
                    </a:cubicBezTo>
                    <a:cubicBezTo>
                      <a:pt x="2295534" y="2174028"/>
                      <a:pt x="2298798" y="2165323"/>
                      <a:pt x="2307503" y="2158794"/>
                    </a:cubicBezTo>
                    <a:cubicBezTo>
                      <a:pt x="2314758" y="2153353"/>
                      <a:pt x="2314395" y="2144285"/>
                      <a:pt x="2315846" y="2136306"/>
                    </a:cubicBezTo>
                    <a:cubicBezTo>
                      <a:pt x="2318748" y="2122160"/>
                      <a:pt x="2320561" y="2108376"/>
                      <a:pt x="2323100" y="2094230"/>
                    </a:cubicBezTo>
                    <a:cubicBezTo>
                      <a:pt x="2326365" y="2077182"/>
                      <a:pt x="2322738" y="2069203"/>
                      <a:pt x="2308229" y="2060860"/>
                    </a:cubicBezTo>
                    <a:cubicBezTo>
                      <a:pt x="2262889" y="2034382"/>
                      <a:pt x="2212471" y="2022412"/>
                      <a:pt x="2161691" y="2012619"/>
                    </a:cubicBezTo>
                    <a:cubicBezTo>
                      <a:pt x="2093862" y="1999561"/>
                      <a:pt x="2024583" y="1991944"/>
                      <a:pt x="1957480" y="1973445"/>
                    </a:cubicBezTo>
                    <a:cubicBezTo>
                      <a:pt x="1949500" y="1971269"/>
                      <a:pt x="1941520" y="1969455"/>
                      <a:pt x="1934266" y="1965828"/>
                    </a:cubicBezTo>
                    <a:cubicBezTo>
                      <a:pt x="1907062" y="1953133"/>
                      <a:pt x="1876957" y="1950594"/>
                      <a:pt x="1849027" y="1940438"/>
                    </a:cubicBezTo>
                    <a:cubicBezTo>
                      <a:pt x="1820372" y="1929556"/>
                      <a:pt x="1793894" y="1913959"/>
                      <a:pt x="1767416" y="1899088"/>
                    </a:cubicBezTo>
                    <a:cubicBezTo>
                      <a:pt x="1759436" y="1894735"/>
                      <a:pt x="1754358" y="1894373"/>
                      <a:pt x="1747103" y="1900539"/>
                    </a:cubicBezTo>
                    <a:cubicBezTo>
                      <a:pt x="1714821" y="1926292"/>
                      <a:pt x="1686892" y="1956760"/>
                      <a:pt x="1654973" y="1983239"/>
                    </a:cubicBezTo>
                    <a:cubicBezTo>
                      <a:pt x="1600565" y="2028216"/>
                      <a:pt x="1541079" y="2065575"/>
                      <a:pt x="1482319" y="2104024"/>
                    </a:cubicBezTo>
                    <a:cubicBezTo>
                      <a:pt x="1463095" y="2116356"/>
                      <a:pt x="1444233" y="2129051"/>
                      <a:pt x="1425372" y="2142109"/>
                    </a:cubicBezTo>
                    <a:cubicBezTo>
                      <a:pt x="1410863" y="2151903"/>
                      <a:pt x="1395992" y="2160608"/>
                      <a:pt x="1380032" y="2168588"/>
                    </a:cubicBezTo>
                    <a:cubicBezTo>
                      <a:pt x="1339045" y="2189625"/>
                      <a:pt x="1299509" y="2213202"/>
                      <a:pt x="1265050" y="2244396"/>
                    </a:cubicBezTo>
                    <a:cubicBezTo>
                      <a:pt x="1261061" y="2248023"/>
                      <a:pt x="1256708" y="2251287"/>
                      <a:pt x="1251993" y="2253464"/>
                    </a:cubicBezTo>
                    <a:cubicBezTo>
                      <a:pt x="1239660" y="2259630"/>
                      <a:pt x="1229867" y="2268698"/>
                      <a:pt x="1223338" y="2281030"/>
                    </a:cubicBezTo>
                    <a:cubicBezTo>
                      <a:pt x="1213545" y="2300254"/>
                      <a:pt x="1197585" y="2312224"/>
                      <a:pt x="1177635" y="2319116"/>
                    </a:cubicBezTo>
                    <a:cubicBezTo>
                      <a:pt x="1160950" y="2324919"/>
                      <a:pt x="1144991" y="2332174"/>
                      <a:pt x="1125767" y="2327458"/>
                    </a:cubicBezTo>
                    <a:cubicBezTo>
                      <a:pt x="1111621" y="2323831"/>
                      <a:pt x="1096386" y="2327458"/>
                      <a:pt x="1082240" y="2332174"/>
                    </a:cubicBezTo>
                    <a:cubicBezTo>
                      <a:pt x="1045969" y="2344869"/>
                      <a:pt x="1008609" y="2352849"/>
                      <a:pt x="971249" y="2360828"/>
                    </a:cubicBezTo>
                    <a:cubicBezTo>
                      <a:pt x="957465" y="2363730"/>
                      <a:pt x="943319" y="2367357"/>
                      <a:pt x="934614" y="2380778"/>
                    </a:cubicBezTo>
                    <a:cubicBezTo>
                      <a:pt x="933163" y="2382954"/>
                      <a:pt x="929899" y="2384042"/>
                      <a:pt x="927360" y="2385131"/>
                    </a:cubicBezTo>
                    <a:cubicBezTo>
                      <a:pt x="832327" y="2413785"/>
                      <a:pt x="737658" y="2444254"/>
                      <a:pt x="640812" y="2467830"/>
                    </a:cubicBezTo>
                    <a:cubicBezTo>
                      <a:pt x="616147" y="2473634"/>
                      <a:pt x="591120" y="2476898"/>
                      <a:pt x="566455" y="2482339"/>
                    </a:cubicBezTo>
                    <a:cubicBezTo>
                      <a:pt x="533447" y="2489593"/>
                      <a:pt x="502616" y="2504465"/>
                      <a:pt x="471060" y="2516797"/>
                    </a:cubicBezTo>
                    <a:cubicBezTo>
                      <a:pt x="457277" y="2522238"/>
                      <a:pt x="444219" y="2528767"/>
                      <a:pt x="428985" y="2531669"/>
                    </a:cubicBezTo>
                    <a:cubicBezTo>
                      <a:pt x="407584" y="2535659"/>
                      <a:pt x="389448" y="2548354"/>
                      <a:pt x="370224" y="2558147"/>
                    </a:cubicBezTo>
                    <a:cubicBezTo>
                      <a:pt x="352814" y="2566852"/>
                      <a:pt x="335040" y="2575195"/>
                      <a:pt x="315454" y="2578459"/>
                    </a:cubicBezTo>
                    <a:cubicBezTo>
                      <a:pt x="308199" y="2579548"/>
                      <a:pt x="307111" y="2583175"/>
                      <a:pt x="307474" y="2588978"/>
                    </a:cubicBezTo>
                    <a:cubicBezTo>
                      <a:pt x="307837" y="2597321"/>
                      <a:pt x="310738" y="2604938"/>
                      <a:pt x="313640" y="2612555"/>
                    </a:cubicBezTo>
                    <a:cubicBezTo>
                      <a:pt x="315454" y="2618358"/>
                      <a:pt x="314728" y="2620898"/>
                      <a:pt x="309287" y="2624162"/>
                    </a:cubicBezTo>
                    <a:cubicBezTo>
                      <a:pt x="287162" y="2636132"/>
                      <a:pt x="278819" y="2658983"/>
                      <a:pt x="269026" y="2679658"/>
                    </a:cubicBezTo>
                    <a:cubicBezTo>
                      <a:pt x="265398" y="2687275"/>
                      <a:pt x="273016" y="2693804"/>
                      <a:pt x="280270" y="2697794"/>
                    </a:cubicBezTo>
                    <a:cubicBezTo>
                      <a:pt x="287524" y="2701421"/>
                      <a:pt x="289701" y="2696343"/>
                      <a:pt x="290789" y="2690540"/>
                    </a:cubicBezTo>
                    <a:cubicBezTo>
                      <a:pt x="291514" y="2687275"/>
                      <a:pt x="293328" y="2686549"/>
                      <a:pt x="295867" y="2688000"/>
                    </a:cubicBezTo>
                    <a:cubicBezTo>
                      <a:pt x="298769" y="2689451"/>
                      <a:pt x="302758" y="2689089"/>
                      <a:pt x="303121" y="2694529"/>
                    </a:cubicBezTo>
                    <a:cubicBezTo>
                      <a:pt x="303484" y="2703597"/>
                      <a:pt x="293691" y="2713391"/>
                      <a:pt x="283897" y="2712665"/>
                    </a:cubicBezTo>
                    <a:cubicBezTo>
                      <a:pt x="269751" y="2711577"/>
                      <a:pt x="259595" y="2702509"/>
                      <a:pt x="256331" y="2687275"/>
                    </a:cubicBezTo>
                    <a:cubicBezTo>
                      <a:pt x="255242" y="2682197"/>
                      <a:pt x="254517" y="2677119"/>
                      <a:pt x="253429" y="2669502"/>
                    </a:cubicBezTo>
                    <a:cubicBezTo>
                      <a:pt x="245449" y="2688363"/>
                      <a:pt x="242185" y="2706136"/>
                      <a:pt x="242185" y="2723909"/>
                    </a:cubicBezTo>
                    <a:cubicBezTo>
                      <a:pt x="242185" y="2732615"/>
                      <a:pt x="240008" y="2738418"/>
                      <a:pt x="231303" y="2739869"/>
                    </a:cubicBezTo>
                    <a:cubicBezTo>
                      <a:pt x="222598" y="2741320"/>
                      <a:pt x="221147" y="2747486"/>
                      <a:pt x="219696" y="2754740"/>
                    </a:cubicBezTo>
                    <a:cubicBezTo>
                      <a:pt x="216069" y="2776141"/>
                      <a:pt x="212442" y="2797179"/>
                      <a:pt x="205187" y="2817854"/>
                    </a:cubicBezTo>
                    <a:cubicBezTo>
                      <a:pt x="204462" y="2820030"/>
                      <a:pt x="204099" y="2822569"/>
                      <a:pt x="200472" y="2824745"/>
                    </a:cubicBezTo>
                    <a:cubicBezTo>
                      <a:pt x="206275" y="2794640"/>
                      <a:pt x="209540" y="2764897"/>
                      <a:pt x="212442" y="2735516"/>
                    </a:cubicBezTo>
                    <a:cubicBezTo>
                      <a:pt x="213167" y="2729350"/>
                      <a:pt x="217520" y="2727537"/>
                      <a:pt x="222235" y="2726086"/>
                    </a:cubicBezTo>
                    <a:cubicBezTo>
                      <a:pt x="228764" y="2723547"/>
                      <a:pt x="231303" y="2719920"/>
                      <a:pt x="229852" y="2711940"/>
                    </a:cubicBezTo>
                    <a:cubicBezTo>
                      <a:pt x="227313" y="2697431"/>
                      <a:pt x="232391" y="2683648"/>
                      <a:pt x="237469" y="2670227"/>
                    </a:cubicBezTo>
                    <a:cubicBezTo>
                      <a:pt x="241459" y="2659708"/>
                      <a:pt x="246900" y="2649552"/>
                      <a:pt x="248713" y="2635043"/>
                    </a:cubicBezTo>
                    <a:cubicBezTo>
                      <a:pt x="237469" y="2644474"/>
                      <a:pt x="228038" y="2651366"/>
                      <a:pt x="221147" y="2661522"/>
                    </a:cubicBezTo>
                    <a:cubicBezTo>
                      <a:pt x="217882" y="2666237"/>
                      <a:pt x="216069" y="2674217"/>
                      <a:pt x="212079" y="2675668"/>
                    </a:cubicBezTo>
                    <a:cubicBezTo>
                      <a:pt x="192855" y="2681834"/>
                      <a:pt x="188139" y="2703597"/>
                      <a:pt x="171454" y="2711577"/>
                    </a:cubicBezTo>
                    <a:cubicBezTo>
                      <a:pt x="168553" y="2713028"/>
                      <a:pt x="167827" y="2715930"/>
                      <a:pt x="166739" y="2718469"/>
                    </a:cubicBezTo>
                    <a:cubicBezTo>
                      <a:pt x="157308" y="2740595"/>
                      <a:pt x="144613" y="2760544"/>
                      <a:pt x="129379" y="2778680"/>
                    </a:cubicBezTo>
                    <a:cubicBezTo>
                      <a:pt x="106165" y="2806609"/>
                      <a:pt x="102538" y="2840705"/>
                      <a:pt x="85490" y="2871899"/>
                    </a:cubicBezTo>
                    <a:cubicBezTo>
                      <a:pt x="80412" y="2881329"/>
                      <a:pt x="81500" y="2894750"/>
                      <a:pt x="77148" y="2905994"/>
                    </a:cubicBezTo>
                    <a:cubicBezTo>
                      <a:pt x="72070" y="2919052"/>
                      <a:pt x="52845" y="2921591"/>
                      <a:pt x="41964" y="2925218"/>
                    </a:cubicBezTo>
                    <a:cubicBezTo>
                      <a:pt x="36886" y="2927032"/>
                      <a:pt x="33621" y="2921228"/>
                      <a:pt x="30357" y="2917601"/>
                    </a:cubicBezTo>
                    <a:cubicBezTo>
                      <a:pt x="20564" y="2905631"/>
                      <a:pt x="18025" y="2890760"/>
                      <a:pt x="16936" y="2876251"/>
                    </a:cubicBezTo>
                    <a:cubicBezTo>
                      <a:pt x="11133" y="2815677"/>
                      <a:pt x="-10993" y="2755103"/>
                      <a:pt x="6780" y="2696343"/>
                    </a:cubicBezTo>
                    <a:cubicBezTo>
                      <a:pt x="16574" y="2663698"/>
                      <a:pt x="31445" y="2632505"/>
                      <a:pt x="47767" y="2602399"/>
                    </a:cubicBezTo>
                    <a:cubicBezTo>
                      <a:pt x="65178" y="2570117"/>
                      <a:pt x="72432" y="2536384"/>
                      <a:pt x="72795" y="2500112"/>
                    </a:cubicBezTo>
                    <a:cubicBezTo>
                      <a:pt x="73158" y="2467468"/>
                      <a:pt x="74609" y="2434823"/>
                      <a:pt x="80049" y="2402541"/>
                    </a:cubicBezTo>
                    <a:cubicBezTo>
                      <a:pt x="81500" y="2393836"/>
                      <a:pt x="85127" y="2387307"/>
                      <a:pt x="93107" y="2383317"/>
                    </a:cubicBezTo>
                    <a:cubicBezTo>
                      <a:pt x="103263" y="2378239"/>
                      <a:pt x="128291" y="2366995"/>
                      <a:pt x="133732" y="2355750"/>
                    </a:cubicBezTo>
                    <a:cubicBezTo>
                      <a:pt x="135183" y="2352849"/>
                      <a:pt x="138447" y="2351760"/>
                      <a:pt x="142074" y="2352123"/>
                    </a:cubicBezTo>
                    <a:cubicBezTo>
                      <a:pt x="158397" y="2353574"/>
                      <a:pt x="181973" y="2361917"/>
                      <a:pt x="197933" y="2363730"/>
                    </a:cubicBezTo>
                    <a:cubicBezTo>
                      <a:pt x="205550" y="2364818"/>
                      <a:pt x="214255" y="2365544"/>
                      <a:pt x="219333" y="2371710"/>
                    </a:cubicBezTo>
                    <a:cubicBezTo>
                      <a:pt x="232391" y="2388032"/>
                      <a:pt x="251978" y="2388032"/>
                      <a:pt x="269388" y="2391659"/>
                    </a:cubicBezTo>
                    <a:cubicBezTo>
                      <a:pt x="296955" y="2397100"/>
                      <a:pt x="325972" y="2396012"/>
                      <a:pt x="351725" y="2384768"/>
                    </a:cubicBezTo>
                    <a:cubicBezTo>
                      <a:pt x="385096" y="2369896"/>
                      <a:pt x="420279" y="2359740"/>
                      <a:pt x="454012" y="2345232"/>
                    </a:cubicBezTo>
                    <a:cubicBezTo>
                      <a:pt x="499715" y="2325645"/>
                      <a:pt x="543604" y="2302793"/>
                      <a:pt x="586767" y="2277766"/>
                    </a:cubicBezTo>
                    <a:cubicBezTo>
                      <a:pt x="616873" y="2260355"/>
                      <a:pt x="649517" y="2248023"/>
                      <a:pt x="681799" y="2235691"/>
                    </a:cubicBezTo>
                    <a:cubicBezTo>
                      <a:pt x="690867" y="2232063"/>
                      <a:pt x="700661" y="2228074"/>
                      <a:pt x="706101" y="2220094"/>
                    </a:cubicBezTo>
                    <a:cubicBezTo>
                      <a:pt x="722786" y="2195429"/>
                      <a:pt x="747814" y="2183096"/>
                      <a:pt x="773567" y="2171489"/>
                    </a:cubicBezTo>
                    <a:cubicBezTo>
                      <a:pt x="793879" y="2162059"/>
                      <a:pt x="813829" y="2151903"/>
                      <a:pt x="834141" y="2142472"/>
                    </a:cubicBezTo>
                    <a:cubicBezTo>
                      <a:pt x="848287" y="2135580"/>
                      <a:pt x="863158" y="2131228"/>
                      <a:pt x="879118" y="2134855"/>
                    </a:cubicBezTo>
                    <a:cubicBezTo>
                      <a:pt x="884559" y="2136306"/>
                      <a:pt x="889637" y="2133767"/>
                      <a:pt x="894715" y="2132316"/>
                    </a:cubicBezTo>
                    <a:cubicBezTo>
                      <a:pt x="942594" y="2117444"/>
                      <a:pt x="989384" y="2097495"/>
                      <a:pt x="1038351" y="2088790"/>
                    </a:cubicBezTo>
                    <a:cubicBezTo>
                      <a:pt x="1072084" y="2082986"/>
                      <a:pt x="1093485" y="2065575"/>
                      <a:pt x="1113797" y="2040548"/>
                    </a:cubicBezTo>
                    <a:cubicBezTo>
                      <a:pt x="1162401" y="1980699"/>
                      <a:pt x="1204114" y="1916498"/>
                      <a:pt x="1244738" y="1851209"/>
                    </a:cubicBezTo>
                    <a:cubicBezTo>
                      <a:pt x="1267952" y="1813849"/>
                      <a:pt x="1296970" y="1781567"/>
                      <a:pt x="1326713" y="1749285"/>
                    </a:cubicBezTo>
                    <a:cubicBezTo>
                      <a:pt x="1359357" y="1713739"/>
                      <a:pt x="1397805" y="1687260"/>
                      <a:pt x="1436979" y="1660782"/>
                    </a:cubicBezTo>
                    <a:cubicBezTo>
                      <a:pt x="1442783" y="1656792"/>
                      <a:pt x="1446410" y="1651714"/>
                      <a:pt x="1449312" y="1644822"/>
                    </a:cubicBezTo>
                    <a:cubicBezTo>
                      <a:pt x="1454390" y="1631402"/>
                      <a:pt x="1461281" y="1618706"/>
                      <a:pt x="1467085" y="1606011"/>
                    </a:cubicBezTo>
                    <a:cubicBezTo>
                      <a:pt x="1472525" y="1594042"/>
                      <a:pt x="1474702" y="1582072"/>
                      <a:pt x="1471437" y="1569014"/>
                    </a:cubicBezTo>
                    <a:cubicBezTo>
                      <a:pt x="1468173" y="1556682"/>
                      <a:pt x="1472888" y="1544712"/>
                      <a:pt x="1476515" y="1533105"/>
                    </a:cubicBezTo>
                    <a:cubicBezTo>
                      <a:pt x="1490661" y="1489216"/>
                      <a:pt x="1512062" y="1448954"/>
                      <a:pt x="1533825" y="1408330"/>
                    </a:cubicBezTo>
                    <a:cubicBezTo>
                      <a:pt x="1559578" y="1360451"/>
                      <a:pt x="1598026" y="1327806"/>
                      <a:pt x="1639013" y="1296613"/>
                    </a:cubicBezTo>
                    <a:cubicBezTo>
                      <a:pt x="1647356" y="1290084"/>
                      <a:pt x="1653159" y="1283192"/>
                      <a:pt x="1655336" y="1272310"/>
                    </a:cubicBezTo>
                    <a:cubicBezTo>
                      <a:pt x="1659688" y="1250547"/>
                      <a:pt x="1668756" y="1230235"/>
                      <a:pt x="1677099" y="1209923"/>
                    </a:cubicBezTo>
                    <a:cubicBezTo>
                      <a:pt x="1689794" y="1178004"/>
                      <a:pt x="1693784" y="1146447"/>
                      <a:pt x="1681814" y="1113440"/>
                    </a:cubicBezTo>
                    <a:cubicBezTo>
                      <a:pt x="1676373" y="1098568"/>
                      <a:pt x="1672746" y="1082971"/>
                      <a:pt x="1675648" y="1066649"/>
                    </a:cubicBezTo>
                    <a:cubicBezTo>
                      <a:pt x="1676373" y="1061571"/>
                      <a:pt x="1675285" y="1056493"/>
                      <a:pt x="1672021" y="1052866"/>
                    </a:cubicBezTo>
                    <a:cubicBezTo>
                      <a:pt x="1655698" y="1034004"/>
                      <a:pt x="1653885" y="1009702"/>
                      <a:pt x="1646993" y="987214"/>
                    </a:cubicBezTo>
                    <a:cubicBezTo>
                      <a:pt x="1628857" y="926277"/>
                      <a:pt x="1611084" y="865340"/>
                      <a:pt x="1593311" y="804404"/>
                    </a:cubicBezTo>
                    <a:cubicBezTo>
                      <a:pt x="1591860" y="799326"/>
                      <a:pt x="1588958" y="797512"/>
                      <a:pt x="1584243" y="796061"/>
                    </a:cubicBezTo>
                    <a:cubicBezTo>
                      <a:pt x="1562117" y="788807"/>
                      <a:pt x="1539266" y="787719"/>
                      <a:pt x="1516414" y="787356"/>
                    </a:cubicBezTo>
                    <a:cubicBezTo>
                      <a:pt x="1483407" y="786268"/>
                      <a:pt x="1450400" y="785180"/>
                      <a:pt x="1418843" y="772847"/>
                    </a:cubicBezTo>
                    <a:cubicBezTo>
                      <a:pt x="1407599" y="768494"/>
                      <a:pt x="1395629" y="769583"/>
                      <a:pt x="1383659" y="771033"/>
                    </a:cubicBezTo>
                    <a:cubicBezTo>
                      <a:pt x="1344123" y="776112"/>
                      <a:pt x="1304224" y="781552"/>
                      <a:pt x="1264325" y="781552"/>
                    </a:cubicBezTo>
                    <a:cubicBezTo>
                      <a:pt x="1220073" y="781915"/>
                      <a:pt x="1213545" y="790258"/>
                      <a:pt x="1223338" y="833058"/>
                    </a:cubicBezTo>
                    <a:cubicBezTo>
                      <a:pt x="1231680" y="869693"/>
                      <a:pt x="1233131" y="907416"/>
                      <a:pt x="1238209" y="944413"/>
                    </a:cubicBezTo>
                    <a:cubicBezTo>
                      <a:pt x="1244738" y="990478"/>
                      <a:pt x="1260698" y="1033642"/>
                      <a:pt x="1279922" y="1075717"/>
                    </a:cubicBezTo>
                    <a:cubicBezTo>
                      <a:pt x="1285725" y="1088775"/>
                      <a:pt x="1291166" y="1102195"/>
                      <a:pt x="1298783" y="1114165"/>
                    </a:cubicBezTo>
                    <a:cubicBezTo>
                      <a:pt x="1320184" y="1147173"/>
                      <a:pt x="1327075" y="1184170"/>
                      <a:pt x="1332516" y="1221530"/>
                    </a:cubicBezTo>
                    <a:cubicBezTo>
                      <a:pt x="1334330" y="1233862"/>
                      <a:pt x="1337594" y="1245106"/>
                      <a:pt x="1346662" y="1254537"/>
                    </a:cubicBezTo>
                    <a:cubicBezTo>
                      <a:pt x="1358269" y="1266507"/>
                      <a:pt x="1360808" y="1281741"/>
                      <a:pt x="1361171" y="1297701"/>
                    </a:cubicBezTo>
                    <a:cubicBezTo>
                      <a:pt x="1361896" y="1318376"/>
                      <a:pt x="1361171" y="1339413"/>
                      <a:pt x="1366974" y="1359726"/>
                    </a:cubicBezTo>
                    <a:cubicBezTo>
                      <a:pt x="1367700" y="1362627"/>
                      <a:pt x="1367337" y="1365166"/>
                      <a:pt x="1366249" y="1368068"/>
                    </a:cubicBezTo>
                    <a:cubicBezTo>
                      <a:pt x="1357181" y="1395272"/>
                      <a:pt x="1362622" y="1419211"/>
                      <a:pt x="1381483" y="1440974"/>
                    </a:cubicBezTo>
                    <a:cubicBezTo>
                      <a:pt x="1385110" y="1445327"/>
                      <a:pt x="1388738" y="1450042"/>
                      <a:pt x="1391639" y="1454758"/>
                    </a:cubicBezTo>
                    <a:cubicBezTo>
                      <a:pt x="1394904" y="1459836"/>
                      <a:pt x="1396355" y="1465277"/>
                      <a:pt x="1391277" y="1470355"/>
                    </a:cubicBezTo>
                    <a:cubicBezTo>
                      <a:pt x="1386561" y="1474707"/>
                      <a:pt x="1382209" y="1477246"/>
                      <a:pt x="1374954" y="1474345"/>
                    </a:cubicBezTo>
                    <a:cubicBezTo>
                      <a:pt x="1360808" y="1468178"/>
                      <a:pt x="1346300" y="1462738"/>
                      <a:pt x="1335418" y="1450042"/>
                    </a:cubicBezTo>
                    <a:cubicBezTo>
                      <a:pt x="1330340" y="1457297"/>
                      <a:pt x="1331428" y="1465277"/>
                      <a:pt x="1331791" y="1472531"/>
                    </a:cubicBezTo>
                    <a:cubicBezTo>
                      <a:pt x="1332153" y="1479423"/>
                      <a:pt x="1332879" y="1485589"/>
                      <a:pt x="1324899" y="1488853"/>
                    </a:cubicBezTo>
                    <a:cubicBezTo>
                      <a:pt x="1315831" y="1492480"/>
                      <a:pt x="1306038" y="1495382"/>
                      <a:pt x="1298421" y="1487765"/>
                    </a:cubicBezTo>
                    <a:cubicBezTo>
                      <a:pt x="1293705" y="1483050"/>
                      <a:pt x="1291892" y="1484138"/>
                      <a:pt x="1287539" y="1487765"/>
                    </a:cubicBezTo>
                    <a:cubicBezTo>
                      <a:pt x="1282824" y="1491755"/>
                      <a:pt x="1278471" y="1498647"/>
                      <a:pt x="1269766" y="1493569"/>
                    </a:cubicBezTo>
                    <a:cubicBezTo>
                      <a:pt x="1261423" y="1488853"/>
                      <a:pt x="1253444" y="1484501"/>
                      <a:pt x="1255257" y="1472531"/>
                    </a:cubicBezTo>
                    <a:cubicBezTo>
                      <a:pt x="1256708" y="1462012"/>
                      <a:pt x="1250542" y="1462375"/>
                      <a:pt x="1244738" y="1467453"/>
                    </a:cubicBezTo>
                    <a:cubicBezTo>
                      <a:pt x="1236759" y="1474707"/>
                      <a:pt x="1233494" y="1471080"/>
                      <a:pt x="1228416" y="1463826"/>
                    </a:cubicBezTo>
                    <a:cubicBezTo>
                      <a:pt x="1220799" y="1452944"/>
                      <a:pt x="1219711" y="1443151"/>
                      <a:pt x="1225877" y="1431544"/>
                    </a:cubicBezTo>
                    <a:cubicBezTo>
                      <a:pt x="1228779" y="1426103"/>
                      <a:pt x="1229867" y="1419211"/>
                      <a:pt x="1231680" y="1413771"/>
                    </a:cubicBezTo>
                    <a:cubicBezTo>
                      <a:pt x="1230230" y="1411594"/>
                      <a:pt x="1229141" y="1411957"/>
                      <a:pt x="1228053" y="1412682"/>
                    </a:cubicBezTo>
                    <a:cubicBezTo>
                      <a:pt x="1209555" y="1422476"/>
                      <a:pt x="1203751" y="1420662"/>
                      <a:pt x="1194683" y="1401438"/>
                    </a:cubicBezTo>
                    <a:cubicBezTo>
                      <a:pt x="1184164" y="1378587"/>
                      <a:pt x="1186703" y="1354285"/>
                      <a:pt x="1190331" y="1330345"/>
                    </a:cubicBezTo>
                    <a:cubicBezTo>
                      <a:pt x="1194683" y="1302779"/>
                      <a:pt x="1201938" y="1275938"/>
                      <a:pt x="1211731" y="1250185"/>
                    </a:cubicBezTo>
                    <a:cubicBezTo>
                      <a:pt x="1219348" y="1229872"/>
                      <a:pt x="1216809" y="1212099"/>
                      <a:pt x="1207378" y="1192875"/>
                    </a:cubicBezTo>
                    <a:cubicBezTo>
                      <a:pt x="1173283" y="1123596"/>
                      <a:pt x="1138825" y="1054679"/>
                      <a:pt x="1104729" y="985763"/>
                    </a:cubicBezTo>
                    <a:cubicBezTo>
                      <a:pt x="1072810" y="921199"/>
                      <a:pt x="1049959" y="853371"/>
                      <a:pt x="1039077" y="781552"/>
                    </a:cubicBezTo>
                    <a:cubicBezTo>
                      <a:pt x="1036538" y="765593"/>
                      <a:pt x="1027107" y="751447"/>
                      <a:pt x="1026019" y="734762"/>
                    </a:cubicBezTo>
                    <a:cubicBezTo>
                      <a:pt x="1025294" y="726782"/>
                      <a:pt x="1027470" y="720978"/>
                      <a:pt x="1032911" y="715175"/>
                    </a:cubicBezTo>
                    <a:cubicBezTo>
                      <a:pt x="1077162" y="667659"/>
                      <a:pt x="1127943" y="631024"/>
                      <a:pt x="1190693" y="611437"/>
                    </a:cubicBezTo>
                    <a:cubicBezTo>
                      <a:pt x="1232769" y="598380"/>
                      <a:pt x="1274118" y="583508"/>
                      <a:pt x="1316194" y="570450"/>
                    </a:cubicBezTo>
                    <a:cubicBezTo>
                      <a:pt x="1339408" y="563196"/>
                      <a:pt x="1363347" y="562108"/>
                      <a:pt x="1387649" y="562833"/>
                    </a:cubicBezTo>
                    <a:cubicBezTo>
                      <a:pt x="1416667" y="563559"/>
                      <a:pt x="1445322" y="567186"/>
                      <a:pt x="1474702" y="564284"/>
                    </a:cubicBezTo>
                    <a:cubicBezTo>
                      <a:pt x="1490299" y="562833"/>
                      <a:pt x="1505170" y="558481"/>
                      <a:pt x="1518591" y="550501"/>
                    </a:cubicBezTo>
                    <a:cubicBezTo>
                      <a:pt x="1522581" y="548324"/>
                      <a:pt x="1526571" y="546148"/>
                      <a:pt x="1530198" y="543609"/>
                    </a:cubicBezTo>
                    <a:cubicBezTo>
                      <a:pt x="1560666" y="520758"/>
                      <a:pt x="1594762" y="513503"/>
                      <a:pt x="1632122" y="519670"/>
                    </a:cubicBezTo>
                    <a:cubicBezTo>
                      <a:pt x="1639013" y="520758"/>
                      <a:pt x="1644817" y="518944"/>
                      <a:pt x="1650620" y="515317"/>
                    </a:cubicBezTo>
                    <a:cubicBezTo>
                      <a:pt x="1661502" y="508788"/>
                      <a:pt x="1672746" y="503347"/>
                      <a:pt x="1683990" y="497181"/>
                    </a:cubicBezTo>
                    <a:cubicBezTo>
                      <a:pt x="1694146" y="491740"/>
                      <a:pt x="1704665" y="489564"/>
                      <a:pt x="1715910" y="487388"/>
                    </a:cubicBezTo>
                    <a:cubicBezTo>
                      <a:pt x="1730418" y="484486"/>
                      <a:pt x="1748554" y="484849"/>
                      <a:pt x="1756897" y="466713"/>
                    </a:cubicBezTo>
                    <a:cubicBezTo>
                      <a:pt x="1759436" y="460909"/>
                      <a:pt x="1766327" y="461997"/>
                      <a:pt x="1771043" y="461997"/>
                    </a:cubicBezTo>
                    <a:cubicBezTo>
                      <a:pt x="1779748" y="461997"/>
                      <a:pt x="1795345" y="462723"/>
                      <a:pt x="1799698" y="456194"/>
                    </a:cubicBezTo>
                    <a:cubicBezTo>
                      <a:pt x="1815294" y="431529"/>
                      <a:pt x="1824362" y="410491"/>
                      <a:pt x="1814206" y="381111"/>
                    </a:cubicBezTo>
                    <a:cubicBezTo>
                      <a:pt x="1813481" y="378935"/>
                      <a:pt x="1791718" y="365877"/>
                      <a:pt x="1789904" y="364063"/>
                    </a:cubicBezTo>
                    <a:cubicBezTo>
                      <a:pt x="1776483" y="349555"/>
                      <a:pt x="1771043" y="333958"/>
                      <a:pt x="1772494" y="315822"/>
                    </a:cubicBezTo>
                    <a:cubicBezTo>
                      <a:pt x="1773219" y="307842"/>
                      <a:pt x="1768141" y="297323"/>
                      <a:pt x="1762700" y="291520"/>
                    </a:cubicBezTo>
                    <a:cubicBezTo>
                      <a:pt x="1720988" y="244729"/>
                      <a:pt x="1743839" y="230946"/>
                      <a:pt x="1741663" y="193948"/>
                    </a:cubicBezTo>
                    <a:cubicBezTo>
                      <a:pt x="1740574" y="176538"/>
                      <a:pt x="1740574" y="188145"/>
                      <a:pt x="1723164" y="191409"/>
                    </a:cubicBezTo>
                    <a:cubicBezTo>
                      <a:pt x="1703214" y="195037"/>
                      <a:pt x="1691970" y="179802"/>
                      <a:pt x="1681451" y="161667"/>
                    </a:cubicBezTo>
                    <a:cubicBezTo>
                      <a:pt x="1661502" y="127208"/>
                      <a:pt x="1672021" y="96740"/>
                      <a:pt x="1693058" y="62282"/>
                    </a:cubicBezTo>
                    <a:cubicBezTo>
                      <a:pt x="1709381" y="35803"/>
                      <a:pt x="1728242" y="12227"/>
                      <a:pt x="1760887" y="4247"/>
                    </a:cubicBezTo>
                    <a:cubicBezTo>
                      <a:pt x="1772856" y="1345"/>
                      <a:pt x="1788091" y="-1557"/>
                      <a:pt x="1796796" y="6786"/>
                    </a:cubicBezTo>
                    <a:cubicBezTo>
                      <a:pt x="1797884" y="7874"/>
                      <a:pt x="1818922" y="23108"/>
                      <a:pt x="1819647" y="24196"/>
                    </a:cubicBezTo>
                    <a:cubicBezTo>
                      <a:pt x="1832705" y="44871"/>
                      <a:pt x="1825088" y="33627"/>
                      <a:pt x="1844312" y="23834"/>
                    </a:cubicBezTo>
                    <a:cubicBezTo>
                      <a:pt x="1853380" y="19118"/>
                      <a:pt x="1863173" y="16579"/>
                      <a:pt x="1872604" y="12227"/>
                    </a:cubicBezTo>
                    <a:cubicBezTo>
                      <a:pt x="1909964" y="-5547"/>
                      <a:pt x="1946961" y="-2645"/>
                      <a:pt x="1983958" y="12589"/>
                    </a:cubicBezTo>
                    <a:cubicBezTo>
                      <a:pt x="1992664" y="16216"/>
                      <a:pt x="2000643" y="19118"/>
                      <a:pt x="2010800" y="17305"/>
                    </a:cubicBezTo>
                    <a:cubicBezTo>
                      <a:pt x="2022044" y="15128"/>
                      <a:pt x="2032563" y="19481"/>
                      <a:pt x="2038366" y="30725"/>
                    </a:cubicBezTo>
                    <a:cubicBezTo>
                      <a:pt x="2041268" y="36529"/>
                      <a:pt x="2045621" y="41244"/>
                      <a:pt x="2051787" y="44508"/>
                    </a:cubicBezTo>
                    <a:cubicBezTo>
                      <a:pt x="2100028" y="69899"/>
                      <a:pt x="2146094" y="91662"/>
                      <a:pt x="2160240" y="146432"/>
                    </a:cubicBezTo>
                    <a:cubicBezTo>
                      <a:pt x="2166043" y="168558"/>
                      <a:pt x="2162416" y="175813"/>
                      <a:pt x="2162416" y="187420"/>
                    </a:cubicBezTo>
                    <a:cubicBezTo>
                      <a:pt x="2162416" y="198301"/>
                      <a:pt x="2177287" y="224417"/>
                      <a:pt x="2154799" y="260689"/>
                    </a:cubicBezTo>
                    <a:cubicBezTo>
                      <a:pt x="2151897" y="265404"/>
                      <a:pt x="2148633" y="279550"/>
                      <a:pt x="2150084" y="290794"/>
                    </a:cubicBezTo>
                    <a:cubicBezTo>
                      <a:pt x="2151535" y="310018"/>
                      <a:pt x="2165318" y="322351"/>
                      <a:pt x="2174386" y="337222"/>
                    </a:cubicBezTo>
                    <a:cubicBezTo>
                      <a:pt x="2178013" y="346653"/>
                      <a:pt x="2164592" y="353182"/>
                      <a:pt x="2157338" y="358985"/>
                    </a:cubicBezTo>
                    <a:cubicBezTo>
                      <a:pt x="2146456" y="367691"/>
                      <a:pt x="2149358" y="374945"/>
                      <a:pt x="2153348" y="385827"/>
                    </a:cubicBezTo>
                    <a:cubicBezTo>
                      <a:pt x="2155887" y="388366"/>
                      <a:pt x="2156612" y="391630"/>
                      <a:pt x="2148995" y="393806"/>
                    </a:cubicBezTo>
                    <a:cubicBezTo>
                      <a:pt x="2143917" y="395257"/>
                      <a:pt x="2136663" y="396345"/>
                      <a:pt x="2138114" y="401423"/>
                    </a:cubicBezTo>
                    <a:cubicBezTo>
                      <a:pt x="2141016" y="405413"/>
                      <a:pt x="2159152" y="406139"/>
                      <a:pt x="2148270" y="413393"/>
                    </a:cubicBezTo>
                    <a:cubicBezTo>
                      <a:pt x="2134487" y="421010"/>
                      <a:pt x="2150084" y="456919"/>
                      <a:pt x="2138114" y="469977"/>
                    </a:cubicBezTo>
                    <a:cubicBezTo>
                      <a:pt x="2128683" y="479408"/>
                      <a:pt x="2027485" y="463086"/>
                      <a:pt x="2075001" y="496456"/>
                    </a:cubicBezTo>
                    <a:cubicBezTo>
                      <a:pt x="2093499" y="507700"/>
                      <a:pt x="2158426" y="523297"/>
                      <a:pt x="2179464" y="522209"/>
                    </a:cubicBezTo>
                    <a:cubicBezTo>
                      <a:pt x="2193610" y="521483"/>
                      <a:pt x="2202678" y="526199"/>
                      <a:pt x="2211746" y="536717"/>
                    </a:cubicBezTo>
                    <a:cubicBezTo>
                      <a:pt x="2232783" y="561382"/>
                      <a:pt x="2253096" y="586410"/>
                      <a:pt x="2267967" y="615065"/>
                    </a:cubicBezTo>
                    <a:cubicBezTo>
                      <a:pt x="2273771" y="626309"/>
                      <a:pt x="2279211" y="637553"/>
                      <a:pt x="2279574" y="650611"/>
                    </a:cubicBezTo>
                    <a:cubicBezTo>
                      <a:pt x="2280300" y="663306"/>
                      <a:pt x="2286466" y="674913"/>
                      <a:pt x="2292269" y="686157"/>
                    </a:cubicBezTo>
                    <a:cubicBezTo>
                      <a:pt x="2299161" y="699941"/>
                      <a:pt x="2306415" y="713724"/>
                      <a:pt x="2308954" y="729321"/>
                    </a:cubicBezTo>
                    <a:cubicBezTo>
                      <a:pt x="2311131" y="740565"/>
                      <a:pt x="2311493" y="751447"/>
                      <a:pt x="2304602" y="761240"/>
                    </a:cubicBezTo>
                    <a:cubicBezTo>
                      <a:pt x="2301337" y="765955"/>
                      <a:pt x="2302788" y="770671"/>
                      <a:pt x="2303513" y="775386"/>
                    </a:cubicBezTo>
                    <a:cubicBezTo>
                      <a:pt x="2310043" y="807668"/>
                      <a:pt x="2323463" y="837411"/>
                      <a:pt x="2338334" y="866428"/>
                    </a:cubicBezTo>
                    <a:cubicBezTo>
                      <a:pt x="2360460" y="909229"/>
                      <a:pt x="2387301" y="949491"/>
                      <a:pt x="2404712" y="994468"/>
                    </a:cubicBezTo>
                    <a:cubicBezTo>
                      <a:pt x="2407251" y="1000997"/>
                      <a:pt x="2410515" y="1001360"/>
                      <a:pt x="2415956" y="998095"/>
                    </a:cubicBezTo>
                    <a:cubicBezTo>
                      <a:pt x="2419946" y="995919"/>
                      <a:pt x="2422848" y="992292"/>
                      <a:pt x="2425750" y="989027"/>
                    </a:cubicBezTo>
                    <a:cubicBezTo>
                      <a:pt x="2457306" y="949128"/>
                      <a:pt x="2484147" y="905965"/>
                      <a:pt x="2503734" y="859537"/>
                    </a:cubicBezTo>
                    <a:cubicBezTo>
                      <a:pt x="2519694" y="821451"/>
                      <a:pt x="2534202" y="781190"/>
                      <a:pt x="2531301" y="738026"/>
                    </a:cubicBezTo>
                    <a:cubicBezTo>
                      <a:pt x="2530212" y="721341"/>
                      <a:pt x="2528399" y="704656"/>
                      <a:pt x="2532751" y="687971"/>
                    </a:cubicBezTo>
                    <a:cubicBezTo>
                      <a:pt x="2533840" y="684344"/>
                      <a:pt x="2533840" y="680717"/>
                      <a:pt x="2537467" y="678540"/>
                    </a:cubicBezTo>
                    <a:cubicBezTo>
                      <a:pt x="2559593" y="666571"/>
                      <a:pt x="2573376" y="646621"/>
                      <a:pt x="2586797" y="626672"/>
                    </a:cubicBezTo>
                    <a:cubicBezTo>
                      <a:pt x="2592963" y="617966"/>
                      <a:pt x="2597678" y="617966"/>
                      <a:pt x="2603844" y="625583"/>
                    </a:cubicBezTo>
                    <a:cubicBezTo>
                      <a:pt x="2610373" y="633926"/>
                      <a:pt x="2615451" y="632112"/>
                      <a:pt x="2622343" y="625221"/>
                    </a:cubicBezTo>
                    <a:cubicBezTo>
                      <a:pt x="2631774" y="615790"/>
                      <a:pt x="2643381" y="608173"/>
                      <a:pt x="2655350" y="602369"/>
                    </a:cubicBezTo>
                    <a:cubicBezTo>
                      <a:pt x="2667683" y="596566"/>
                      <a:pt x="2685819" y="602007"/>
                      <a:pt x="2692710" y="613614"/>
                    </a:cubicBezTo>
                    <a:cubicBezTo>
                      <a:pt x="2697063" y="620868"/>
                      <a:pt x="2695975" y="628122"/>
                      <a:pt x="2690897" y="634289"/>
                    </a:cubicBezTo>
                    <a:cubicBezTo>
                      <a:pt x="2686907" y="639004"/>
                      <a:pt x="2688720" y="641180"/>
                      <a:pt x="2693073" y="643357"/>
                    </a:cubicBezTo>
                    <a:cubicBezTo>
                      <a:pt x="2697788" y="645896"/>
                      <a:pt x="2702141" y="648797"/>
                      <a:pt x="2706494" y="651699"/>
                    </a:cubicBezTo>
                    <a:cubicBezTo>
                      <a:pt x="2714474" y="656777"/>
                      <a:pt x="2719914" y="662943"/>
                      <a:pt x="2713748" y="672737"/>
                    </a:cubicBezTo>
                    <a:cubicBezTo>
                      <a:pt x="2710121" y="678540"/>
                      <a:pt x="2712297" y="681442"/>
                      <a:pt x="2716650" y="685069"/>
                    </a:cubicBezTo>
                    <a:cubicBezTo>
                      <a:pt x="2722453" y="690147"/>
                      <a:pt x="2727531" y="697402"/>
                      <a:pt x="2724267" y="704293"/>
                    </a:cubicBezTo>
                    <a:cubicBezTo>
                      <a:pt x="2718101" y="718439"/>
                      <a:pt x="2726443" y="726419"/>
                      <a:pt x="2734060" y="735487"/>
                    </a:cubicBezTo>
                    <a:cubicBezTo>
                      <a:pt x="2734060" y="737301"/>
                      <a:pt x="2734060" y="738752"/>
                      <a:pt x="2734060" y="740565"/>
                    </a:cubicBezTo>
                    <a:cubicBezTo>
                      <a:pt x="2733698" y="757250"/>
                      <a:pt x="2724992" y="769220"/>
                      <a:pt x="2712297" y="779376"/>
                    </a:cubicBezTo>
                    <a:cubicBezTo>
                      <a:pt x="2703955" y="785905"/>
                      <a:pt x="2698514" y="795336"/>
                      <a:pt x="2690897" y="802953"/>
                    </a:cubicBezTo>
                    <a:cubicBezTo>
                      <a:pt x="2682917" y="811295"/>
                      <a:pt x="2673849" y="818912"/>
                      <a:pt x="2662967" y="822539"/>
                    </a:cubicBezTo>
                    <a:cubicBezTo>
                      <a:pt x="2648821" y="826892"/>
                      <a:pt x="2640479" y="836323"/>
                      <a:pt x="2633950" y="849018"/>
                    </a:cubicBezTo>
                    <a:cubicBezTo>
                      <a:pt x="2619078" y="877673"/>
                      <a:pt x="2610373" y="908141"/>
                      <a:pt x="2602756" y="938972"/>
                    </a:cubicBezTo>
                    <a:cubicBezTo>
                      <a:pt x="2594776" y="971254"/>
                      <a:pt x="2592600" y="1004624"/>
                      <a:pt x="2582444" y="1036181"/>
                    </a:cubicBezTo>
                    <a:cubicBezTo>
                      <a:pt x="2564308" y="1091314"/>
                      <a:pt x="2534202" y="1140644"/>
                      <a:pt x="2497568" y="1185621"/>
                    </a:cubicBezTo>
                    <a:cubicBezTo>
                      <a:pt x="2482334" y="1204119"/>
                      <a:pt x="2469639" y="1224794"/>
                      <a:pt x="2451865" y="1241479"/>
                    </a:cubicBezTo>
                    <a:cubicBezTo>
                      <a:pt x="2438445" y="1254174"/>
                      <a:pt x="2423936" y="1257802"/>
                      <a:pt x="2406888" y="1251998"/>
                    </a:cubicBezTo>
                    <a:cubicBezTo>
                      <a:pt x="2385488" y="1244381"/>
                      <a:pt x="2363362" y="1237489"/>
                      <a:pt x="2343050" y="1226971"/>
                    </a:cubicBezTo>
                    <a:cubicBezTo>
                      <a:pt x="2330717" y="1220442"/>
                      <a:pt x="2321287" y="1211736"/>
                      <a:pt x="2314758" y="1199041"/>
                    </a:cubicBezTo>
                    <a:cubicBezTo>
                      <a:pt x="2280662" y="1132664"/>
                      <a:pt x="2237861" y="1071727"/>
                      <a:pt x="2197600" y="1009339"/>
                    </a:cubicBezTo>
                    <a:cubicBezTo>
                      <a:pt x="2190708" y="998458"/>
                      <a:pt x="2187081" y="998458"/>
                      <a:pt x="2182366" y="1010065"/>
                    </a:cubicBezTo>
                    <a:cubicBezTo>
                      <a:pt x="2174748" y="1027838"/>
                      <a:pt x="2166043" y="1044886"/>
                      <a:pt x="2152260" y="1058669"/>
                    </a:cubicBezTo>
                    <a:cubicBezTo>
                      <a:pt x="2146094" y="1064835"/>
                      <a:pt x="2145731" y="1073178"/>
                      <a:pt x="2144280" y="1081520"/>
                    </a:cubicBezTo>
                    <a:cubicBezTo>
                      <a:pt x="2136300" y="1125409"/>
                      <a:pt x="2127232" y="1168936"/>
                      <a:pt x="2109822" y="1210285"/>
                    </a:cubicBezTo>
                    <a:cubicBezTo>
                      <a:pt x="2102205" y="1228421"/>
                      <a:pt x="2093862" y="1246920"/>
                      <a:pt x="2079353" y="1259978"/>
                    </a:cubicBezTo>
                    <a:cubicBezTo>
                      <a:pt x="2058316" y="1279202"/>
                      <a:pt x="2052150" y="1303867"/>
                      <a:pt x="2048885" y="1330345"/>
                    </a:cubicBezTo>
                    <a:cubicBezTo>
                      <a:pt x="2044170" y="1365529"/>
                      <a:pt x="2044170" y="1401438"/>
                      <a:pt x="2034376" y="1435896"/>
                    </a:cubicBezTo>
                    <a:cubicBezTo>
                      <a:pt x="2032200" y="1443151"/>
                      <a:pt x="2030024" y="1450042"/>
                      <a:pt x="2025308" y="1455846"/>
                    </a:cubicBezTo>
                    <a:cubicBezTo>
                      <a:pt x="2020230" y="1462012"/>
                      <a:pt x="2018054" y="1469629"/>
                      <a:pt x="2017329" y="1477609"/>
                    </a:cubicBezTo>
                    <a:cubicBezTo>
                      <a:pt x="2016241" y="1492118"/>
                      <a:pt x="2010074" y="1504087"/>
                      <a:pt x="2000281" y="1514606"/>
                    </a:cubicBezTo>
                    <a:cubicBezTo>
                      <a:pt x="1995566" y="1519684"/>
                      <a:pt x="1991213" y="1525125"/>
                      <a:pt x="1987948" y="1531291"/>
                    </a:cubicBezTo>
                    <a:cubicBezTo>
                      <a:pt x="1983596" y="1539997"/>
                      <a:pt x="1985772" y="1546525"/>
                      <a:pt x="1994840" y="1548339"/>
                    </a:cubicBezTo>
                    <a:cubicBezTo>
                      <a:pt x="2035465" y="1555956"/>
                      <a:pt x="2066658" y="1580621"/>
                      <a:pt x="2098577" y="1604198"/>
                    </a:cubicBezTo>
                    <a:cubicBezTo>
                      <a:pt x="2132673" y="1629588"/>
                      <a:pt x="2170759" y="1647724"/>
                      <a:pt x="2209569" y="1663321"/>
                    </a:cubicBezTo>
                    <a:cubicBezTo>
                      <a:pt x="2275584" y="1689799"/>
                      <a:pt x="2337246" y="1723895"/>
                      <a:pt x="2395644" y="1763794"/>
                    </a:cubicBezTo>
                    <a:cubicBezTo>
                      <a:pt x="2432278" y="1788821"/>
                      <a:pt x="2468188" y="1815300"/>
                      <a:pt x="2505910" y="1839239"/>
                    </a:cubicBezTo>
                    <a:cubicBezTo>
                      <a:pt x="2525497" y="1851572"/>
                      <a:pt x="2537830" y="1870433"/>
                      <a:pt x="2552701" y="1887481"/>
                    </a:cubicBezTo>
                    <a:cubicBezTo>
                      <a:pt x="2572651" y="1910332"/>
                      <a:pt x="2592237" y="1933183"/>
                      <a:pt x="2604933" y="1961113"/>
                    </a:cubicBezTo>
                    <a:cubicBezTo>
                      <a:pt x="2616902" y="1986866"/>
                      <a:pt x="2617628" y="2014070"/>
                      <a:pt x="2600943" y="2035833"/>
                    </a:cubicBezTo>
                    <a:cubicBezTo>
                      <a:pt x="2574827" y="2069928"/>
                      <a:pt x="2564671" y="2109465"/>
                      <a:pt x="2552701" y="2148638"/>
                    </a:cubicBezTo>
                    <a:cubicBezTo>
                      <a:pt x="2545447" y="2172215"/>
                      <a:pt x="2537467" y="2195429"/>
                      <a:pt x="2525497" y="2216829"/>
                    </a:cubicBezTo>
                    <a:cubicBezTo>
                      <a:pt x="2521870" y="2223358"/>
                      <a:pt x="2520419" y="2229162"/>
                      <a:pt x="2522595" y="2236779"/>
                    </a:cubicBezTo>
                    <a:cubicBezTo>
                      <a:pt x="2525497" y="2246209"/>
                      <a:pt x="2522233" y="2255277"/>
                      <a:pt x="2520056" y="2264345"/>
                    </a:cubicBezTo>
                    <a:cubicBezTo>
                      <a:pt x="2512439" y="2297353"/>
                      <a:pt x="2497568" y="2327458"/>
                      <a:pt x="2485235" y="2358289"/>
                    </a:cubicBezTo>
                    <a:cubicBezTo>
                      <a:pt x="2477981" y="2376788"/>
                      <a:pt x="2471452" y="2396012"/>
                      <a:pt x="2467462" y="2415599"/>
                    </a:cubicBezTo>
                    <a:cubicBezTo>
                      <a:pt x="2466374" y="2420314"/>
                      <a:pt x="2465286" y="2425030"/>
                      <a:pt x="2462747" y="2429382"/>
                    </a:cubicBezTo>
                    <a:cubicBezTo>
                      <a:pt x="2431190" y="2483427"/>
                      <a:pt x="2410878" y="2542188"/>
                      <a:pt x="2394918" y="2602399"/>
                    </a:cubicBezTo>
                    <a:cubicBezTo>
                      <a:pt x="2387301" y="2630691"/>
                      <a:pt x="2374969" y="2657895"/>
                      <a:pt x="2366989" y="2686187"/>
                    </a:cubicBezTo>
                    <a:cubicBezTo>
                      <a:pt x="2355382" y="2727174"/>
                      <a:pt x="2347402" y="2768524"/>
                      <a:pt x="2343050" y="2810962"/>
                    </a:cubicBezTo>
                    <a:cubicBezTo>
                      <a:pt x="2342324" y="2818579"/>
                      <a:pt x="2343775" y="2825471"/>
                      <a:pt x="2348491" y="2831637"/>
                    </a:cubicBezTo>
                    <a:cubicBezTo>
                      <a:pt x="2358284" y="2844332"/>
                      <a:pt x="2366626" y="2857753"/>
                      <a:pt x="2380410" y="2866821"/>
                    </a:cubicBezTo>
                    <a:cubicBezTo>
                      <a:pt x="2392379" y="2874438"/>
                      <a:pt x="2393105" y="2888221"/>
                      <a:pt x="2394193" y="2900916"/>
                    </a:cubicBezTo>
                    <a:cubicBezTo>
                      <a:pt x="2394918" y="2908896"/>
                      <a:pt x="2394918" y="2917239"/>
                      <a:pt x="2396732" y="2925218"/>
                    </a:cubicBezTo>
                    <a:cubicBezTo>
                      <a:pt x="2398909" y="2935012"/>
                      <a:pt x="2403261" y="2942991"/>
                      <a:pt x="2412329" y="2947344"/>
                    </a:cubicBezTo>
                    <a:cubicBezTo>
                      <a:pt x="2418133" y="2949883"/>
                      <a:pt x="2420672" y="2954598"/>
                      <a:pt x="2422122" y="2960402"/>
                    </a:cubicBezTo>
                    <a:cubicBezTo>
                      <a:pt x="2424299" y="2970195"/>
                      <a:pt x="2430102" y="2977087"/>
                      <a:pt x="2439533" y="2980714"/>
                    </a:cubicBezTo>
                    <a:cubicBezTo>
                      <a:pt x="2451503" y="2985430"/>
                      <a:pt x="2460208" y="2994498"/>
                      <a:pt x="2466374" y="3005016"/>
                    </a:cubicBezTo>
                    <a:cubicBezTo>
                      <a:pt x="2481971" y="3031495"/>
                      <a:pt x="2490313" y="3043102"/>
                      <a:pt x="2520419" y="3044553"/>
                    </a:cubicBezTo>
                    <a:cubicBezTo>
                      <a:pt x="2537467" y="3045278"/>
                      <a:pt x="2554515" y="3047454"/>
                      <a:pt x="2571200" y="3052895"/>
                    </a:cubicBezTo>
                    <a:cubicBezTo>
                      <a:pt x="2588973" y="3058699"/>
                      <a:pt x="2599854" y="3088079"/>
                      <a:pt x="2606383" y="3104039"/>
                    </a:cubicBezTo>
                    <a:cubicBezTo>
                      <a:pt x="2612912" y="3119635"/>
                      <a:pt x="2593326" y="3146839"/>
                      <a:pt x="2575190" y="3150104"/>
                    </a:cubicBezTo>
                    <a:cubicBezTo>
                      <a:pt x="2565396" y="3151917"/>
                      <a:pt x="2555240" y="3152643"/>
                      <a:pt x="2545084" y="3152643"/>
                    </a:cubicBezTo>
                    <a:cubicBezTo>
                      <a:pt x="2522233" y="3152643"/>
                      <a:pt x="2514253" y="3153368"/>
                      <a:pt x="2491402" y="3155182"/>
                    </a:cubicBezTo>
                    <a:cubicBezTo>
                      <a:pt x="2485598" y="3153005"/>
                      <a:pt x="2477981" y="3153005"/>
                      <a:pt x="2470727" y="3153005"/>
                    </a:cubicBezTo>
                    <a:close/>
                  </a:path>
                </a:pathLst>
              </a:custGeom>
              <a:solidFill>
                <a:schemeClr val="accent3">
                  <a:alpha val="70000"/>
                </a:schemeClr>
              </a:solidFill>
              <a:ln w="3626" cap="flat">
                <a:noFill/>
                <a:prstDash val="solid"/>
                <a:miter/>
              </a:ln>
            </p:spPr>
            <p:txBody>
              <a:bodyPr rtlCol="0" anchor="ctr"/>
              <a:lstStyle/>
              <a:p>
                <a:endParaRPr lang="en-US"/>
              </a:p>
            </p:txBody>
          </p:sp>
          <p:pic>
            <p:nvPicPr>
              <p:cNvPr id="12" name="Graphic 11">
                <a:extLst>
                  <a:ext uri="{FF2B5EF4-FFF2-40B4-BE49-F238E27FC236}">
                    <a16:creationId xmlns:a16="http://schemas.microsoft.com/office/drawing/2014/main" id="{4F3DD3E8-A5BE-4C1D-9FD0-4A9109C22E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992108" flipH="1">
                <a:off x="5626060" y="-1892675"/>
                <a:ext cx="5948568" cy="6197516"/>
              </a:xfrm>
              <a:prstGeom prst="rect">
                <a:avLst/>
              </a:prstGeom>
            </p:spPr>
          </p:pic>
          <p:sp>
            <p:nvSpPr>
              <p:cNvPr id="16" name="Oval 15">
                <a:extLst>
                  <a:ext uri="{FF2B5EF4-FFF2-40B4-BE49-F238E27FC236}">
                    <a16:creationId xmlns:a16="http://schemas.microsoft.com/office/drawing/2014/main" id="{6B5B137F-E5EA-44E5-B3ED-098E467F7B8C}"/>
                  </a:ext>
                </a:extLst>
              </p:cNvPr>
              <p:cNvSpPr/>
              <p:nvPr/>
            </p:nvSpPr>
            <p:spPr>
              <a:xfrm>
                <a:off x="-3591480" y="4440858"/>
                <a:ext cx="13091785" cy="662115"/>
              </a:xfrm>
              <a:prstGeom prst="ellipse">
                <a:avLst/>
              </a:prstGeom>
              <a:solidFill>
                <a:schemeClr val="bg1">
                  <a:lumMod val="65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Graphic 3">
                <a:extLst>
                  <a:ext uri="{FF2B5EF4-FFF2-40B4-BE49-F238E27FC236}">
                    <a16:creationId xmlns:a16="http://schemas.microsoft.com/office/drawing/2014/main" id="{E524D53B-8800-4ACF-B483-EE31848B5B45}"/>
                  </a:ext>
                </a:extLst>
              </p:cNvPr>
              <p:cNvSpPr/>
              <p:nvPr/>
            </p:nvSpPr>
            <p:spPr>
              <a:xfrm>
                <a:off x="-48293" y="-2418678"/>
                <a:ext cx="5539981" cy="7113997"/>
              </a:xfrm>
              <a:custGeom>
                <a:avLst/>
                <a:gdLst>
                  <a:gd name="connsiteX0" fmla="*/ 2029941 w 2128754"/>
                  <a:gd name="connsiteY0" fmla="*/ 2268832 h 2733575"/>
                  <a:gd name="connsiteX1" fmla="*/ 1955197 w 2128754"/>
                  <a:gd name="connsiteY1" fmla="*/ 2263814 h 2733575"/>
                  <a:gd name="connsiteX2" fmla="*/ 1933803 w 2128754"/>
                  <a:gd name="connsiteY2" fmla="*/ 2252457 h 2733575"/>
                  <a:gd name="connsiteX3" fmla="*/ 1854833 w 2128754"/>
                  <a:gd name="connsiteY3" fmla="*/ 2174808 h 2733575"/>
                  <a:gd name="connsiteX4" fmla="*/ 1794351 w 2128754"/>
                  <a:gd name="connsiteY4" fmla="*/ 2103233 h 2733575"/>
                  <a:gd name="connsiteX5" fmla="*/ 1701383 w 2128754"/>
                  <a:gd name="connsiteY5" fmla="*/ 1980948 h 2733575"/>
                  <a:gd name="connsiteX6" fmla="*/ 1548990 w 2128754"/>
                  <a:gd name="connsiteY6" fmla="*/ 1859192 h 2733575"/>
                  <a:gd name="connsiteX7" fmla="*/ 1519937 w 2128754"/>
                  <a:gd name="connsiteY7" fmla="*/ 1828555 h 2733575"/>
                  <a:gd name="connsiteX8" fmla="*/ 1328983 w 2128754"/>
                  <a:gd name="connsiteY8" fmla="*/ 1473058 h 2733575"/>
                  <a:gd name="connsiteX9" fmla="*/ 1325550 w 2128754"/>
                  <a:gd name="connsiteY9" fmla="*/ 1451929 h 2733575"/>
                  <a:gd name="connsiteX10" fmla="*/ 1346943 w 2128754"/>
                  <a:gd name="connsiteY10" fmla="*/ 1314062 h 2733575"/>
                  <a:gd name="connsiteX11" fmla="*/ 1322116 w 2128754"/>
                  <a:gd name="connsiteY11" fmla="*/ 1201021 h 2733575"/>
                  <a:gd name="connsiteX12" fmla="*/ 1262955 w 2128754"/>
                  <a:gd name="connsiteY12" fmla="*/ 1112543 h 2733575"/>
                  <a:gd name="connsiteX13" fmla="*/ 1203001 w 2128754"/>
                  <a:gd name="connsiteY13" fmla="*/ 1014293 h 2733575"/>
                  <a:gd name="connsiteX14" fmla="*/ 1137765 w 2128754"/>
                  <a:gd name="connsiteY14" fmla="*/ 736181 h 2733575"/>
                  <a:gd name="connsiteX15" fmla="*/ 1138558 w 2128754"/>
                  <a:gd name="connsiteY15" fmla="*/ 476029 h 2733575"/>
                  <a:gd name="connsiteX16" fmla="*/ 1145160 w 2128754"/>
                  <a:gd name="connsiteY16" fmla="*/ 468370 h 2733575"/>
                  <a:gd name="connsiteX17" fmla="*/ 1258729 w 2128754"/>
                  <a:gd name="connsiteY17" fmla="*/ 450410 h 2733575"/>
                  <a:gd name="connsiteX18" fmla="*/ 1363054 w 2128754"/>
                  <a:gd name="connsiteY18" fmla="*/ 422678 h 2733575"/>
                  <a:gd name="connsiteX19" fmla="*/ 1379693 w 2128754"/>
                  <a:gd name="connsiteY19" fmla="*/ 419773 h 2733575"/>
                  <a:gd name="connsiteX20" fmla="*/ 1471869 w 2128754"/>
                  <a:gd name="connsiteY20" fmla="*/ 439053 h 2733575"/>
                  <a:gd name="connsiteX21" fmla="*/ 1586494 w 2128754"/>
                  <a:gd name="connsiteY21" fmla="*/ 465729 h 2733575"/>
                  <a:gd name="connsiteX22" fmla="*/ 1761601 w 2128754"/>
                  <a:gd name="connsiteY22" fmla="*/ 511685 h 2733575"/>
                  <a:gd name="connsiteX23" fmla="*/ 1779297 w 2128754"/>
                  <a:gd name="connsiteY23" fmla="*/ 531757 h 2733575"/>
                  <a:gd name="connsiteX24" fmla="*/ 1832384 w 2128754"/>
                  <a:gd name="connsiteY24" fmla="*/ 594880 h 2733575"/>
                  <a:gd name="connsiteX25" fmla="*/ 1861964 w 2128754"/>
                  <a:gd name="connsiteY25" fmla="*/ 618915 h 2733575"/>
                  <a:gd name="connsiteX26" fmla="*/ 1876755 w 2128754"/>
                  <a:gd name="connsiteY26" fmla="*/ 632649 h 2733575"/>
                  <a:gd name="connsiteX27" fmla="*/ 1901582 w 2128754"/>
                  <a:gd name="connsiteY27" fmla="*/ 619971 h 2733575"/>
                  <a:gd name="connsiteX28" fmla="*/ 1874906 w 2128754"/>
                  <a:gd name="connsiteY28" fmla="*/ 572167 h 2733575"/>
                  <a:gd name="connsiteX29" fmla="*/ 1893130 w 2128754"/>
                  <a:gd name="connsiteY29" fmla="*/ 582203 h 2733575"/>
                  <a:gd name="connsiteX30" fmla="*/ 1923767 w 2128754"/>
                  <a:gd name="connsiteY30" fmla="*/ 616274 h 2733575"/>
                  <a:gd name="connsiteX31" fmla="*/ 1936973 w 2128754"/>
                  <a:gd name="connsiteY31" fmla="*/ 628423 h 2733575"/>
                  <a:gd name="connsiteX32" fmla="*/ 1951235 w 2128754"/>
                  <a:gd name="connsiteY32" fmla="*/ 625518 h 2733575"/>
                  <a:gd name="connsiteX33" fmla="*/ 1954932 w 2128754"/>
                  <a:gd name="connsiteY33" fmla="*/ 611255 h 2733575"/>
                  <a:gd name="connsiteX34" fmla="*/ 1909769 w 2128754"/>
                  <a:gd name="connsiteY34" fmla="*/ 543114 h 2733575"/>
                  <a:gd name="connsiteX35" fmla="*/ 1964176 w 2128754"/>
                  <a:gd name="connsiteY35" fmla="*/ 588013 h 2733575"/>
                  <a:gd name="connsiteX36" fmla="*/ 1977910 w 2128754"/>
                  <a:gd name="connsiteY36" fmla="*/ 596201 h 2733575"/>
                  <a:gd name="connsiteX37" fmla="*/ 1996662 w 2128754"/>
                  <a:gd name="connsiteY37" fmla="*/ 583259 h 2733575"/>
                  <a:gd name="connsiteX38" fmla="*/ 1985041 w 2128754"/>
                  <a:gd name="connsiteY38" fmla="*/ 557904 h 2733575"/>
                  <a:gd name="connsiteX39" fmla="*/ 1955989 w 2128754"/>
                  <a:gd name="connsiteY39" fmla="*/ 529644 h 2733575"/>
                  <a:gd name="connsiteX40" fmla="*/ 1979231 w 2128754"/>
                  <a:gd name="connsiteY40" fmla="*/ 544435 h 2733575"/>
                  <a:gd name="connsiteX41" fmla="*/ 1995342 w 2128754"/>
                  <a:gd name="connsiteY41" fmla="*/ 535983 h 2733575"/>
                  <a:gd name="connsiteX42" fmla="*/ 1976061 w 2128754"/>
                  <a:gd name="connsiteY42" fmla="*/ 501384 h 2733575"/>
                  <a:gd name="connsiteX43" fmla="*/ 1924295 w 2128754"/>
                  <a:gd name="connsiteY43" fmla="*/ 463088 h 2733575"/>
                  <a:gd name="connsiteX44" fmla="*/ 1840571 w 2128754"/>
                  <a:gd name="connsiteY44" fmla="*/ 420301 h 2733575"/>
                  <a:gd name="connsiteX45" fmla="*/ 1821819 w 2128754"/>
                  <a:gd name="connsiteY45" fmla="*/ 410793 h 2733575"/>
                  <a:gd name="connsiteX46" fmla="*/ 1787748 w 2128754"/>
                  <a:gd name="connsiteY46" fmla="*/ 397323 h 2733575"/>
                  <a:gd name="connsiteX47" fmla="*/ 1754470 w 2128754"/>
                  <a:gd name="connsiteY47" fmla="*/ 391777 h 2733575"/>
                  <a:gd name="connsiteX48" fmla="*/ 1692404 w 2128754"/>
                  <a:gd name="connsiteY48" fmla="*/ 366158 h 2733575"/>
                  <a:gd name="connsiteX49" fmla="*/ 1596530 w 2128754"/>
                  <a:gd name="connsiteY49" fmla="*/ 330767 h 2733575"/>
                  <a:gd name="connsiteX50" fmla="*/ 1518089 w 2128754"/>
                  <a:gd name="connsiteY50" fmla="*/ 303299 h 2733575"/>
                  <a:gd name="connsiteX51" fmla="*/ 1419046 w 2128754"/>
                  <a:gd name="connsiteY51" fmla="*/ 285075 h 2733575"/>
                  <a:gd name="connsiteX52" fmla="*/ 1305741 w 2128754"/>
                  <a:gd name="connsiteY52" fmla="*/ 275831 h 2733575"/>
                  <a:gd name="connsiteX53" fmla="*/ 1162064 w 2128754"/>
                  <a:gd name="connsiteY53" fmla="*/ 266851 h 2733575"/>
                  <a:gd name="connsiteX54" fmla="*/ 1117693 w 2128754"/>
                  <a:gd name="connsiteY54" fmla="*/ 264210 h 2733575"/>
                  <a:gd name="connsiteX55" fmla="*/ 1070680 w 2128754"/>
                  <a:gd name="connsiteY55" fmla="*/ 255230 h 2733575"/>
                  <a:gd name="connsiteX56" fmla="*/ 952357 w 2128754"/>
                  <a:gd name="connsiteY56" fmla="*/ 272134 h 2733575"/>
                  <a:gd name="connsiteX57" fmla="*/ 906930 w 2128754"/>
                  <a:gd name="connsiteY57" fmla="*/ 287452 h 2733575"/>
                  <a:gd name="connsiteX58" fmla="*/ 870218 w 2128754"/>
                  <a:gd name="connsiteY58" fmla="*/ 291414 h 2733575"/>
                  <a:gd name="connsiteX59" fmla="*/ 835883 w 2128754"/>
                  <a:gd name="connsiteY59" fmla="*/ 291414 h 2733575"/>
                  <a:gd name="connsiteX60" fmla="*/ 824791 w 2128754"/>
                  <a:gd name="connsiteY60" fmla="*/ 288245 h 2733575"/>
                  <a:gd name="connsiteX61" fmla="*/ 811585 w 2128754"/>
                  <a:gd name="connsiteY61" fmla="*/ 246515 h 2733575"/>
                  <a:gd name="connsiteX62" fmla="*/ 810528 w 2128754"/>
                  <a:gd name="connsiteY62" fmla="*/ 228555 h 2733575"/>
                  <a:gd name="connsiteX63" fmla="*/ 813434 w 2128754"/>
                  <a:gd name="connsiteY63" fmla="*/ 176525 h 2733575"/>
                  <a:gd name="connsiteX64" fmla="*/ 769327 w 2128754"/>
                  <a:gd name="connsiteY64" fmla="*/ 48958 h 2733575"/>
                  <a:gd name="connsiteX65" fmla="*/ 699865 w 2128754"/>
                  <a:gd name="connsiteY65" fmla="*/ 5643 h 2733575"/>
                  <a:gd name="connsiteX66" fmla="*/ 564639 w 2128754"/>
                  <a:gd name="connsiteY66" fmla="*/ 24659 h 2733575"/>
                  <a:gd name="connsiteX67" fmla="*/ 493592 w 2128754"/>
                  <a:gd name="connsiteY67" fmla="*/ 90688 h 2733575"/>
                  <a:gd name="connsiteX68" fmla="*/ 485405 w 2128754"/>
                  <a:gd name="connsiteY68" fmla="*/ 139813 h 2733575"/>
                  <a:gd name="connsiteX69" fmla="*/ 494121 w 2128754"/>
                  <a:gd name="connsiteY69" fmla="*/ 164904 h 2733575"/>
                  <a:gd name="connsiteX70" fmla="*/ 493064 w 2128754"/>
                  <a:gd name="connsiteY70" fmla="*/ 192900 h 2733575"/>
                  <a:gd name="connsiteX71" fmla="*/ 499139 w 2128754"/>
                  <a:gd name="connsiteY71" fmla="*/ 235422 h 2733575"/>
                  <a:gd name="connsiteX72" fmla="*/ 503629 w 2128754"/>
                  <a:gd name="connsiteY72" fmla="*/ 284811 h 2733575"/>
                  <a:gd name="connsiteX73" fmla="*/ 506270 w 2128754"/>
                  <a:gd name="connsiteY73" fmla="*/ 312279 h 2733575"/>
                  <a:gd name="connsiteX74" fmla="*/ 530040 w 2128754"/>
                  <a:gd name="connsiteY74" fmla="*/ 326541 h 2733575"/>
                  <a:gd name="connsiteX75" fmla="*/ 536115 w 2128754"/>
                  <a:gd name="connsiteY75" fmla="*/ 341595 h 2733575"/>
                  <a:gd name="connsiteX76" fmla="*/ 559092 w 2128754"/>
                  <a:gd name="connsiteY76" fmla="*/ 340803 h 2733575"/>
                  <a:gd name="connsiteX77" fmla="*/ 540605 w 2128754"/>
                  <a:gd name="connsiteY77" fmla="*/ 356650 h 2733575"/>
                  <a:gd name="connsiteX78" fmla="*/ 547471 w 2128754"/>
                  <a:gd name="connsiteY78" fmla="*/ 392305 h 2733575"/>
                  <a:gd name="connsiteX79" fmla="*/ 578637 w 2128754"/>
                  <a:gd name="connsiteY79" fmla="*/ 418453 h 2733575"/>
                  <a:gd name="connsiteX80" fmla="*/ 602671 w 2128754"/>
                  <a:gd name="connsiteY80" fmla="*/ 413434 h 2733575"/>
                  <a:gd name="connsiteX81" fmla="*/ 644401 w 2128754"/>
                  <a:gd name="connsiteY81" fmla="*/ 404983 h 2733575"/>
                  <a:gd name="connsiteX82" fmla="*/ 673718 w 2128754"/>
                  <a:gd name="connsiteY82" fmla="*/ 420301 h 2733575"/>
                  <a:gd name="connsiteX83" fmla="*/ 689829 w 2128754"/>
                  <a:gd name="connsiteY83" fmla="*/ 463880 h 2733575"/>
                  <a:gd name="connsiteX84" fmla="*/ 682698 w 2128754"/>
                  <a:gd name="connsiteY84" fmla="*/ 481312 h 2733575"/>
                  <a:gd name="connsiteX85" fmla="*/ 665794 w 2128754"/>
                  <a:gd name="connsiteY85" fmla="*/ 492140 h 2733575"/>
                  <a:gd name="connsiteX86" fmla="*/ 544038 w 2128754"/>
                  <a:gd name="connsiteY86" fmla="*/ 652457 h 2733575"/>
                  <a:gd name="connsiteX87" fmla="*/ 509703 w 2128754"/>
                  <a:gd name="connsiteY87" fmla="*/ 717693 h 2733575"/>
                  <a:gd name="connsiteX88" fmla="*/ 502836 w 2128754"/>
                  <a:gd name="connsiteY88" fmla="*/ 738822 h 2733575"/>
                  <a:gd name="connsiteX89" fmla="*/ 499931 w 2128754"/>
                  <a:gd name="connsiteY89" fmla="*/ 752028 h 2733575"/>
                  <a:gd name="connsiteX90" fmla="*/ 468766 w 2128754"/>
                  <a:gd name="connsiteY90" fmla="*/ 806699 h 2733575"/>
                  <a:gd name="connsiteX91" fmla="*/ 448429 w 2128754"/>
                  <a:gd name="connsiteY91" fmla="*/ 813831 h 2733575"/>
                  <a:gd name="connsiteX92" fmla="*/ 358894 w 2128754"/>
                  <a:gd name="connsiteY92" fmla="*/ 779760 h 2733575"/>
                  <a:gd name="connsiteX93" fmla="*/ 326408 w 2128754"/>
                  <a:gd name="connsiteY93" fmla="*/ 759951 h 2733575"/>
                  <a:gd name="connsiteX94" fmla="*/ 243213 w 2128754"/>
                  <a:gd name="connsiteY94" fmla="*/ 672794 h 2733575"/>
                  <a:gd name="connsiteX95" fmla="*/ 237138 w 2128754"/>
                  <a:gd name="connsiteY95" fmla="*/ 648231 h 2733575"/>
                  <a:gd name="connsiteX96" fmla="*/ 246646 w 2128754"/>
                  <a:gd name="connsiteY96" fmla="*/ 570318 h 2733575"/>
                  <a:gd name="connsiteX97" fmla="*/ 259852 w 2128754"/>
                  <a:gd name="connsiteY97" fmla="*/ 533606 h 2733575"/>
                  <a:gd name="connsiteX98" fmla="*/ 264342 w 2128754"/>
                  <a:gd name="connsiteY98" fmla="*/ 519344 h 2733575"/>
                  <a:gd name="connsiteX99" fmla="*/ 248759 w 2128754"/>
                  <a:gd name="connsiteY99" fmla="*/ 510100 h 2733575"/>
                  <a:gd name="connsiteX100" fmla="*/ 204124 w 2128754"/>
                  <a:gd name="connsiteY100" fmla="*/ 543906 h 2733575"/>
                  <a:gd name="connsiteX101" fmla="*/ 200955 w 2128754"/>
                  <a:gd name="connsiteY101" fmla="*/ 559225 h 2733575"/>
                  <a:gd name="connsiteX102" fmla="*/ 165563 w 2128754"/>
                  <a:gd name="connsiteY102" fmla="*/ 508251 h 2733575"/>
                  <a:gd name="connsiteX103" fmla="*/ 130700 w 2128754"/>
                  <a:gd name="connsiteY103" fmla="*/ 449882 h 2733575"/>
                  <a:gd name="connsiteX104" fmla="*/ 105345 w 2128754"/>
                  <a:gd name="connsiteY104" fmla="*/ 431394 h 2733575"/>
                  <a:gd name="connsiteX105" fmla="*/ 94517 w 2128754"/>
                  <a:gd name="connsiteY105" fmla="*/ 450410 h 2733575"/>
                  <a:gd name="connsiteX106" fmla="*/ 113005 w 2128754"/>
                  <a:gd name="connsiteY106" fmla="*/ 495045 h 2733575"/>
                  <a:gd name="connsiteX107" fmla="*/ 80255 w 2128754"/>
                  <a:gd name="connsiteY107" fmla="*/ 439053 h 2733575"/>
                  <a:gd name="connsiteX108" fmla="*/ 58333 w 2128754"/>
                  <a:gd name="connsiteY108" fmla="*/ 437205 h 2733575"/>
                  <a:gd name="connsiteX109" fmla="*/ 53843 w 2128754"/>
                  <a:gd name="connsiteY109" fmla="*/ 455428 h 2733575"/>
                  <a:gd name="connsiteX110" fmla="*/ 61503 w 2128754"/>
                  <a:gd name="connsiteY110" fmla="*/ 474180 h 2733575"/>
                  <a:gd name="connsiteX111" fmla="*/ 81047 w 2128754"/>
                  <a:gd name="connsiteY111" fmla="*/ 513269 h 2733575"/>
                  <a:gd name="connsiteX112" fmla="*/ 57541 w 2128754"/>
                  <a:gd name="connsiteY112" fmla="*/ 473916 h 2733575"/>
                  <a:gd name="connsiteX113" fmla="*/ 37996 w 2128754"/>
                  <a:gd name="connsiteY113" fmla="*/ 463352 h 2733575"/>
                  <a:gd name="connsiteX114" fmla="*/ 31658 w 2128754"/>
                  <a:gd name="connsiteY114" fmla="*/ 484745 h 2733575"/>
                  <a:gd name="connsiteX115" fmla="*/ 49882 w 2128754"/>
                  <a:gd name="connsiteY115" fmla="*/ 525154 h 2733575"/>
                  <a:gd name="connsiteX116" fmla="*/ 76029 w 2128754"/>
                  <a:gd name="connsiteY116" fmla="*/ 568997 h 2733575"/>
                  <a:gd name="connsiteX117" fmla="*/ 76029 w 2128754"/>
                  <a:gd name="connsiteY117" fmla="*/ 581939 h 2733575"/>
                  <a:gd name="connsiteX118" fmla="*/ 63351 w 2128754"/>
                  <a:gd name="connsiteY118" fmla="*/ 580618 h 2733575"/>
                  <a:gd name="connsiteX119" fmla="*/ 25055 w 2128754"/>
                  <a:gd name="connsiteY119" fmla="*/ 548396 h 2733575"/>
                  <a:gd name="connsiteX120" fmla="*/ 3926 w 2128754"/>
                  <a:gd name="connsiteY120" fmla="*/ 546548 h 2733575"/>
                  <a:gd name="connsiteX121" fmla="*/ 4454 w 2128754"/>
                  <a:gd name="connsiteY121" fmla="*/ 566092 h 2733575"/>
                  <a:gd name="connsiteX122" fmla="*/ 71803 w 2128754"/>
                  <a:gd name="connsiteY122" fmla="*/ 628951 h 2733575"/>
                  <a:gd name="connsiteX123" fmla="*/ 106930 w 2128754"/>
                  <a:gd name="connsiteY123" fmla="*/ 675699 h 2733575"/>
                  <a:gd name="connsiteX124" fmla="*/ 127267 w 2128754"/>
                  <a:gd name="connsiteY124" fmla="*/ 700262 h 2733575"/>
                  <a:gd name="connsiteX125" fmla="*/ 203860 w 2128754"/>
                  <a:gd name="connsiteY125" fmla="*/ 792701 h 2733575"/>
                  <a:gd name="connsiteX126" fmla="*/ 347538 w 2128754"/>
                  <a:gd name="connsiteY126" fmla="*/ 959621 h 2733575"/>
                  <a:gd name="connsiteX127" fmla="*/ 424659 w 2128754"/>
                  <a:gd name="connsiteY127" fmla="*/ 1021688 h 2733575"/>
                  <a:gd name="connsiteX128" fmla="*/ 484612 w 2128754"/>
                  <a:gd name="connsiteY128" fmla="*/ 1023008 h 2733575"/>
                  <a:gd name="connsiteX129" fmla="*/ 490423 w 2128754"/>
                  <a:gd name="connsiteY129" fmla="*/ 1018518 h 2733575"/>
                  <a:gd name="connsiteX130" fmla="*/ 545887 w 2128754"/>
                  <a:gd name="connsiteY130" fmla="*/ 967280 h 2733575"/>
                  <a:gd name="connsiteX131" fmla="*/ 621687 w 2128754"/>
                  <a:gd name="connsiteY131" fmla="*/ 890688 h 2733575"/>
                  <a:gd name="connsiteX132" fmla="*/ 695903 w 2128754"/>
                  <a:gd name="connsiteY132" fmla="*/ 810133 h 2733575"/>
                  <a:gd name="connsiteX133" fmla="*/ 702506 w 2128754"/>
                  <a:gd name="connsiteY133" fmla="*/ 811189 h 2733575"/>
                  <a:gd name="connsiteX134" fmla="*/ 717825 w 2128754"/>
                  <a:gd name="connsiteY134" fmla="*/ 835488 h 2733575"/>
                  <a:gd name="connsiteX135" fmla="*/ 767214 w 2128754"/>
                  <a:gd name="connsiteY135" fmla="*/ 925022 h 2733575"/>
                  <a:gd name="connsiteX136" fmla="*/ 835619 w 2128754"/>
                  <a:gd name="connsiteY136" fmla="*/ 1055230 h 2733575"/>
                  <a:gd name="connsiteX137" fmla="*/ 845391 w 2128754"/>
                  <a:gd name="connsiteY137" fmla="*/ 1076623 h 2733575"/>
                  <a:gd name="connsiteX138" fmla="*/ 859654 w 2128754"/>
                  <a:gd name="connsiteY138" fmla="*/ 1163253 h 2733575"/>
                  <a:gd name="connsiteX139" fmla="*/ 847504 w 2128754"/>
                  <a:gd name="connsiteY139" fmla="*/ 1180156 h 2733575"/>
                  <a:gd name="connsiteX140" fmla="*/ 759819 w 2128754"/>
                  <a:gd name="connsiteY140" fmla="*/ 1202077 h 2733575"/>
                  <a:gd name="connsiteX141" fmla="*/ 648891 w 2128754"/>
                  <a:gd name="connsiteY141" fmla="*/ 1242487 h 2733575"/>
                  <a:gd name="connsiteX142" fmla="*/ 538492 w 2128754"/>
                  <a:gd name="connsiteY142" fmla="*/ 1287650 h 2733575"/>
                  <a:gd name="connsiteX143" fmla="*/ 429413 w 2128754"/>
                  <a:gd name="connsiteY143" fmla="*/ 1349981 h 2733575"/>
                  <a:gd name="connsiteX144" fmla="*/ 387155 w 2128754"/>
                  <a:gd name="connsiteY144" fmla="*/ 1467511 h 2733575"/>
                  <a:gd name="connsiteX145" fmla="*/ 428884 w 2128754"/>
                  <a:gd name="connsiteY145" fmla="*/ 1563649 h 2733575"/>
                  <a:gd name="connsiteX146" fmla="*/ 659456 w 2128754"/>
                  <a:gd name="connsiteY146" fmla="*/ 1879793 h 2733575"/>
                  <a:gd name="connsiteX147" fmla="*/ 680321 w 2128754"/>
                  <a:gd name="connsiteY147" fmla="*/ 1909373 h 2733575"/>
                  <a:gd name="connsiteX148" fmla="*/ 721522 w 2128754"/>
                  <a:gd name="connsiteY148" fmla="*/ 1998380 h 2733575"/>
                  <a:gd name="connsiteX149" fmla="*/ 720994 w 2128754"/>
                  <a:gd name="connsiteY149" fmla="*/ 2001021 h 2733575"/>
                  <a:gd name="connsiteX150" fmla="*/ 717825 w 2128754"/>
                  <a:gd name="connsiteY150" fmla="*/ 1998380 h 2733575"/>
                  <a:gd name="connsiteX151" fmla="*/ 676359 w 2128754"/>
                  <a:gd name="connsiteY151" fmla="*/ 1953745 h 2733575"/>
                  <a:gd name="connsiteX152" fmla="*/ 666587 w 2128754"/>
                  <a:gd name="connsiteY152" fmla="*/ 1952952 h 2733575"/>
                  <a:gd name="connsiteX153" fmla="*/ 666058 w 2128754"/>
                  <a:gd name="connsiteY153" fmla="*/ 1962724 h 2733575"/>
                  <a:gd name="connsiteX154" fmla="*/ 673982 w 2128754"/>
                  <a:gd name="connsiteY154" fmla="*/ 1971176 h 2733575"/>
                  <a:gd name="connsiteX155" fmla="*/ 682962 w 2128754"/>
                  <a:gd name="connsiteY155" fmla="*/ 1978571 h 2733575"/>
                  <a:gd name="connsiteX156" fmla="*/ 707788 w 2128754"/>
                  <a:gd name="connsiteY156" fmla="*/ 2020829 h 2733575"/>
                  <a:gd name="connsiteX157" fmla="*/ 702770 w 2128754"/>
                  <a:gd name="connsiteY157" fmla="*/ 2048297 h 2733575"/>
                  <a:gd name="connsiteX158" fmla="*/ 671869 w 2128754"/>
                  <a:gd name="connsiteY158" fmla="*/ 2054372 h 2733575"/>
                  <a:gd name="connsiteX159" fmla="*/ 614556 w 2128754"/>
                  <a:gd name="connsiteY159" fmla="*/ 2038789 h 2733575"/>
                  <a:gd name="connsiteX160" fmla="*/ 604520 w 2128754"/>
                  <a:gd name="connsiteY160" fmla="*/ 2041958 h 2733575"/>
                  <a:gd name="connsiteX161" fmla="*/ 611387 w 2128754"/>
                  <a:gd name="connsiteY161" fmla="*/ 2051731 h 2733575"/>
                  <a:gd name="connsiteX162" fmla="*/ 690621 w 2128754"/>
                  <a:gd name="connsiteY162" fmla="*/ 2074708 h 2733575"/>
                  <a:gd name="connsiteX163" fmla="*/ 677415 w 2128754"/>
                  <a:gd name="connsiteY163" fmla="*/ 2096630 h 2733575"/>
                  <a:gd name="connsiteX164" fmla="*/ 669492 w 2128754"/>
                  <a:gd name="connsiteY164" fmla="*/ 2117231 h 2733575"/>
                  <a:gd name="connsiteX165" fmla="*/ 635157 w 2128754"/>
                  <a:gd name="connsiteY165" fmla="*/ 2169261 h 2733575"/>
                  <a:gd name="connsiteX166" fmla="*/ 552754 w 2128754"/>
                  <a:gd name="connsiteY166" fmla="*/ 2205709 h 2733575"/>
                  <a:gd name="connsiteX167" fmla="*/ 533738 w 2128754"/>
                  <a:gd name="connsiteY167" fmla="*/ 2242157 h 2733575"/>
                  <a:gd name="connsiteX168" fmla="*/ 563846 w 2128754"/>
                  <a:gd name="connsiteY168" fmla="*/ 2267511 h 2733575"/>
                  <a:gd name="connsiteX169" fmla="*/ 710429 w 2128754"/>
                  <a:gd name="connsiteY169" fmla="*/ 2254042 h 2733575"/>
                  <a:gd name="connsiteX170" fmla="*/ 773553 w 2128754"/>
                  <a:gd name="connsiteY170" fmla="*/ 2231856 h 2733575"/>
                  <a:gd name="connsiteX171" fmla="*/ 921984 w 2128754"/>
                  <a:gd name="connsiteY171" fmla="*/ 2178769 h 2733575"/>
                  <a:gd name="connsiteX172" fmla="*/ 972430 w 2128754"/>
                  <a:gd name="connsiteY172" fmla="*/ 2151566 h 2733575"/>
                  <a:gd name="connsiteX173" fmla="*/ 989333 w 2128754"/>
                  <a:gd name="connsiteY173" fmla="*/ 2134398 h 2733575"/>
                  <a:gd name="connsiteX174" fmla="*/ 987749 w 2128754"/>
                  <a:gd name="connsiteY174" fmla="*/ 2115382 h 2733575"/>
                  <a:gd name="connsiteX175" fmla="*/ 952093 w 2128754"/>
                  <a:gd name="connsiteY175" fmla="*/ 2063616 h 2733575"/>
                  <a:gd name="connsiteX176" fmla="*/ 923041 w 2128754"/>
                  <a:gd name="connsiteY176" fmla="*/ 2023735 h 2733575"/>
                  <a:gd name="connsiteX177" fmla="*/ 889763 w 2128754"/>
                  <a:gd name="connsiteY177" fmla="*/ 1990984 h 2733575"/>
                  <a:gd name="connsiteX178" fmla="*/ 858861 w 2128754"/>
                  <a:gd name="connsiteY178" fmla="*/ 1947142 h 2733575"/>
                  <a:gd name="connsiteX179" fmla="*/ 821093 w 2128754"/>
                  <a:gd name="connsiteY179" fmla="*/ 1882170 h 2733575"/>
                  <a:gd name="connsiteX180" fmla="*/ 759555 w 2128754"/>
                  <a:gd name="connsiteY180" fmla="*/ 1770186 h 2733575"/>
                  <a:gd name="connsiteX181" fmla="*/ 725748 w 2128754"/>
                  <a:gd name="connsiteY181" fmla="*/ 1675105 h 2733575"/>
                  <a:gd name="connsiteX182" fmla="*/ 709109 w 2128754"/>
                  <a:gd name="connsiteY182" fmla="*/ 1620961 h 2733575"/>
                  <a:gd name="connsiteX183" fmla="*/ 643609 w 2128754"/>
                  <a:gd name="connsiteY183" fmla="*/ 1517165 h 2733575"/>
                  <a:gd name="connsiteX184" fmla="*/ 635949 w 2128754"/>
                  <a:gd name="connsiteY184" fmla="*/ 1507128 h 2733575"/>
                  <a:gd name="connsiteX185" fmla="*/ 792041 w 2128754"/>
                  <a:gd name="connsiteY185" fmla="*/ 1524560 h 2733575"/>
                  <a:gd name="connsiteX186" fmla="*/ 990654 w 2128754"/>
                  <a:gd name="connsiteY186" fmla="*/ 1507393 h 2733575"/>
                  <a:gd name="connsiteX187" fmla="*/ 1002275 w 2128754"/>
                  <a:gd name="connsiteY187" fmla="*/ 1512939 h 2733575"/>
                  <a:gd name="connsiteX188" fmla="*/ 1039779 w 2128754"/>
                  <a:gd name="connsiteY188" fmla="*/ 1572893 h 2733575"/>
                  <a:gd name="connsiteX189" fmla="*/ 1190852 w 2128754"/>
                  <a:gd name="connsiteY189" fmla="*/ 1758036 h 2733575"/>
                  <a:gd name="connsiteX190" fmla="*/ 1274840 w 2128754"/>
                  <a:gd name="connsiteY190" fmla="*/ 1858664 h 2733575"/>
                  <a:gd name="connsiteX191" fmla="*/ 1320268 w 2128754"/>
                  <a:gd name="connsiteY191" fmla="*/ 1932087 h 2733575"/>
                  <a:gd name="connsiteX192" fmla="*/ 1398709 w 2128754"/>
                  <a:gd name="connsiteY192" fmla="*/ 1997323 h 2733575"/>
                  <a:gd name="connsiteX193" fmla="*/ 1443873 w 2128754"/>
                  <a:gd name="connsiteY193" fmla="*/ 2022678 h 2733575"/>
                  <a:gd name="connsiteX194" fmla="*/ 1702440 w 2128754"/>
                  <a:gd name="connsiteY194" fmla="*/ 2235554 h 2733575"/>
                  <a:gd name="connsiteX195" fmla="*/ 1842156 w 2128754"/>
                  <a:gd name="connsiteY195" fmla="*/ 2380024 h 2733575"/>
                  <a:gd name="connsiteX196" fmla="*/ 1847438 w 2128754"/>
                  <a:gd name="connsiteY196" fmla="*/ 2389004 h 2733575"/>
                  <a:gd name="connsiteX197" fmla="*/ 1845589 w 2128754"/>
                  <a:gd name="connsiteY197" fmla="*/ 2389796 h 2733575"/>
                  <a:gd name="connsiteX198" fmla="*/ 1818914 w 2128754"/>
                  <a:gd name="connsiteY198" fmla="*/ 2401681 h 2733575"/>
                  <a:gd name="connsiteX199" fmla="*/ 1828950 w 2128754"/>
                  <a:gd name="connsiteY199" fmla="*/ 2426244 h 2733575"/>
                  <a:gd name="connsiteX200" fmla="*/ 1847702 w 2128754"/>
                  <a:gd name="connsiteY200" fmla="*/ 2447637 h 2733575"/>
                  <a:gd name="connsiteX201" fmla="*/ 1852192 w 2128754"/>
                  <a:gd name="connsiteY201" fmla="*/ 2453447 h 2733575"/>
                  <a:gd name="connsiteX202" fmla="*/ 1872001 w 2128754"/>
                  <a:gd name="connsiteY202" fmla="*/ 2491480 h 2733575"/>
                  <a:gd name="connsiteX203" fmla="*/ 1882301 w 2128754"/>
                  <a:gd name="connsiteY203" fmla="*/ 2536907 h 2733575"/>
                  <a:gd name="connsiteX204" fmla="*/ 1910825 w 2128754"/>
                  <a:gd name="connsiteY204" fmla="*/ 2545887 h 2733575"/>
                  <a:gd name="connsiteX205" fmla="*/ 1916372 w 2128754"/>
                  <a:gd name="connsiteY205" fmla="*/ 2544831 h 2733575"/>
                  <a:gd name="connsiteX206" fmla="*/ 1922711 w 2128754"/>
                  <a:gd name="connsiteY206" fmla="*/ 2571770 h 2733575"/>
                  <a:gd name="connsiteX207" fmla="*/ 1931690 w 2128754"/>
                  <a:gd name="connsiteY207" fmla="*/ 2609802 h 2733575"/>
                  <a:gd name="connsiteX208" fmla="*/ 1919277 w 2128754"/>
                  <a:gd name="connsiteY208" fmla="*/ 2660248 h 2733575"/>
                  <a:gd name="connsiteX209" fmla="*/ 1909241 w 2128754"/>
                  <a:gd name="connsiteY209" fmla="*/ 2693791 h 2733575"/>
                  <a:gd name="connsiteX210" fmla="*/ 1925616 w 2128754"/>
                  <a:gd name="connsiteY210" fmla="*/ 2734464 h 2733575"/>
                  <a:gd name="connsiteX211" fmla="*/ 1949914 w 2128754"/>
                  <a:gd name="connsiteY211" fmla="*/ 2734464 h 2733575"/>
                  <a:gd name="connsiteX212" fmla="*/ 1965761 w 2128754"/>
                  <a:gd name="connsiteY212" fmla="*/ 2728654 h 2733575"/>
                  <a:gd name="connsiteX213" fmla="*/ 2012773 w 2128754"/>
                  <a:gd name="connsiteY213" fmla="*/ 2682698 h 2733575"/>
                  <a:gd name="connsiteX214" fmla="*/ 2044467 w 2128754"/>
                  <a:gd name="connsiteY214" fmla="*/ 2620103 h 2733575"/>
                  <a:gd name="connsiteX215" fmla="*/ 2072199 w 2128754"/>
                  <a:gd name="connsiteY215" fmla="*/ 2538492 h 2733575"/>
                  <a:gd name="connsiteX216" fmla="*/ 2104685 w 2128754"/>
                  <a:gd name="connsiteY216" fmla="*/ 2409604 h 2733575"/>
                  <a:gd name="connsiteX217" fmla="*/ 2128455 w 2128754"/>
                  <a:gd name="connsiteY217" fmla="*/ 2306600 h 2733575"/>
                  <a:gd name="connsiteX218" fmla="*/ 2029941 w 2128754"/>
                  <a:gd name="connsiteY218" fmla="*/ 2268832 h 2733575"/>
                  <a:gd name="connsiteX219" fmla="*/ 65200 w 2128754"/>
                  <a:gd name="connsiteY219" fmla="*/ 483689 h 2733575"/>
                  <a:gd name="connsiteX220" fmla="*/ 67841 w 2128754"/>
                  <a:gd name="connsiteY220" fmla="*/ 488179 h 2733575"/>
                  <a:gd name="connsiteX221" fmla="*/ 65200 w 2128754"/>
                  <a:gd name="connsiteY221" fmla="*/ 483689 h 2733575"/>
                  <a:gd name="connsiteX222" fmla="*/ 1847966 w 2128754"/>
                  <a:gd name="connsiteY222" fmla="*/ 2414094 h 2733575"/>
                  <a:gd name="connsiteX223" fmla="*/ 1835817 w 2128754"/>
                  <a:gd name="connsiteY223" fmla="*/ 2408284 h 2733575"/>
                  <a:gd name="connsiteX224" fmla="*/ 1837666 w 2128754"/>
                  <a:gd name="connsiteY224" fmla="*/ 2406435 h 2733575"/>
                  <a:gd name="connsiteX225" fmla="*/ 1849815 w 2128754"/>
                  <a:gd name="connsiteY225" fmla="*/ 2413566 h 2733575"/>
                  <a:gd name="connsiteX226" fmla="*/ 1847966 w 2128754"/>
                  <a:gd name="connsiteY226" fmla="*/ 2414094 h 2733575"/>
                  <a:gd name="connsiteX227" fmla="*/ 1891017 w 2128754"/>
                  <a:gd name="connsiteY227" fmla="*/ 2500724 h 2733575"/>
                  <a:gd name="connsiteX228" fmla="*/ 1901846 w 2128754"/>
                  <a:gd name="connsiteY228" fmla="*/ 2530833 h 2733575"/>
                  <a:gd name="connsiteX229" fmla="*/ 1891017 w 2128754"/>
                  <a:gd name="connsiteY229" fmla="*/ 2500724 h 273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2128754" h="2733575">
                    <a:moveTo>
                      <a:pt x="2029941" y="2268832"/>
                    </a:moveTo>
                    <a:cubicBezTo>
                      <a:pt x="2003529" y="2269889"/>
                      <a:pt x="1980816" y="2268040"/>
                      <a:pt x="1955197" y="2263814"/>
                    </a:cubicBezTo>
                    <a:cubicBezTo>
                      <a:pt x="1946481" y="2262229"/>
                      <a:pt x="1939878" y="2258532"/>
                      <a:pt x="1933803" y="2252457"/>
                    </a:cubicBezTo>
                    <a:cubicBezTo>
                      <a:pt x="1907920" y="2226310"/>
                      <a:pt x="1881509" y="2200427"/>
                      <a:pt x="1854833" y="2174808"/>
                    </a:cubicBezTo>
                    <a:cubicBezTo>
                      <a:pt x="1832120" y="2153150"/>
                      <a:pt x="1812311" y="2129116"/>
                      <a:pt x="1794351" y="2103233"/>
                    </a:cubicBezTo>
                    <a:cubicBezTo>
                      <a:pt x="1765299" y="2060975"/>
                      <a:pt x="1734398" y="2020037"/>
                      <a:pt x="1701383" y="1980948"/>
                    </a:cubicBezTo>
                    <a:cubicBezTo>
                      <a:pt x="1658597" y="1930503"/>
                      <a:pt x="1608151" y="1889301"/>
                      <a:pt x="1548990" y="1859192"/>
                    </a:cubicBezTo>
                    <a:cubicBezTo>
                      <a:pt x="1535520" y="1852325"/>
                      <a:pt x="1526540" y="1843081"/>
                      <a:pt x="1519937" y="1828555"/>
                    </a:cubicBezTo>
                    <a:cubicBezTo>
                      <a:pt x="1464474" y="1705742"/>
                      <a:pt x="1396860" y="1589268"/>
                      <a:pt x="1328983" y="1473058"/>
                    </a:cubicBezTo>
                    <a:cubicBezTo>
                      <a:pt x="1324758" y="1465927"/>
                      <a:pt x="1323965" y="1459852"/>
                      <a:pt x="1325550" y="1451929"/>
                    </a:cubicBezTo>
                    <a:cubicBezTo>
                      <a:pt x="1335322" y="1406501"/>
                      <a:pt x="1344830" y="1360810"/>
                      <a:pt x="1346943" y="1314062"/>
                    </a:cubicBezTo>
                    <a:cubicBezTo>
                      <a:pt x="1348792" y="1274180"/>
                      <a:pt x="1341397" y="1236412"/>
                      <a:pt x="1322116" y="1201021"/>
                    </a:cubicBezTo>
                    <a:cubicBezTo>
                      <a:pt x="1304949" y="1169591"/>
                      <a:pt x="1283556" y="1141331"/>
                      <a:pt x="1262955" y="1112543"/>
                    </a:cubicBezTo>
                    <a:cubicBezTo>
                      <a:pt x="1240505" y="1081378"/>
                      <a:pt x="1218320" y="1049948"/>
                      <a:pt x="1203001" y="1014293"/>
                    </a:cubicBezTo>
                    <a:cubicBezTo>
                      <a:pt x="1165233" y="925286"/>
                      <a:pt x="1146745" y="831526"/>
                      <a:pt x="1137765" y="736181"/>
                    </a:cubicBezTo>
                    <a:cubicBezTo>
                      <a:pt x="1129578" y="649816"/>
                      <a:pt x="1136709" y="562659"/>
                      <a:pt x="1138558" y="476029"/>
                    </a:cubicBezTo>
                    <a:cubicBezTo>
                      <a:pt x="1138558" y="471011"/>
                      <a:pt x="1140406" y="468898"/>
                      <a:pt x="1145160" y="468370"/>
                    </a:cubicBezTo>
                    <a:cubicBezTo>
                      <a:pt x="1183457" y="465729"/>
                      <a:pt x="1220961" y="455957"/>
                      <a:pt x="1258729" y="450410"/>
                    </a:cubicBezTo>
                    <a:cubicBezTo>
                      <a:pt x="1294649" y="445392"/>
                      <a:pt x="1330568" y="440902"/>
                      <a:pt x="1363054" y="422678"/>
                    </a:cubicBezTo>
                    <a:cubicBezTo>
                      <a:pt x="1368336" y="419773"/>
                      <a:pt x="1373883" y="419509"/>
                      <a:pt x="1379693" y="419773"/>
                    </a:cubicBezTo>
                    <a:cubicBezTo>
                      <a:pt x="1411651" y="420830"/>
                      <a:pt x="1442552" y="425584"/>
                      <a:pt x="1471869" y="439053"/>
                    </a:cubicBezTo>
                    <a:cubicBezTo>
                      <a:pt x="1508052" y="455693"/>
                      <a:pt x="1546613" y="463880"/>
                      <a:pt x="1586494" y="465729"/>
                    </a:cubicBezTo>
                    <a:cubicBezTo>
                      <a:pt x="1648297" y="468634"/>
                      <a:pt x="1708250" y="476557"/>
                      <a:pt x="1761601" y="511685"/>
                    </a:cubicBezTo>
                    <a:cubicBezTo>
                      <a:pt x="1769789" y="516967"/>
                      <a:pt x="1775863" y="522249"/>
                      <a:pt x="1779297" y="531757"/>
                    </a:cubicBezTo>
                    <a:cubicBezTo>
                      <a:pt x="1789069" y="559225"/>
                      <a:pt x="1806765" y="580618"/>
                      <a:pt x="1832384" y="594880"/>
                    </a:cubicBezTo>
                    <a:cubicBezTo>
                      <a:pt x="1843741" y="601219"/>
                      <a:pt x="1853777" y="608878"/>
                      <a:pt x="1861964" y="618915"/>
                    </a:cubicBezTo>
                    <a:cubicBezTo>
                      <a:pt x="1866190" y="624197"/>
                      <a:pt x="1870680" y="629215"/>
                      <a:pt x="1876755" y="632649"/>
                    </a:cubicBezTo>
                    <a:cubicBezTo>
                      <a:pt x="1889696" y="639780"/>
                      <a:pt x="1900261" y="634497"/>
                      <a:pt x="1901582" y="619971"/>
                    </a:cubicBezTo>
                    <a:cubicBezTo>
                      <a:pt x="1903430" y="602276"/>
                      <a:pt x="1888904" y="583788"/>
                      <a:pt x="1874906" y="572167"/>
                    </a:cubicBezTo>
                    <a:cubicBezTo>
                      <a:pt x="1880716" y="570846"/>
                      <a:pt x="1890224" y="579562"/>
                      <a:pt x="1893130" y="582203"/>
                    </a:cubicBezTo>
                    <a:cubicBezTo>
                      <a:pt x="1904487" y="592503"/>
                      <a:pt x="1913995" y="604653"/>
                      <a:pt x="1923767" y="616274"/>
                    </a:cubicBezTo>
                    <a:cubicBezTo>
                      <a:pt x="1927729" y="620764"/>
                      <a:pt x="1931690" y="625253"/>
                      <a:pt x="1936973" y="628423"/>
                    </a:cubicBezTo>
                    <a:cubicBezTo>
                      <a:pt x="1942519" y="631856"/>
                      <a:pt x="1947273" y="629479"/>
                      <a:pt x="1951235" y="625518"/>
                    </a:cubicBezTo>
                    <a:cubicBezTo>
                      <a:pt x="1955197" y="621556"/>
                      <a:pt x="1957838" y="617330"/>
                      <a:pt x="1954932" y="611255"/>
                    </a:cubicBezTo>
                    <a:cubicBezTo>
                      <a:pt x="1946217" y="593824"/>
                      <a:pt x="1925352" y="556584"/>
                      <a:pt x="1909769" y="543114"/>
                    </a:cubicBezTo>
                    <a:cubicBezTo>
                      <a:pt x="1909769" y="543114"/>
                      <a:pt x="1951499" y="578241"/>
                      <a:pt x="1964176" y="588013"/>
                    </a:cubicBezTo>
                    <a:cubicBezTo>
                      <a:pt x="1968402" y="591447"/>
                      <a:pt x="1972628" y="594616"/>
                      <a:pt x="1977910" y="596201"/>
                    </a:cubicBezTo>
                    <a:cubicBezTo>
                      <a:pt x="1989267" y="599899"/>
                      <a:pt x="1995870" y="595409"/>
                      <a:pt x="1996662" y="583259"/>
                    </a:cubicBezTo>
                    <a:cubicBezTo>
                      <a:pt x="1997455" y="572695"/>
                      <a:pt x="1992172" y="565036"/>
                      <a:pt x="1985041" y="557904"/>
                    </a:cubicBezTo>
                    <a:cubicBezTo>
                      <a:pt x="1979231" y="552358"/>
                      <a:pt x="1961799" y="535719"/>
                      <a:pt x="1955989" y="529644"/>
                    </a:cubicBezTo>
                    <a:cubicBezTo>
                      <a:pt x="1961271" y="528852"/>
                      <a:pt x="1975533" y="543378"/>
                      <a:pt x="1979231" y="544435"/>
                    </a:cubicBezTo>
                    <a:cubicBezTo>
                      <a:pt x="1986626" y="546548"/>
                      <a:pt x="1996134" y="541794"/>
                      <a:pt x="1995342" y="535983"/>
                    </a:cubicBezTo>
                    <a:cubicBezTo>
                      <a:pt x="1993757" y="522249"/>
                      <a:pt x="1985834" y="513005"/>
                      <a:pt x="1976061" y="501384"/>
                    </a:cubicBezTo>
                    <a:cubicBezTo>
                      <a:pt x="1959158" y="481840"/>
                      <a:pt x="1939085" y="469426"/>
                      <a:pt x="1924295" y="463088"/>
                    </a:cubicBezTo>
                    <a:cubicBezTo>
                      <a:pt x="1893130" y="449882"/>
                      <a:pt x="1873057" y="429281"/>
                      <a:pt x="1840571" y="420301"/>
                    </a:cubicBezTo>
                    <a:cubicBezTo>
                      <a:pt x="1833704" y="418453"/>
                      <a:pt x="1827894" y="414491"/>
                      <a:pt x="1821819" y="410793"/>
                    </a:cubicBezTo>
                    <a:cubicBezTo>
                      <a:pt x="1811255" y="404455"/>
                      <a:pt x="1800954" y="396267"/>
                      <a:pt x="1787748" y="397323"/>
                    </a:cubicBezTo>
                    <a:cubicBezTo>
                      <a:pt x="1776128" y="398116"/>
                      <a:pt x="1765035" y="396003"/>
                      <a:pt x="1754470" y="391777"/>
                    </a:cubicBezTo>
                    <a:cubicBezTo>
                      <a:pt x="1733605" y="383590"/>
                      <a:pt x="1712476" y="376194"/>
                      <a:pt x="1692404" y="366158"/>
                    </a:cubicBezTo>
                    <a:cubicBezTo>
                      <a:pt x="1661766" y="350839"/>
                      <a:pt x="1629016" y="341595"/>
                      <a:pt x="1596530" y="330767"/>
                    </a:cubicBezTo>
                    <a:cubicBezTo>
                      <a:pt x="1570383" y="322051"/>
                      <a:pt x="1543972" y="313335"/>
                      <a:pt x="1518089" y="303299"/>
                    </a:cubicBezTo>
                    <a:cubicBezTo>
                      <a:pt x="1486395" y="290886"/>
                      <a:pt x="1452853" y="283226"/>
                      <a:pt x="1419046" y="285075"/>
                    </a:cubicBezTo>
                    <a:cubicBezTo>
                      <a:pt x="1380485" y="287188"/>
                      <a:pt x="1342717" y="285868"/>
                      <a:pt x="1305741" y="275831"/>
                    </a:cubicBezTo>
                    <a:cubicBezTo>
                      <a:pt x="1258201" y="263154"/>
                      <a:pt x="1210660" y="259456"/>
                      <a:pt x="1162064" y="266851"/>
                    </a:cubicBezTo>
                    <a:cubicBezTo>
                      <a:pt x="1147009" y="269228"/>
                      <a:pt x="1132219" y="268172"/>
                      <a:pt x="1117693" y="264210"/>
                    </a:cubicBezTo>
                    <a:cubicBezTo>
                      <a:pt x="1102110" y="259984"/>
                      <a:pt x="1086527" y="256815"/>
                      <a:pt x="1070680" y="255230"/>
                    </a:cubicBezTo>
                    <a:cubicBezTo>
                      <a:pt x="1030007" y="251269"/>
                      <a:pt x="989862" y="250212"/>
                      <a:pt x="952357" y="272134"/>
                    </a:cubicBezTo>
                    <a:cubicBezTo>
                      <a:pt x="938624" y="280057"/>
                      <a:pt x="922777" y="284283"/>
                      <a:pt x="906930" y="287452"/>
                    </a:cubicBezTo>
                    <a:cubicBezTo>
                      <a:pt x="894781" y="289829"/>
                      <a:pt x="882103" y="295111"/>
                      <a:pt x="870218" y="291414"/>
                    </a:cubicBezTo>
                    <a:cubicBezTo>
                      <a:pt x="858333" y="287980"/>
                      <a:pt x="847240" y="287980"/>
                      <a:pt x="835883" y="291414"/>
                    </a:cubicBezTo>
                    <a:cubicBezTo>
                      <a:pt x="831129" y="292999"/>
                      <a:pt x="827696" y="292470"/>
                      <a:pt x="824791" y="288245"/>
                    </a:cubicBezTo>
                    <a:cubicBezTo>
                      <a:pt x="816603" y="275567"/>
                      <a:pt x="809736" y="262626"/>
                      <a:pt x="811585" y="246515"/>
                    </a:cubicBezTo>
                    <a:cubicBezTo>
                      <a:pt x="812377" y="240704"/>
                      <a:pt x="811849" y="234365"/>
                      <a:pt x="810528" y="228555"/>
                    </a:cubicBezTo>
                    <a:cubicBezTo>
                      <a:pt x="807095" y="210595"/>
                      <a:pt x="811849" y="194484"/>
                      <a:pt x="813434" y="176525"/>
                    </a:cubicBezTo>
                    <a:cubicBezTo>
                      <a:pt x="817924" y="117627"/>
                      <a:pt x="792833" y="85934"/>
                      <a:pt x="769327" y="48958"/>
                    </a:cubicBezTo>
                    <a:cubicBezTo>
                      <a:pt x="754272" y="25187"/>
                      <a:pt x="727597" y="13038"/>
                      <a:pt x="699865" y="5643"/>
                    </a:cubicBezTo>
                    <a:cubicBezTo>
                      <a:pt x="652060" y="-7298"/>
                      <a:pt x="606897" y="3266"/>
                      <a:pt x="564639" y="24659"/>
                    </a:cubicBezTo>
                    <a:cubicBezTo>
                      <a:pt x="536379" y="39714"/>
                      <a:pt x="509703" y="59786"/>
                      <a:pt x="493592" y="90688"/>
                    </a:cubicBezTo>
                    <a:cubicBezTo>
                      <a:pt x="486461" y="104422"/>
                      <a:pt x="478538" y="126079"/>
                      <a:pt x="485405" y="139813"/>
                    </a:cubicBezTo>
                    <a:cubicBezTo>
                      <a:pt x="490687" y="150377"/>
                      <a:pt x="495705" y="153283"/>
                      <a:pt x="494121" y="164904"/>
                    </a:cubicBezTo>
                    <a:cubicBezTo>
                      <a:pt x="492800" y="174148"/>
                      <a:pt x="492536" y="183656"/>
                      <a:pt x="493064" y="192900"/>
                    </a:cubicBezTo>
                    <a:cubicBezTo>
                      <a:pt x="494121" y="206633"/>
                      <a:pt x="490951" y="223273"/>
                      <a:pt x="499139" y="235422"/>
                    </a:cubicBezTo>
                    <a:cubicBezTo>
                      <a:pt x="510231" y="251797"/>
                      <a:pt x="511552" y="267115"/>
                      <a:pt x="503629" y="284811"/>
                    </a:cubicBezTo>
                    <a:cubicBezTo>
                      <a:pt x="500459" y="291414"/>
                      <a:pt x="492272" y="304355"/>
                      <a:pt x="506270" y="312279"/>
                    </a:cubicBezTo>
                    <a:cubicBezTo>
                      <a:pt x="515778" y="317561"/>
                      <a:pt x="522117" y="319938"/>
                      <a:pt x="530040" y="326541"/>
                    </a:cubicBezTo>
                    <a:cubicBezTo>
                      <a:pt x="536907" y="332087"/>
                      <a:pt x="534266" y="333936"/>
                      <a:pt x="536115" y="341595"/>
                    </a:cubicBezTo>
                    <a:cubicBezTo>
                      <a:pt x="536907" y="345557"/>
                      <a:pt x="558300" y="336841"/>
                      <a:pt x="559092" y="340803"/>
                    </a:cubicBezTo>
                    <a:cubicBezTo>
                      <a:pt x="559885" y="346085"/>
                      <a:pt x="536379" y="349783"/>
                      <a:pt x="540605" y="356650"/>
                    </a:cubicBezTo>
                    <a:cubicBezTo>
                      <a:pt x="553018" y="376458"/>
                      <a:pt x="546679" y="385967"/>
                      <a:pt x="547471" y="392305"/>
                    </a:cubicBezTo>
                    <a:cubicBezTo>
                      <a:pt x="549584" y="410529"/>
                      <a:pt x="560413" y="418981"/>
                      <a:pt x="578637" y="418453"/>
                    </a:cubicBezTo>
                    <a:cubicBezTo>
                      <a:pt x="586824" y="418188"/>
                      <a:pt x="594748" y="416076"/>
                      <a:pt x="602671" y="413434"/>
                    </a:cubicBezTo>
                    <a:cubicBezTo>
                      <a:pt x="616141" y="408944"/>
                      <a:pt x="629875" y="405775"/>
                      <a:pt x="644401" y="404983"/>
                    </a:cubicBezTo>
                    <a:cubicBezTo>
                      <a:pt x="657607" y="404190"/>
                      <a:pt x="666851" y="409473"/>
                      <a:pt x="673718" y="420301"/>
                    </a:cubicBezTo>
                    <a:cubicBezTo>
                      <a:pt x="682169" y="433771"/>
                      <a:pt x="687188" y="448297"/>
                      <a:pt x="689829" y="463880"/>
                    </a:cubicBezTo>
                    <a:cubicBezTo>
                      <a:pt x="691149" y="471803"/>
                      <a:pt x="689036" y="477086"/>
                      <a:pt x="682698" y="481312"/>
                    </a:cubicBezTo>
                    <a:cubicBezTo>
                      <a:pt x="677151" y="485009"/>
                      <a:pt x="671605" y="488971"/>
                      <a:pt x="665794" y="492140"/>
                    </a:cubicBezTo>
                    <a:cubicBezTo>
                      <a:pt x="601351" y="527531"/>
                      <a:pt x="560149" y="580618"/>
                      <a:pt x="544038" y="652457"/>
                    </a:cubicBezTo>
                    <a:cubicBezTo>
                      <a:pt x="538492" y="677812"/>
                      <a:pt x="530568" y="700790"/>
                      <a:pt x="509703" y="717693"/>
                    </a:cubicBezTo>
                    <a:cubicBezTo>
                      <a:pt x="503100" y="722975"/>
                      <a:pt x="500723" y="730106"/>
                      <a:pt x="502836" y="738822"/>
                    </a:cubicBezTo>
                    <a:cubicBezTo>
                      <a:pt x="503893" y="743576"/>
                      <a:pt x="502308" y="748066"/>
                      <a:pt x="499931" y="752028"/>
                    </a:cubicBezTo>
                    <a:cubicBezTo>
                      <a:pt x="489366" y="770252"/>
                      <a:pt x="478274" y="787947"/>
                      <a:pt x="468766" y="806699"/>
                    </a:cubicBezTo>
                    <a:cubicBezTo>
                      <a:pt x="463483" y="817000"/>
                      <a:pt x="457673" y="817528"/>
                      <a:pt x="448429" y="813831"/>
                    </a:cubicBezTo>
                    <a:cubicBezTo>
                      <a:pt x="418584" y="802210"/>
                      <a:pt x="388739" y="790853"/>
                      <a:pt x="358894" y="779760"/>
                    </a:cubicBezTo>
                    <a:cubicBezTo>
                      <a:pt x="346745" y="775270"/>
                      <a:pt x="335917" y="768667"/>
                      <a:pt x="326408" y="759951"/>
                    </a:cubicBezTo>
                    <a:cubicBezTo>
                      <a:pt x="297092" y="732483"/>
                      <a:pt x="269624" y="703167"/>
                      <a:pt x="243213" y="672794"/>
                    </a:cubicBezTo>
                    <a:cubicBezTo>
                      <a:pt x="237402" y="666191"/>
                      <a:pt x="235025" y="656947"/>
                      <a:pt x="237138" y="648231"/>
                    </a:cubicBezTo>
                    <a:cubicBezTo>
                      <a:pt x="242949" y="622612"/>
                      <a:pt x="248495" y="596993"/>
                      <a:pt x="246646" y="570318"/>
                    </a:cubicBezTo>
                    <a:cubicBezTo>
                      <a:pt x="245854" y="557376"/>
                      <a:pt x="249816" y="544171"/>
                      <a:pt x="259852" y="533606"/>
                    </a:cubicBezTo>
                    <a:cubicBezTo>
                      <a:pt x="263549" y="529644"/>
                      <a:pt x="267247" y="525419"/>
                      <a:pt x="264342" y="519344"/>
                    </a:cubicBezTo>
                    <a:cubicBezTo>
                      <a:pt x="261172" y="513005"/>
                      <a:pt x="255626" y="509572"/>
                      <a:pt x="248759" y="510100"/>
                    </a:cubicBezTo>
                    <a:cubicBezTo>
                      <a:pt x="227366" y="510892"/>
                      <a:pt x="209406" y="520664"/>
                      <a:pt x="204124" y="543906"/>
                    </a:cubicBezTo>
                    <a:cubicBezTo>
                      <a:pt x="203067" y="548925"/>
                      <a:pt x="202011" y="553679"/>
                      <a:pt x="200955" y="559225"/>
                    </a:cubicBezTo>
                    <a:cubicBezTo>
                      <a:pt x="184844" y="545755"/>
                      <a:pt x="177184" y="532021"/>
                      <a:pt x="165563" y="508251"/>
                    </a:cubicBezTo>
                    <a:cubicBezTo>
                      <a:pt x="154471" y="485801"/>
                      <a:pt x="143642" y="467842"/>
                      <a:pt x="130700" y="449882"/>
                    </a:cubicBezTo>
                    <a:cubicBezTo>
                      <a:pt x="125418" y="442487"/>
                      <a:pt x="114589" y="427696"/>
                      <a:pt x="105345" y="431394"/>
                    </a:cubicBezTo>
                    <a:cubicBezTo>
                      <a:pt x="95045" y="435356"/>
                      <a:pt x="92404" y="445920"/>
                      <a:pt x="94517" y="450410"/>
                    </a:cubicBezTo>
                    <a:cubicBezTo>
                      <a:pt x="94781" y="450938"/>
                      <a:pt x="110099" y="486330"/>
                      <a:pt x="113005" y="495045"/>
                    </a:cubicBezTo>
                    <a:cubicBezTo>
                      <a:pt x="109043" y="490556"/>
                      <a:pt x="84745" y="443015"/>
                      <a:pt x="80255" y="439053"/>
                    </a:cubicBezTo>
                    <a:cubicBezTo>
                      <a:pt x="73652" y="432715"/>
                      <a:pt x="65200" y="433507"/>
                      <a:pt x="58333" y="437205"/>
                    </a:cubicBezTo>
                    <a:cubicBezTo>
                      <a:pt x="51730" y="440638"/>
                      <a:pt x="51730" y="448826"/>
                      <a:pt x="53843" y="455428"/>
                    </a:cubicBezTo>
                    <a:cubicBezTo>
                      <a:pt x="55692" y="461767"/>
                      <a:pt x="58861" y="467842"/>
                      <a:pt x="61503" y="474180"/>
                    </a:cubicBezTo>
                    <a:cubicBezTo>
                      <a:pt x="62031" y="476822"/>
                      <a:pt x="79991" y="510892"/>
                      <a:pt x="81047" y="513269"/>
                    </a:cubicBezTo>
                    <a:cubicBezTo>
                      <a:pt x="79991" y="511421"/>
                      <a:pt x="58069" y="474709"/>
                      <a:pt x="57541" y="473916"/>
                    </a:cubicBezTo>
                    <a:cubicBezTo>
                      <a:pt x="53051" y="466785"/>
                      <a:pt x="47769" y="459654"/>
                      <a:pt x="37996" y="463352"/>
                    </a:cubicBezTo>
                    <a:cubicBezTo>
                      <a:pt x="27696" y="467314"/>
                      <a:pt x="30337" y="476822"/>
                      <a:pt x="31658" y="484745"/>
                    </a:cubicBezTo>
                    <a:cubicBezTo>
                      <a:pt x="34035" y="499799"/>
                      <a:pt x="41958" y="512477"/>
                      <a:pt x="49882" y="525154"/>
                    </a:cubicBezTo>
                    <a:cubicBezTo>
                      <a:pt x="58861" y="539681"/>
                      <a:pt x="67577" y="554207"/>
                      <a:pt x="76029" y="568997"/>
                    </a:cubicBezTo>
                    <a:cubicBezTo>
                      <a:pt x="78406" y="572959"/>
                      <a:pt x="80255" y="577977"/>
                      <a:pt x="76029" y="581939"/>
                    </a:cubicBezTo>
                    <a:cubicBezTo>
                      <a:pt x="71803" y="585901"/>
                      <a:pt x="67049" y="583259"/>
                      <a:pt x="63351" y="580618"/>
                    </a:cubicBezTo>
                    <a:cubicBezTo>
                      <a:pt x="57541" y="576657"/>
                      <a:pt x="32186" y="554735"/>
                      <a:pt x="25055" y="548396"/>
                    </a:cubicBezTo>
                    <a:cubicBezTo>
                      <a:pt x="18716" y="542850"/>
                      <a:pt x="11057" y="539945"/>
                      <a:pt x="3926" y="546548"/>
                    </a:cubicBezTo>
                    <a:cubicBezTo>
                      <a:pt x="-2941" y="552886"/>
                      <a:pt x="492" y="558697"/>
                      <a:pt x="4454" y="566092"/>
                    </a:cubicBezTo>
                    <a:cubicBezTo>
                      <a:pt x="6567" y="570054"/>
                      <a:pt x="67577" y="623141"/>
                      <a:pt x="71803" y="628951"/>
                    </a:cubicBezTo>
                    <a:cubicBezTo>
                      <a:pt x="83952" y="646118"/>
                      <a:pt x="95309" y="658268"/>
                      <a:pt x="106930" y="675699"/>
                    </a:cubicBezTo>
                    <a:cubicBezTo>
                      <a:pt x="113005" y="684679"/>
                      <a:pt x="119079" y="693395"/>
                      <a:pt x="127267" y="700262"/>
                    </a:cubicBezTo>
                    <a:cubicBezTo>
                      <a:pt x="158168" y="726673"/>
                      <a:pt x="181938" y="758631"/>
                      <a:pt x="203860" y="792701"/>
                    </a:cubicBezTo>
                    <a:cubicBezTo>
                      <a:pt x="244269" y="854768"/>
                      <a:pt x="294451" y="908383"/>
                      <a:pt x="347538" y="959621"/>
                    </a:cubicBezTo>
                    <a:cubicBezTo>
                      <a:pt x="371572" y="982599"/>
                      <a:pt x="398247" y="1001879"/>
                      <a:pt x="424659" y="1021688"/>
                    </a:cubicBezTo>
                    <a:cubicBezTo>
                      <a:pt x="450014" y="1040968"/>
                      <a:pt x="459522" y="1042289"/>
                      <a:pt x="484612" y="1023008"/>
                    </a:cubicBezTo>
                    <a:cubicBezTo>
                      <a:pt x="486725" y="1021424"/>
                      <a:pt x="488574" y="1020103"/>
                      <a:pt x="490423" y="1018518"/>
                    </a:cubicBezTo>
                    <a:cubicBezTo>
                      <a:pt x="509703" y="1002408"/>
                      <a:pt x="528984" y="986297"/>
                      <a:pt x="545887" y="967280"/>
                    </a:cubicBezTo>
                    <a:cubicBezTo>
                      <a:pt x="569921" y="940605"/>
                      <a:pt x="597917" y="917627"/>
                      <a:pt x="621687" y="890688"/>
                    </a:cubicBezTo>
                    <a:cubicBezTo>
                      <a:pt x="645986" y="863484"/>
                      <a:pt x="676887" y="842091"/>
                      <a:pt x="695903" y="810133"/>
                    </a:cubicBezTo>
                    <a:cubicBezTo>
                      <a:pt x="698809" y="805115"/>
                      <a:pt x="700921" y="808020"/>
                      <a:pt x="702506" y="811189"/>
                    </a:cubicBezTo>
                    <a:cubicBezTo>
                      <a:pt x="706732" y="819905"/>
                      <a:pt x="712278" y="827564"/>
                      <a:pt x="717825" y="835488"/>
                    </a:cubicBezTo>
                    <a:cubicBezTo>
                      <a:pt x="737369" y="863748"/>
                      <a:pt x="753216" y="894121"/>
                      <a:pt x="767214" y="925022"/>
                    </a:cubicBezTo>
                    <a:cubicBezTo>
                      <a:pt x="787815" y="969657"/>
                      <a:pt x="809208" y="1013764"/>
                      <a:pt x="835619" y="1055230"/>
                    </a:cubicBezTo>
                    <a:cubicBezTo>
                      <a:pt x="839053" y="1060777"/>
                      <a:pt x="843543" y="1070285"/>
                      <a:pt x="845391" y="1076623"/>
                    </a:cubicBezTo>
                    <a:cubicBezTo>
                      <a:pt x="853315" y="1104884"/>
                      <a:pt x="857012" y="1133936"/>
                      <a:pt x="859654" y="1163253"/>
                    </a:cubicBezTo>
                    <a:cubicBezTo>
                      <a:pt x="860446" y="1172497"/>
                      <a:pt x="856484" y="1176987"/>
                      <a:pt x="847504" y="1180156"/>
                    </a:cubicBezTo>
                    <a:cubicBezTo>
                      <a:pt x="818716" y="1189928"/>
                      <a:pt x="789135" y="1194946"/>
                      <a:pt x="759819" y="1202077"/>
                    </a:cubicBezTo>
                    <a:cubicBezTo>
                      <a:pt x="721522" y="1211586"/>
                      <a:pt x="685339" y="1227432"/>
                      <a:pt x="648891" y="1242487"/>
                    </a:cubicBezTo>
                    <a:cubicBezTo>
                      <a:pt x="612179" y="1257805"/>
                      <a:pt x="574675" y="1271275"/>
                      <a:pt x="538492" y="1287650"/>
                    </a:cubicBezTo>
                    <a:cubicBezTo>
                      <a:pt x="500195" y="1305082"/>
                      <a:pt x="462427" y="1323306"/>
                      <a:pt x="429413" y="1349981"/>
                    </a:cubicBezTo>
                    <a:cubicBezTo>
                      <a:pt x="391380" y="1380354"/>
                      <a:pt x="377118" y="1419443"/>
                      <a:pt x="387155" y="1467511"/>
                    </a:cubicBezTo>
                    <a:cubicBezTo>
                      <a:pt x="394550" y="1502639"/>
                      <a:pt x="409868" y="1534068"/>
                      <a:pt x="428884" y="1563649"/>
                    </a:cubicBezTo>
                    <a:cubicBezTo>
                      <a:pt x="499931" y="1673256"/>
                      <a:pt x="576788" y="1778637"/>
                      <a:pt x="659456" y="1879793"/>
                    </a:cubicBezTo>
                    <a:cubicBezTo>
                      <a:pt x="667115" y="1889037"/>
                      <a:pt x="674510" y="1898809"/>
                      <a:pt x="680321" y="1909373"/>
                    </a:cubicBezTo>
                    <a:cubicBezTo>
                      <a:pt x="695903" y="1938162"/>
                      <a:pt x="708581" y="1968271"/>
                      <a:pt x="721522" y="1998380"/>
                    </a:cubicBezTo>
                    <a:cubicBezTo>
                      <a:pt x="721786" y="1999172"/>
                      <a:pt x="721258" y="2000228"/>
                      <a:pt x="720994" y="2001021"/>
                    </a:cubicBezTo>
                    <a:cubicBezTo>
                      <a:pt x="718617" y="2001285"/>
                      <a:pt x="718353" y="1999700"/>
                      <a:pt x="717825" y="1998380"/>
                    </a:cubicBezTo>
                    <a:cubicBezTo>
                      <a:pt x="708317" y="1979364"/>
                      <a:pt x="694054" y="1965101"/>
                      <a:pt x="676359" y="1953745"/>
                    </a:cubicBezTo>
                    <a:cubicBezTo>
                      <a:pt x="672925" y="1951632"/>
                      <a:pt x="669756" y="1950575"/>
                      <a:pt x="666587" y="1952952"/>
                    </a:cubicBezTo>
                    <a:cubicBezTo>
                      <a:pt x="663153" y="1955593"/>
                      <a:pt x="664474" y="1959291"/>
                      <a:pt x="666058" y="1962724"/>
                    </a:cubicBezTo>
                    <a:cubicBezTo>
                      <a:pt x="667907" y="1966158"/>
                      <a:pt x="670284" y="1969327"/>
                      <a:pt x="673982" y="1971176"/>
                    </a:cubicBezTo>
                    <a:cubicBezTo>
                      <a:pt x="677679" y="1972761"/>
                      <a:pt x="680849" y="1975402"/>
                      <a:pt x="682962" y="1978571"/>
                    </a:cubicBezTo>
                    <a:cubicBezTo>
                      <a:pt x="691677" y="1992305"/>
                      <a:pt x="701450" y="2005511"/>
                      <a:pt x="707788" y="2020829"/>
                    </a:cubicBezTo>
                    <a:cubicBezTo>
                      <a:pt x="712278" y="2031394"/>
                      <a:pt x="710429" y="2041430"/>
                      <a:pt x="702770" y="2048297"/>
                    </a:cubicBezTo>
                    <a:cubicBezTo>
                      <a:pt x="692206" y="2057805"/>
                      <a:pt x="682962" y="2059390"/>
                      <a:pt x="671869" y="2054372"/>
                    </a:cubicBezTo>
                    <a:cubicBezTo>
                      <a:pt x="653645" y="2046184"/>
                      <a:pt x="634365" y="2041166"/>
                      <a:pt x="614556" y="2038789"/>
                    </a:cubicBezTo>
                    <a:cubicBezTo>
                      <a:pt x="610595" y="2038261"/>
                      <a:pt x="605048" y="2038261"/>
                      <a:pt x="604520" y="2041958"/>
                    </a:cubicBezTo>
                    <a:cubicBezTo>
                      <a:pt x="604256" y="2044599"/>
                      <a:pt x="605576" y="2050938"/>
                      <a:pt x="611387" y="2051731"/>
                    </a:cubicBezTo>
                    <a:cubicBezTo>
                      <a:pt x="638591" y="2055692"/>
                      <a:pt x="660776" y="2076029"/>
                      <a:pt x="690621" y="2074708"/>
                    </a:cubicBezTo>
                    <a:cubicBezTo>
                      <a:pt x="685867" y="2082632"/>
                      <a:pt x="681641" y="2089499"/>
                      <a:pt x="677415" y="2096630"/>
                    </a:cubicBezTo>
                    <a:cubicBezTo>
                      <a:pt x="673454" y="2102969"/>
                      <a:pt x="669756" y="2109836"/>
                      <a:pt x="669492" y="2117231"/>
                    </a:cubicBezTo>
                    <a:cubicBezTo>
                      <a:pt x="668435" y="2141529"/>
                      <a:pt x="653909" y="2157376"/>
                      <a:pt x="635157" y="2169261"/>
                    </a:cubicBezTo>
                    <a:cubicBezTo>
                      <a:pt x="609538" y="2185108"/>
                      <a:pt x="582863" y="2199634"/>
                      <a:pt x="552754" y="2205709"/>
                    </a:cubicBezTo>
                    <a:cubicBezTo>
                      <a:pt x="535322" y="2209406"/>
                      <a:pt x="527927" y="2224989"/>
                      <a:pt x="533738" y="2242157"/>
                    </a:cubicBezTo>
                    <a:cubicBezTo>
                      <a:pt x="538756" y="2256419"/>
                      <a:pt x="548792" y="2265134"/>
                      <a:pt x="563846" y="2267511"/>
                    </a:cubicBezTo>
                    <a:cubicBezTo>
                      <a:pt x="613764" y="2274643"/>
                      <a:pt x="662625" y="2274114"/>
                      <a:pt x="710429" y="2254042"/>
                    </a:cubicBezTo>
                    <a:cubicBezTo>
                      <a:pt x="730766" y="2245326"/>
                      <a:pt x="752159" y="2237667"/>
                      <a:pt x="773553" y="2231856"/>
                    </a:cubicBezTo>
                    <a:cubicBezTo>
                      <a:pt x="824262" y="2217594"/>
                      <a:pt x="871803" y="2194880"/>
                      <a:pt x="921984" y="2178769"/>
                    </a:cubicBezTo>
                    <a:cubicBezTo>
                      <a:pt x="940472" y="2172959"/>
                      <a:pt x="957111" y="2163715"/>
                      <a:pt x="972430" y="2151566"/>
                    </a:cubicBezTo>
                    <a:cubicBezTo>
                      <a:pt x="979033" y="2146283"/>
                      <a:pt x="984843" y="2141265"/>
                      <a:pt x="989333" y="2134398"/>
                    </a:cubicBezTo>
                    <a:cubicBezTo>
                      <a:pt x="994087" y="2127531"/>
                      <a:pt x="993295" y="2121721"/>
                      <a:pt x="987749" y="2115382"/>
                    </a:cubicBezTo>
                    <a:cubicBezTo>
                      <a:pt x="973751" y="2099535"/>
                      <a:pt x="962130" y="2082104"/>
                      <a:pt x="952093" y="2063616"/>
                    </a:cubicBezTo>
                    <a:cubicBezTo>
                      <a:pt x="944170" y="2049089"/>
                      <a:pt x="934662" y="2035356"/>
                      <a:pt x="923041" y="2023735"/>
                    </a:cubicBezTo>
                    <a:cubicBezTo>
                      <a:pt x="912212" y="2012642"/>
                      <a:pt x="903496" y="2000228"/>
                      <a:pt x="889763" y="1990984"/>
                    </a:cubicBezTo>
                    <a:cubicBezTo>
                      <a:pt x="874972" y="1981212"/>
                      <a:pt x="869426" y="1961668"/>
                      <a:pt x="858861" y="1947142"/>
                    </a:cubicBezTo>
                    <a:cubicBezTo>
                      <a:pt x="844071" y="1926805"/>
                      <a:pt x="833771" y="1903827"/>
                      <a:pt x="821093" y="1882170"/>
                    </a:cubicBezTo>
                    <a:cubicBezTo>
                      <a:pt x="799436" y="1845458"/>
                      <a:pt x="778571" y="1808218"/>
                      <a:pt x="759555" y="1770186"/>
                    </a:cubicBezTo>
                    <a:cubicBezTo>
                      <a:pt x="744236" y="1739548"/>
                      <a:pt x="729446" y="1709440"/>
                      <a:pt x="725748" y="1675105"/>
                    </a:cubicBezTo>
                    <a:cubicBezTo>
                      <a:pt x="723635" y="1656353"/>
                      <a:pt x="716504" y="1638393"/>
                      <a:pt x="709109" y="1620961"/>
                    </a:cubicBezTo>
                    <a:cubicBezTo>
                      <a:pt x="692734" y="1583193"/>
                      <a:pt x="670020" y="1548859"/>
                      <a:pt x="643609" y="1517165"/>
                    </a:cubicBezTo>
                    <a:cubicBezTo>
                      <a:pt x="641496" y="1514788"/>
                      <a:pt x="639647" y="1511883"/>
                      <a:pt x="635949" y="1507128"/>
                    </a:cubicBezTo>
                    <a:cubicBezTo>
                      <a:pt x="689036" y="1522711"/>
                      <a:pt x="740274" y="1525881"/>
                      <a:pt x="792041" y="1524560"/>
                    </a:cubicBezTo>
                    <a:cubicBezTo>
                      <a:pt x="858597" y="1522711"/>
                      <a:pt x="924626" y="1516372"/>
                      <a:pt x="990654" y="1507393"/>
                    </a:cubicBezTo>
                    <a:cubicBezTo>
                      <a:pt x="996464" y="1506600"/>
                      <a:pt x="999634" y="1507657"/>
                      <a:pt x="1002275" y="1512939"/>
                    </a:cubicBezTo>
                    <a:cubicBezTo>
                      <a:pt x="1012839" y="1534068"/>
                      <a:pt x="1026045" y="1553613"/>
                      <a:pt x="1039779" y="1572893"/>
                    </a:cubicBezTo>
                    <a:cubicBezTo>
                      <a:pt x="1086527" y="1637601"/>
                      <a:pt x="1139878" y="1696762"/>
                      <a:pt x="1190852" y="1758036"/>
                    </a:cubicBezTo>
                    <a:cubicBezTo>
                      <a:pt x="1218848" y="1791579"/>
                      <a:pt x="1249749" y="1823008"/>
                      <a:pt x="1274840" y="1858664"/>
                    </a:cubicBezTo>
                    <a:cubicBezTo>
                      <a:pt x="1291479" y="1882170"/>
                      <a:pt x="1305213" y="1907525"/>
                      <a:pt x="1320268" y="1932087"/>
                    </a:cubicBezTo>
                    <a:cubicBezTo>
                      <a:pt x="1339020" y="1962460"/>
                      <a:pt x="1362526" y="1987815"/>
                      <a:pt x="1398709" y="1997323"/>
                    </a:cubicBezTo>
                    <a:cubicBezTo>
                      <a:pt x="1416141" y="2001813"/>
                      <a:pt x="1430403" y="2011321"/>
                      <a:pt x="1443873" y="2022678"/>
                    </a:cubicBezTo>
                    <a:cubicBezTo>
                      <a:pt x="1528125" y="2096102"/>
                      <a:pt x="1614226" y="2167148"/>
                      <a:pt x="1702440" y="2235554"/>
                    </a:cubicBezTo>
                    <a:cubicBezTo>
                      <a:pt x="1756055" y="2277019"/>
                      <a:pt x="1802275" y="2325616"/>
                      <a:pt x="1842156" y="2380024"/>
                    </a:cubicBezTo>
                    <a:cubicBezTo>
                      <a:pt x="1844269" y="2382665"/>
                      <a:pt x="1847438" y="2385042"/>
                      <a:pt x="1847438" y="2389004"/>
                    </a:cubicBezTo>
                    <a:cubicBezTo>
                      <a:pt x="1846646" y="2389268"/>
                      <a:pt x="1846118" y="2390060"/>
                      <a:pt x="1845589" y="2389796"/>
                    </a:cubicBezTo>
                    <a:cubicBezTo>
                      <a:pt x="1833704" y="2387683"/>
                      <a:pt x="1822876" y="2392437"/>
                      <a:pt x="1818914" y="2401681"/>
                    </a:cubicBezTo>
                    <a:cubicBezTo>
                      <a:pt x="1815216" y="2409869"/>
                      <a:pt x="1818386" y="2418584"/>
                      <a:pt x="1828950" y="2426244"/>
                    </a:cubicBezTo>
                    <a:cubicBezTo>
                      <a:pt x="1836874" y="2432054"/>
                      <a:pt x="1843477" y="2438657"/>
                      <a:pt x="1847702" y="2447637"/>
                    </a:cubicBezTo>
                    <a:cubicBezTo>
                      <a:pt x="1848759" y="2449750"/>
                      <a:pt x="1850079" y="2452655"/>
                      <a:pt x="1852192" y="2453447"/>
                    </a:cubicBezTo>
                    <a:cubicBezTo>
                      <a:pt x="1869360" y="2460843"/>
                      <a:pt x="1870944" y="2475369"/>
                      <a:pt x="1872001" y="2491480"/>
                    </a:cubicBezTo>
                    <a:cubicBezTo>
                      <a:pt x="1873057" y="2507062"/>
                      <a:pt x="1874378" y="2522909"/>
                      <a:pt x="1882301" y="2536907"/>
                    </a:cubicBezTo>
                    <a:cubicBezTo>
                      <a:pt x="1889168" y="2549321"/>
                      <a:pt x="1898148" y="2551962"/>
                      <a:pt x="1910825" y="2545887"/>
                    </a:cubicBezTo>
                    <a:cubicBezTo>
                      <a:pt x="1912410" y="2545095"/>
                      <a:pt x="1913731" y="2544038"/>
                      <a:pt x="1916372" y="2544831"/>
                    </a:cubicBezTo>
                    <a:cubicBezTo>
                      <a:pt x="1915844" y="2554075"/>
                      <a:pt x="1916108" y="2564375"/>
                      <a:pt x="1922711" y="2571770"/>
                    </a:cubicBezTo>
                    <a:cubicBezTo>
                      <a:pt x="1932747" y="2583127"/>
                      <a:pt x="1933011" y="2596069"/>
                      <a:pt x="1931690" y="2609802"/>
                    </a:cubicBezTo>
                    <a:cubicBezTo>
                      <a:pt x="1930106" y="2627234"/>
                      <a:pt x="1927200" y="2644137"/>
                      <a:pt x="1919277" y="2660248"/>
                    </a:cubicBezTo>
                    <a:cubicBezTo>
                      <a:pt x="1913995" y="2670813"/>
                      <a:pt x="1911882" y="2682434"/>
                      <a:pt x="1909241" y="2693791"/>
                    </a:cubicBezTo>
                    <a:cubicBezTo>
                      <a:pt x="1905279" y="2711222"/>
                      <a:pt x="1910297" y="2724956"/>
                      <a:pt x="1925616" y="2734464"/>
                    </a:cubicBezTo>
                    <a:cubicBezTo>
                      <a:pt x="1934331" y="2734464"/>
                      <a:pt x="1941199" y="2734464"/>
                      <a:pt x="1949914" y="2734464"/>
                    </a:cubicBezTo>
                    <a:cubicBezTo>
                      <a:pt x="1954932" y="2731823"/>
                      <a:pt x="1961535" y="2732351"/>
                      <a:pt x="1965761" y="2728654"/>
                    </a:cubicBezTo>
                    <a:cubicBezTo>
                      <a:pt x="1981872" y="2713863"/>
                      <a:pt x="2000624" y="2701450"/>
                      <a:pt x="2012773" y="2682698"/>
                    </a:cubicBezTo>
                    <a:cubicBezTo>
                      <a:pt x="2025451" y="2662889"/>
                      <a:pt x="2036543" y="2642289"/>
                      <a:pt x="2044467" y="2620103"/>
                    </a:cubicBezTo>
                    <a:cubicBezTo>
                      <a:pt x="2053975" y="2593163"/>
                      <a:pt x="2065596" y="2566752"/>
                      <a:pt x="2072199" y="2538492"/>
                    </a:cubicBezTo>
                    <a:cubicBezTo>
                      <a:pt x="2082235" y="2495177"/>
                      <a:pt x="2093856" y="2452919"/>
                      <a:pt x="2104685" y="2409604"/>
                    </a:cubicBezTo>
                    <a:cubicBezTo>
                      <a:pt x="2114457" y="2369987"/>
                      <a:pt x="2137963" y="2331691"/>
                      <a:pt x="2128455" y="2306600"/>
                    </a:cubicBezTo>
                    <a:cubicBezTo>
                      <a:pt x="2118683" y="2279397"/>
                      <a:pt x="2076689" y="2267247"/>
                      <a:pt x="2029941" y="2268832"/>
                    </a:cubicBezTo>
                    <a:close/>
                    <a:moveTo>
                      <a:pt x="65200" y="483689"/>
                    </a:moveTo>
                    <a:cubicBezTo>
                      <a:pt x="65993" y="485273"/>
                      <a:pt x="67049" y="486858"/>
                      <a:pt x="67841" y="488179"/>
                    </a:cubicBezTo>
                    <a:cubicBezTo>
                      <a:pt x="66785" y="487122"/>
                      <a:pt x="65993" y="485537"/>
                      <a:pt x="65200" y="483689"/>
                    </a:cubicBezTo>
                    <a:close/>
                    <a:moveTo>
                      <a:pt x="1847966" y="2414094"/>
                    </a:moveTo>
                    <a:cubicBezTo>
                      <a:pt x="1843741" y="2412510"/>
                      <a:pt x="1838194" y="2413302"/>
                      <a:pt x="1835817" y="2408284"/>
                    </a:cubicBezTo>
                    <a:cubicBezTo>
                      <a:pt x="1835553" y="2408020"/>
                      <a:pt x="1836874" y="2406435"/>
                      <a:pt x="1837666" y="2406435"/>
                    </a:cubicBezTo>
                    <a:cubicBezTo>
                      <a:pt x="1842948" y="2406171"/>
                      <a:pt x="1846646" y="2409076"/>
                      <a:pt x="1849815" y="2413566"/>
                    </a:cubicBezTo>
                    <a:cubicBezTo>
                      <a:pt x="1848495" y="2413830"/>
                      <a:pt x="1848231" y="2414094"/>
                      <a:pt x="1847966" y="2414094"/>
                    </a:cubicBezTo>
                    <a:close/>
                    <a:moveTo>
                      <a:pt x="1891017" y="2500724"/>
                    </a:moveTo>
                    <a:cubicBezTo>
                      <a:pt x="1897092" y="2508647"/>
                      <a:pt x="1901582" y="2517363"/>
                      <a:pt x="1901846" y="2530833"/>
                    </a:cubicBezTo>
                    <a:cubicBezTo>
                      <a:pt x="1892338" y="2520796"/>
                      <a:pt x="1892602" y="2510232"/>
                      <a:pt x="1891017" y="2500724"/>
                    </a:cubicBezTo>
                    <a:close/>
                  </a:path>
                </a:pathLst>
              </a:custGeom>
              <a:solidFill>
                <a:schemeClr val="accent1">
                  <a:alpha val="70000"/>
                </a:schemeClr>
              </a:solidFill>
              <a:ln w="2632" cap="flat">
                <a:noFill/>
                <a:prstDash val="solid"/>
                <a:miter/>
              </a:ln>
            </p:spPr>
            <p:txBody>
              <a:bodyPr rtlCol="0" anchor="ctr"/>
              <a:lstStyle/>
              <a:p>
                <a:endParaRPr lang="en-US" dirty="0"/>
              </a:p>
            </p:txBody>
          </p:sp>
          <p:sp>
            <p:nvSpPr>
              <p:cNvPr id="7" name="Graphic 10">
                <a:extLst>
                  <a:ext uri="{FF2B5EF4-FFF2-40B4-BE49-F238E27FC236}">
                    <a16:creationId xmlns:a16="http://schemas.microsoft.com/office/drawing/2014/main" id="{8A938F95-33B6-4755-B3AD-6F9EAD29DC1D}"/>
                  </a:ext>
                </a:extLst>
              </p:cNvPr>
              <p:cNvSpPr/>
              <p:nvPr/>
            </p:nvSpPr>
            <p:spPr>
              <a:xfrm flipH="1">
                <a:off x="-2574603" y="-1161654"/>
                <a:ext cx="6578401" cy="5941376"/>
              </a:xfrm>
              <a:custGeom>
                <a:avLst/>
                <a:gdLst>
                  <a:gd name="connsiteX0" fmla="*/ 44313 w 2823151"/>
                  <a:gd name="connsiteY0" fmla="*/ 2550154 h 2549768"/>
                  <a:gd name="connsiteX1" fmla="*/ 734 w 2823151"/>
                  <a:gd name="connsiteY1" fmla="*/ 2446485 h 2549768"/>
                  <a:gd name="connsiteX2" fmla="*/ 10208 w 2823151"/>
                  <a:gd name="connsiteY2" fmla="*/ 2351478 h 2549768"/>
                  <a:gd name="connsiteX3" fmla="*/ 13185 w 2823151"/>
                  <a:gd name="connsiteY3" fmla="*/ 2327388 h 2549768"/>
                  <a:gd name="connsiteX4" fmla="*/ 1817 w 2823151"/>
                  <a:gd name="connsiteY4" fmla="*/ 2133313 h 2549768"/>
                  <a:gd name="connsiteX5" fmla="*/ 14268 w 2823151"/>
                  <a:gd name="connsiteY5" fmla="*/ 2059960 h 2549768"/>
                  <a:gd name="connsiteX6" fmla="*/ 74899 w 2823151"/>
                  <a:gd name="connsiteY6" fmla="*/ 2046426 h 2549768"/>
                  <a:gd name="connsiteX7" fmla="*/ 101967 w 2823151"/>
                  <a:gd name="connsiteY7" fmla="*/ 2051840 h 2549768"/>
                  <a:gd name="connsiteX8" fmla="*/ 125245 w 2823151"/>
                  <a:gd name="connsiteY8" fmla="*/ 2058336 h 2549768"/>
                  <a:gd name="connsiteX9" fmla="*/ 195079 w 2823151"/>
                  <a:gd name="connsiteY9" fmla="*/ 2050486 h 2549768"/>
                  <a:gd name="connsiteX10" fmla="*/ 328523 w 2823151"/>
                  <a:gd name="connsiteY10" fmla="*/ 1931930 h 2549768"/>
                  <a:gd name="connsiteX11" fmla="*/ 403771 w 2823151"/>
                  <a:gd name="connsiteY11" fmla="*/ 1852893 h 2549768"/>
                  <a:gd name="connsiteX12" fmla="*/ 473064 w 2823151"/>
                  <a:gd name="connsiteY12" fmla="*/ 1774668 h 2549768"/>
                  <a:gd name="connsiteX13" fmla="*/ 568071 w 2823151"/>
                  <a:gd name="connsiteY13" fmla="*/ 1697796 h 2549768"/>
                  <a:gd name="connsiteX14" fmla="*/ 649003 w 2823151"/>
                  <a:gd name="connsiteY14" fmla="*/ 1653405 h 2549768"/>
                  <a:gd name="connsiteX15" fmla="*/ 708823 w 2823151"/>
                  <a:gd name="connsiteY15" fmla="*/ 1625255 h 2549768"/>
                  <a:gd name="connsiteX16" fmla="*/ 727499 w 2823151"/>
                  <a:gd name="connsiteY16" fmla="*/ 1613886 h 2549768"/>
                  <a:gd name="connsiteX17" fmla="*/ 795168 w 2823151"/>
                  <a:gd name="connsiteY17" fmla="*/ 1552713 h 2549768"/>
                  <a:gd name="connsiteX18" fmla="*/ 820341 w 2823151"/>
                  <a:gd name="connsiteY18" fmla="*/ 1515631 h 2549768"/>
                  <a:gd name="connsiteX19" fmla="*/ 867439 w 2823151"/>
                  <a:gd name="connsiteY19" fmla="*/ 1442819 h 2549768"/>
                  <a:gd name="connsiteX20" fmla="*/ 981393 w 2823151"/>
                  <a:gd name="connsiteY20" fmla="*/ 1296383 h 2549768"/>
                  <a:gd name="connsiteX21" fmla="*/ 1016581 w 2823151"/>
                  <a:gd name="connsiteY21" fmla="*/ 1263090 h 2549768"/>
                  <a:gd name="connsiteX22" fmla="*/ 1046356 w 2823151"/>
                  <a:gd name="connsiteY22" fmla="*/ 1222759 h 2549768"/>
                  <a:gd name="connsiteX23" fmla="*/ 1065303 w 2823151"/>
                  <a:gd name="connsiteY23" fmla="*/ 1157797 h 2549768"/>
                  <a:gd name="connsiteX24" fmla="*/ 1114566 w 2823151"/>
                  <a:gd name="connsiteY24" fmla="*/ 1020023 h 2549768"/>
                  <a:gd name="connsiteX25" fmla="*/ 1167618 w 2823151"/>
                  <a:gd name="connsiteY25" fmla="*/ 962910 h 2549768"/>
                  <a:gd name="connsiteX26" fmla="*/ 1210385 w 2823151"/>
                  <a:gd name="connsiteY26" fmla="*/ 936113 h 2549768"/>
                  <a:gd name="connsiteX27" fmla="*/ 1265603 w 2823151"/>
                  <a:gd name="connsiteY27" fmla="*/ 900925 h 2549768"/>
                  <a:gd name="connsiteX28" fmla="*/ 1275348 w 2823151"/>
                  <a:gd name="connsiteY28" fmla="*/ 896053 h 2549768"/>
                  <a:gd name="connsiteX29" fmla="*/ 1319738 w 2823151"/>
                  <a:gd name="connsiteY29" fmla="*/ 866279 h 2549768"/>
                  <a:gd name="connsiteX30" fmla="*/ 1368189 w 2823151"/>
                  <a:gd name="connsiteY30" fmla="*/ 823783 h 2549768"/>
                  <a:gd name="connsiteX31" fmla="*/ 1397152 w 2823151"/>
                  <a:gd name="connsiteY31" fmla="*/ 795362 h 2549768"/>
                  <a:gd name="connsiteX32" fmla="*/ 1426926 w 2823151"/>
                  <a:gd name="connsiteY32" fmla="*/ 764505 h 2549768"/>
                  <a:gd name="connsiteX33" fmla="*/ 1438565 w 2823151"/>
                  <a:gd name="connsiteY33" fmla="*/ 753136 h 2549768"/>
                  <a:gd name="connsiteX34" fmla="*/ 1474294 w 2823151"/>
                  <a:gd name="connsiteY34" fmla="*/ 707121 h 2549768"/>
                  <a:gd name="connsiteX35" fmla="*/ 1506234 w 2823151"/>
                  <a:gd name="connsiteY35" fmla="*/ 658400 h 2549768"/>
                  <a:gd name="connsiteX36" fmla="*/ 1524369 w 2823151"/>
                  <a:gd name="connsiteY36" fmla="*/ 635122 h 2549768"/>
                  <a:gd name="connsiteX37" fmla="*/ 1642384 w 2823151"/>
                  <a:gd name="connsiteY37" fmla="*/ 499784 h 2549768"/>
                  <a:gd name="connsiteX38" fmla="*/ 1685151 w 2823151"/>
                  <a:gd name="connsiteY38" fmla="*/ 458370 h 2549768"/>
                  <a:gd name="connsiteX39" fmla="*/ 1744429 w 2823151"/>
                  <a:gd name="connsiteY39" fmla="*/ 385017 h 2549768"/>
                  <a:gd name="connsiteX40" fmla="*/ 1738745 w 2823151"/>
                  <a:gd name="connsiteY40" fmla="*/ 361739 h 2549768"/>
                  <a:gd name="connsiteX41" fmla="*/ 1641031 w 2823151"/>
                  <a:gd name="connsiteY41" fmla="*/ 283513 h 2549768"/>
                  <a:gd name="connsiteX42" fmla="*/ 1602595 w 2823151"/>
                  <a:gd name="connsiteY42" fmla="*/ 248867 h 2549768"/>
                  <a:gd name="connsiteX43" fmla="*/ 1585813 w 2823151"/>
                  <a:gd name="connsiteY43" fmla="*/ 242912 h 2549768"/>
                  <a:gd name="connsiteX44" fmla="*/ 1455076 w 2823151"/>
                  <a:gd name="connsiteY44" fmla="*/ 238311 h 2549768"/>
                  <a:gd name="connsiteX45" fmla="*/ 1364129 w 2823151"/>
                  <a:gd name="connsiteY45" fmla="*/ 221258 h 2549768"/>
                  <a:gd name="connsiteX46" fmla="*/ 1182776 w 2823151"/>
                  <a:gd name="connsiteY46" fmla="*/ 226401 h 2549768"/>
                  <a:gd name="connsiteX47" fmla="*/ 1140010 w 2823151"/>
                  <a:gd name="connsiteY47" fmla="*/ 243724 h 2549768"/>
                  <a:gd name="connsiteX48" fmla="*/ 1109694 w 2823151"/>
                  <a:gd name="connsiteY48" fmla="*/ 255904 h 2549768"/>
                  <a:gd name="connsiteX49" fmla="*/ 1039318 w 2823151"/>
                  <a:gd name="connsiteY49" fmla="*/ 310852 h 2549768"/>
                  <a:gd name="connsiteX50" fmla="*/ 1035258 w 2823151"/>
                  <a:gd name="connsiteY50" fmla="*/ 336837 h 2549768"/>
                  <a:gd name="connsiteX51" fmla="*/ 1030115 w 2823151"/>
                  <a:gd name="connsiteY51" fmla="*/ 348746 h 2549768"/>
                  <a:gd name="connsiteX52" fmla="*/ 1007378 w 2823151"/>
                  <a:gd name="connsiteY52" fmla="*/ 341438 h 2549768"/>
                  <a:gd name="connsiteX53" fmla="*/ 1014686 w 2823151"/>
                  <a:gd name="connsiteY53" fmla="*/ 271062 h 2549768"/>
                  <a:gd name="connsiteX54" fmla="*/ 1023348 w 2823151"/>
                  <a:gd name="connsiteY54" fmla="*/ 249950 h 2549768"/>
                  <a:gd name="connsiteX55" fmla="*/ 1017393 w 2823151"/>
                  <a:gd name="connsiteY55" fmla="*/ 241017 h 2549768"/>
                  <a:gd name="connsiteX56" fmla="*/ 960551 w 2823151"/>
                  <a:gd name="connsiteY56" fmla="*/ 236957 h 2549768"/>
                  <a:gd name="connsiteX57" fmla="*/ 864461 w 2823151"/>
                  <a:gd name="connsiteY57" fmla="*/ 246431 h 2549768"/>
                  <a:gd name="connsiteX58" fmla="*/ 850115 w 2823151"/>
                  <a:gd name="connsiteY58" fmla="*/ 232085 h 2549768"/>
                  <a:gd name="connsiteX59" fmla="*/ 862296 w 2823151"/>
                  <a:gd name="connsiteY59" fmla="*/ 212326 h 2549768"/>
                  <a:gd name="connsiteX60" fmla="*/ 948371 w 2823151"/>
                  <a:gd name="connsiteY60" fmla="*/ 194461 h 2549768"/>
                  <a:gd name="connsiteX61" fmla="*/ 962987 w 2823151"/>
                  <a:gd name="connsiteY61" fmla="*/ 184446 h 2549768"/>
                  <a:gd name="connsiteX62" fmla="*/ 953784 w 2823151"/>
                  <a:gd name="connsiteY62" fmla="*/ 182551 h 2549768"/>
                  <a:gd name="connsiteX63" fmla="*/ 853634 w 2823151"/>
                  <a:gd name="connsiteY63" fmla="*/ 176867 h 2549768"/>
                  <a:gd name="connsiteX64" fmla="*/ 836852 w 2823151"/>
                  <a:gd name="connsiteY64" fmla="*/ 144115 h 2549768"/>
                  <a:gd name="connsiteX65" fmla="*/ 852822 w 2823151"/>
                  <a:gd name="connsiteY65" fmla="*/ 138702 h 2549768"/>
                  <a:gd name="connsiteX66" fmla="*/ 958657 w 2823151"/>
                  <a:gd name="connsiteY66" fmla="*/ 141409 h 2549768"/>
                  <a:gd name="connsiteX67" fmla="*/ 970566 w 2823151"/>
                  <a:gd name="connsiteY67" fmla="*/ 137890 h 2549768"/>
                  <a:gd name="connsiteX68" fmla="*/ 938356 w 2823151"/>
                  <a:gd name="connsiteY68" fmla="*/ 128416 h 2549768"/>
                  <a:gd name="connsiteX69" fmla="*/ 879078 w 2823151"/>
                  <a:gd name="connsiteY69" fmla="*/ 108386 h 2549768"/>
                  <a:gd name="connsiteX70" fmla="*/ 869604 w 2823151"/>
                  <a:gd name="connsiteY70" fmla="*/ 82130 h 2549768"/>
                  <a:gd name="connsiteX71" fmla="*/ 892612 w 2823151"/>
                  <a:gd name="connsiteY71" fmla="*/ 72927 h 2549768"/>
                  <a:gd name="connsiteX72" fmla="*/ 986536 w 2823151"/>
                  <a:gd name="connsiteY72" fmla="*/ 100536 h 2549768"/>
                  <a:gd name="connsiteX73" fmla="*/ 995468 w 2823151"/>
                  <a:gd name="connsiteY73" fmla="*/ 96747 h 2549768"/>
                  <a:gd name="connsiteX74" fmla="*/ 995468 w 2823151"/>
                  <a:gd name="connsiteY74" fmla="*/ 87003 h 2549768"/>
                  <a:gd name="connsiteX75" fmla="*/ 957574 w 2823151"/>
                  <a:gd name="connsiteY75" fmla="*/ 43153 h 2549768"/>
                  <a:gd name="connsiteX76" fmla="*/ 943228 w 2823151"/>
                  <a:gd name="connsiteY76" fmla="*/ 29619 h 2549768"/>
                  <a:gd name="connsiteX77" fmla="*/ 940251 w 2823151"/>
                  <a:gd name="connsiteY77" fmla="*/ 6612 h 2549768"/>
                  <a:gd name="connsiteX78" fmla="*/ 962987 w 2823151"/>
                  <a:gd name="connsiteY78" fmla="*/ 2552 h 2549768"/>
                  <a:gd name="connsiteX79" fmla="*/ 975438 w 2823151"/>
                  <a:gd name="connsiteY79" fmla="*/ 11484 h 2549768"/>
                  <a:gd name="connsiteX80" fmla="*/ 995739 w 2823151"/>
                  <a:gd name="connsiteY80" fmla="*/ 29890 h 2549768"/>
                  <a:gd name="connsiteX81" fmla="*/ 1100491 w 2823151"/>
                  <a:gd name="connsiteY81" fmla="*/ 81318 h 2549768"/>
                  <a:gd name="connsiteX82" fmla="*/ 1159498 w 2823151"/>
                  <a:gd name="connsiteY82" fmla="*/ 101890 h 2549768"/>
                  <a:gd name="connsiteX83" fmla="*/ 1211197 w 2823151"/>
                  <a:gd name="connsiteY83" fmla="*/ 106762 h 2549768"/>
                  <a:gd name="connsiteX84" fmla="*/ 1399047 w 2823151"/>
                  <a:gd name="connsiteY84" fmla="*/ 83484 h 2549768"/>
                  <a:gd name="connsiteX85" fmla="*/ 1581753 w 2823151"/>
                  <a:gd name="connsiteY85" fmla="*/ 88897 h 2549768"/>
                  <a:gd name="connsiteX86" fmla="*/ 1602595 w 2823151"/>
                  <a:gd name="connsiteY86" fmla="*/ 90521 h 2549768"/>
                  <a:gd name="connsiteX87" fmla="*/ 1643467 w 2823151"/>
                  <a:gd name="connsiteY87" fmla="*/ 104055 h 2549768"/>
                  <a:gd name="connsiteX88" fmla="*/ 1720610 w 2823151"/>
                  <a:gd name="connsiteY88" fmla="*/ 143033 h 2549768"/>
                  <a:gd name="connsiteX89" fmla="*/ 1783948 w 2823151"/>
                  <a:gd name="connsiteY89" fmla="*/ 173890 h 2549768"/>
                  <a:gd name="connsiteX90" fmla="*/ 1796128 w 2823151"/>
                  <a:gd name="connsiteY90" fmla="*/ 179032 h 2549768"/>
                  <a:gd name="connsiteX91" fmla="*/ 1891135 w 2823151"/>
                  <a:gd name="connsiteY91" fmla="*/ 221258 h 2549768"/>
                  <a:gd name="connsiteX92" fmla="*/ 1976940 w 2823151"/>
                  <a:gd name="connsiteY92" fmla="*/ 261047 h 2549768"/>
                  <a:gd name="connsiteX93" fmla="*/ 2044338 w 2823151"/>
                  <a:gd name="connsiteY93" fmla="*/ 314370 h 2549768"/>
                  <a:gd name="connsiteX94" fmla="*/ 2058955 w 2823151"/>
                  <a:gd name="connsiteY94" fmla="*/ 328987 h 2549768"/>
                  <a:gd name="connsiteX95" fmla="*/ 2077631 w 2823151"/>
                  <a:gd name="connsiteY95" fmla="*/ 321408 h 2549768"/>
                  <a:gd name="connsiteX96" fmla="*/ 2105782 w 2823151"/>
                  <a:gd name="connsiteY96" fmla="*/ 267002 h 2549768"/>
                  <a:gd name="connsiteX97" fmla="*/ 2135556 w 2823151"/>
                  <a:gd name="connsiteY97" fmla="*/ 238311 h 2549768"/>
                  <a:gd name="connsiteX98" fmla="*/ 2188067 w 2823151"/>
                  <a:gd name="connsiteY98" fmla="*/ 213679 h 2549768"/>
                  <a:gd name="connsiteX99" fmla="*/ 2326112 w 2823151"/>
                  <a:gd name="connsiteY99" fmla="*/ 207724 h 2549768"/>
                  <a:gd name="connsiteX100" fmla="*/ 2362382 w 2823151"/>
                  <a:gd name="connsiteY100" fmla="*/ 229649 h 2549768"/>
                  <a:gd name="connsiteX101" fmla="*/ 2390533 w 2823151"/>
                  <a:gd name="connsiteY101" fmla="*/ 244536 h 2549768"/>
                  <a:gd name="connsiteX102" fmla="*/ 2411916 w 2823151"/>
                  <a:gd name="connsiteY102" fmla="*/ 253198 h 2549768"/>
                  <a:gd name="connsiteX103" fmla="*/ 2420578 w 2823151"/>
                  <a:gd name="connsiteY103" fmla="*/ 257529 h 2549768"/>
                  <a:gd name="connsiteX104" fmla="*/ 2445751 w 2823151"/>
                  <a:gd name="connsiteY104" fmla="*/ 280536 h 2549768"/>
                  <a:gd name="connsiteX105" fmla="*/ 2459284 w 2823151"/>
                  <a:gd name="connsiteY105" fmla="*/ 295423 h 2549768"/>
                  <a:gd name="connsiteX106" fmla="*/ 2512608 w 2823151"/>
                  <a:gd name="connsiteY106" fmla="*/ 393949 h 2549768"/>
                  <a:gd name="connsiteX107" fmla="*/ 2513420 w 2823151"/>
                  <a:gd name="connsiteY107" fmla="*/ 403694 h 2549768"/>
                  <a:gd name="connsiteX108" fmla="*/ 2502322 w 2823151"/>
                  <a:gd name="connsiteY108" fmla="*/ 445107 h 2549768"/>
                  <a:gd name="connsiteX109" fmla="*/ 2479856 w 2823151"/>
                  <a:gd name="connsiteY109" fmla="*/ 450250 h 2549768"/>
                  <a:gd name="connsiteX110" fmla="*/ 2440608 w 2823151"/>
                  <a:gd name="connsiteY110" fmla="*/ 445107 h 2549768"/>
                  <a:gd name="connsiteX111" fmla="*/ 2433029 w 2823151"/>
                  <a:gd name="connsiteY111" fmla="*/ 450520 h 2549768"/>
                  <a:gd name="connsiteX112" fmla="*/ 2421931 w 2823151"/>
                  <a:gd name="connsiteY112" fmla="*/ 489227 h 2549768"/>
                  <a:gd name="connsiteX113" fmla="*/ 2408939 w 2823151"/>
                  <a:gd name="connsiteY113" fmla="*/ 500866 h 2549768"/>
                  <a:gd name="connsiteX114" fmla="*/ 2397570 w 2823151"/>
                  <a:gd name="connsiteY114" fmla="*/ 516836 h 2549768"/>
                  <a:gd name="connsiteX115" fmla="*/ 2387826 w 2823151"/>
                  <a:gd name="connsiteY115" fmla="*/ 582069 h 2549768"/>
                  <a:gd name="connsiteX116" fmla="*/ 2374021 w 2823151"/>
                  <a:gd name="connsiteY116" fmla="*/ 593167 h 2549768"/>
                  <a:gd name="connsiteX117" fmla="*/ 2364277 w 2823151"/>
                  <a:gd name="connsiteY117" fmla="*/ 592625 h 2549768"/>
                  <a:gd name="connsiteX118" fmla="*/ 2341811 w 2823151"/>
                  <a:gd name="connsiteY118" fmla="*/ 603723 h 2549768"/>
                  <a:gd name="connsiteX119" fmla="*/ 2341270 w 2823151"/>
                  <a:gd name="connsiteY119" fmla="*/ 604535 h 2549768"/>
                  <a:gd name="connsiteX120" fmla="*/ 2299315 w 2823151"/>
                  <a:gd name="connsiteY120" fmla="*/ 631873 h 2549768"/>
                  <a:gd name="connsiteX121" fmla="*/ 2289300 w 2823151"/>
                  <a:gd name="connsiteY121" fmla="*/ 638099 h 2549768"/>
                  <a:gd name="connsiteX122" fmla="*/ 2291736 w 2823151"/>
                  <a:gd name="connsiteY122" fmla="*/ 645678 h 2549768"/>
                  <a:gd name="connsiteX123" fmla="*/ 2317992 w 2823151"/>
                  <a:gd name="connsiteY123" fmla="*/ 661648 h 2549768"/>
                  <a:gd name="connsiteX124" fmla="*/ 2323946 w 2823151"/>
                  <a:gd name="connsiteY124" fmla="*/ 664084 h 2549768"/>
                  <a:gd name="connsiteX125" fmla="*/ 2402713 w 2823151"/>
                  <a:gd name="connsiteY125" fmla="*/ 711452 h 2549768"/>
                  <a:gd name="connsiteX126" fmla="*/ 2434382 w 2823151"/>
                  <a:gd name="connsiteY126" fmla="*/ 733106 h 2549768"/>
                  <a:gd name="connsiteX127" fmla="*/ 2462803 w 2823151"/>
                  <a:gd name="connsiteY127" fmla="*/ 730670 h 2549768"/>
                  <a:gd name="connsiteX128" fmla="*/ 2480127 w 2823151"/>
                  <a:gd name="connsiteY128" fmla="*/ 715512 h 2549768"/>
                  <a:gd name="connsiteX129" fmla="*/ 2562141 w 2823151"/>
                  <a:gd name="connsiteY129" fmla="*/ 620505 h 2549768"/>
                  <a:gd name="connsiteX130" fmla="*/ 2633870 w 2823151"/>
                  <a:gd name="connsiteY130" fmla="*/ 473799 h 2549768"/>
                  <a:gd name="connsiteX131" fmla="*/ 2630893 w 2823151"/>
                  <a:gd name="connsiteY131" fmla="*/ 441859 h 2549768"/>
                  <a:gd name="connsiteX132" fmla="*/ 2624126 w 2823151"/>
                  <a:gd name="connsiteY132" fmla="*/ 424536 h 2549768"/>
                  <a:gd name="connsiteX133" fmla="*/ 2606262 w 2823151"/>
                  <a:gd name="connsiteY133" fmla="*/ 376355 h 2549768"/>
                  <a:gd name="connsiteX134" fmla="*/ 2556728 w 2823151"/>
                  <a:gd name="connsiteY134" fmla="*/ 330070 h 2549768"/>
                  <a:gd name="connsiteX135" fmla="*/ 2546442 w 2823151"/>
                  <a:gd name="connsiteY135" fmla="*/ 317077 h 2549768"/>
                  <a:gd name="connsiteX136" fmla="*/ 2559705 w 2823151"/>
                  <a:gd name="connsiteY136" fmla="*/ 308416 h 2549768"/>
                  <a:gd name="connsiteX137" fmla="*/ 2592728 w 2823151"/>
                  <a:gd name="connsiteY137" fmla="*/ 309769 h 2549768"/>
                  <a:gd name="connsiteX138" fmla="*/ 2619795 w 2823151"/>
                  <a:gd name="connsiteY138" fmla="*/ 326822 h 2549768"/>
                  <a:gd name="connsiteX139" fmla="*/ 2658502 w 2823151"/>
                  <a:gd name="connsiteY139" fmla="*/ 324386 h 2549768"/>
                  <a:gd name="connsiteX140" fmla="*/ 2674201 w 2823151"/>
                  <a:gd name="connsiteY140" fmla="*/ 269709 h 2549768"/>
                  <a:gd name="connsiteX141" fmla="*/ 2688006 w 2823151"/>
                  <a:gd name="connsiteY141" fmla="*/ 212055 h 2549768"/>
                  <a:gd name="connsiteX142" fmla="*/ 2711555 w 2823151"/>
                  <a:gd name="connsiteY142" fmla="*/ 201769 h 2549768"/>
                  <a:gd name="connsiteX143" fmla="*/ 2719675 w 2823151"/>
                  <a:gd name="connsiteY143" fmla="*/ 219634 h 2549768"/>
                  <a:gd name="connsiteX144" fmla="*/ 2712096 w 2823151"/>
                  <a:gd name="connsiteY144" fmla="*/ 257258 h 2549768"/>
                  <a:gd name="connsiteX145" fmla="*/ 2724006 w 2823151"/>
                  <a:gd name="connsiteY145" fmla="*/ 230732 h 2549768"/>
                  <a:gd name="connsiteX146" fmla="*/ 2734833 w 2823151"/>
                  <a:gd name="connsiteY146" fmla="*/ 200687 h 2549768"/>
                  <a:gd name="connsiteX147" fmla="*/ 2757299 w 2823151"/>
                  <a:gd name="connsiteY147" fmla="*/ 193378 h 2549768"/>
                  <a:gd name="connsiteX148" fmla="*/ 2765419 w 2823151"/>
                  <a:gd name="connsiteY148" fmla="*/ 212055 h 2549768"/>
                  <a:gd name="connsiteX149" fmla="*/ 2769479 w 2823151"/>
                  <a:gd name="connsiteY149" fmla="*/ 219363 h 2549768"/>
                  <a:gd name="connsiteX150" fmla="*/ 2782742 w 2823151"/>
                  <a:gd name="connsiteY150" fmla="*/ 238581 h 2549768"/>
                  <a:gd name="connsiteX151" fmla="*/ 2770291 w 2823151"/>
                  <a:gd name="connsiteY151" fmla="*/ 321137 h 2549768"/>
                  <a:gd name="connsiteX152" fmla="*/ 2773269 w 2823151"/>
                  <a:gd name="connsiteY152" fmla="*/ 337378 h 2549768"/>
                  <a:gd name="connsiteX153" fmla="*/ 2792216 w 2823151"/>
                  <a:gd name="connsiteY153" fmla="*/ 290551 h 2549768"/>
                  <a:gd name="connsiteX154" fmla="*/ 2798442 w 2823151"/>
                  <a:gd name="connsiteY154" fmla="*/ 274310 h 2549768"/>
                  <a:gd name="connsiteX155" fmla="*/ 2823885 w 2823151"/>
                  <a:gd name="connsiteY155" fmla="*/ 275122 h 2549768"/>
                  <a:gd name="connsiteX156" fmla="*/ 2823885 w 2823151"/>
                  <a:gd name="connsiteY156" fmla="*/ 297047 h 2549768"/>
                  <a:gd name="connsiteX157" fmla="*/ 2799253 w 2823151"/>
                  <a:gd name="connsiteY157" fmla="*/ 361468 h 2549768"/>
                  <a:gd name="connsiteX158" fmla="*/ 2798171 w 2823151"/>
                  <a:gd name="connsiteY158" fmla="*/ 376897 h 2549768"/>
                  <a:gd name="connsiteX159" fmla="*/ 2780848 w 2823151"/>
                  <a:gd name="connsiteY159" fmla="*/ 438069 h 2549768"/>
                  <a:gd name="connsiteX160" fmla="*/ 2745660 w 2823151"/>
                  <a:gd name="connsiteY160" fmla="*/ 494641 h 2549768"/>
                  <a:gd name="connsiteX161" fmla="*/ 2707224 w 2823151"/>
                  <a:gd name="connsiteY161" fmla="*/ 583964 h 2549768"/>
                  <a:gd name="connsiteX162" fmla="*/ 2675555 w 2823151"/>
                  <a:gd name="connsiteY162" fmla="*/ 675182 h 2549768"/>
                  <a:gd name="connsiteX163" fmla="*/ 2616277 w 2823151"/>
                  <a:gd name="connsiteY163" fmla="*/ 788054 h 2549768"/>
                  <a:gd name="connsiteX164" fmla="*/ 2565389 w 2823151"/>
                  <a:gd name="connsiteY164" fmla="*/ 862219 h 2549768"/>
                  <a:gd name="connsiteX165" fmla="*/ 2543735 w 2823151"/>
                  <a:gd name="connsiteY165" fmla="*/ 891452 h 2549768"/>
                  <a:gd name="connsiteX166" fmla="*/ 2494743 w 2823151"/>
                  <a:gd name="connsiteY166" fmla="*/ 911752 h 2549768"/>
                  <a:gd name="connsiteX167" fmla="*/ 2442773 w 2823151"/>
                  <a:gd name="connsiteY167" fmla="*/ 897136 h 2549768"/>
                  <a:gd name="connsiteX168" fmla="*/ 2302563 w 2823151"/>
                  <a:gd name="connsiteY168" fmla="*/ 851392 h 2549768"/>
                  <a:gd name="connsiteX169" fmla="*/ 2193481 w 2823151"/>
                  <a:gd name="connsiteY169" fmla="*/ 799693 h 2549768"/>
                  <a:gd name="connsiteX170" fmla="*/ 2180759 w 2823151"/>
                  <a:gd name="connsiteY170" fmla="*/ 797527 h 2549768"/>
                  <a:gd name="connsiteX171" fmla="*/ 2158834 w 2823151"/>
                  <a:gd name="connsiteY171" fmla="*/ 789678 h 2549768"/>
                  <a:gd name="connsiteX172" fmla="*/ 2109571 w 2823151"/>
                  <a:gd name="connsiteY172" fmla="*/ 754490 h 2549768"/>
                  <a:gd name="connsiteX173" fmla="*/ 2085481 w 2823151"/>
                  <a:gd name="connsiteY173" fmla="*/ 760174 h 2549768"/>
                  <a:gd name="connsiteX174" fmla="*/ 2005631 w 2823151"/>
                  <a:gd name="connsiteY174" fmla="*/ 818099 h 2549768"/>
                  <a:gd name="connsiteX175" fmla="*/ 1927406 w 2823151"/>
                  <a:gd name="connsiteY175" fmla="*/ 850850 h 2549768"/>
                  <a:gd name="connsiteX176" fmla="*/ 1841331 w 2823151"/>
                  <a:gd name="connsiteY176" fmla="*/ 908775 h 2549768"/>
                  <a:gd name="connsiteX177" fmla="*/ 1799376 w 2823151"/>
                  <a:gd name="connsiteY177" fmla="*/ 936925 h 2549768"/>
                  <a:gd name="connsiteX178" fmla="*/ 1723858 w 2823151"/>
                  <a:gd name="connsiteY178" fmla="*/ 981858 h 2549768"/>
                  <a:gd name="connsiteX179" fmla="*/ 1646444 w 2823151"/>
                  <a:gd name="connsiteY179" fmla="*/ 1037887 h 2549768"/>
                  <a:gd name="connsiteX180" fmla="*/ 1640219 w 2823151"/>
                  <a:gd name="connsiteY180" fmla="*/ 1044925 h 2549768"/>
                  <a:gd name="connsiteX181" fmla="*/ 1648339 w 2823151"/>
                  <a:gd name="connsiteY181" fmla="*/ 1048444 h 2549768"/>
                  <a:gd name="connsiteX182" fmla="*/ 1745512 w 2823151"/>
                  <a:gd name="connsiteY182" fmla="*/ 1085256 h 2549768"/>
                  <a:gd name="connsiteX183" fmla="*/ 1756339 w 2823151"/>
                  <a:gd name="connsiteY183" fmla="*/ 1090669 h 2549768"/>
                  <a:gd name="connsiteX184" fmla="*/ 1852429 w 2823151"/>
                  <a:gd name="connsiteY184" fmla="*/ 1143722 h 2549768"/>
                  <a:gd name="connsiteX185" fmla="*/ 1962865 w 2823151"/>
                  <a:gd name="connsiteY185" fmla="*/ 1205165 h 2549768"/>
                  <a:gd name="connsiteX186" fmla="*/ 2099827 w 2823151"/>
                  <a:gd name="connsiteY186" fmla="*/ 1282849 h 2549768"/>
                  <a:gd name="connsiteX187" fmla="*/ 2145571 w 2823151"/>
                  <a:gd name="connsiteY187" fmla="*/ 1316413 h 2549768"/>
                  <a:gd name="connsiteX188" fmla="*/ 2157751 w 2823151"/>
                  <a:gd name="connsiteY188" fmla="*/ 1347541 h 2549768"/>
                  <a:gd name="connsiteX189" fmla="*/ 2130954 w 2823151"/>
                  <a:gd name="connsiteY189" fmla="*/ 1434428 h 2549768"/>
                  <a:gd name="connsiteX190" fmla="*/ 2034052 w 2823151"/>
                  <a:gd name="connsiteY190" fmla="*/ 1545405 h 2549768"/>
                  <a:gd name="connsiteX191" fmla="*/ 1898985 w 2823151"/>
                  <a:gd name="connsiteY191" fmla="*/ 1686157 h 2549768"/>
                  <a:gd name="connsiteX192" fmla="*/ 1822654 w 2823151"/>
                  <a:gd name="connsiteY192" fmla="*/ 1754367 h 2549768"/>
                  <a:gd name="connsiteX193" fmla="*/ 1742264 w 2823151"/>
                  <a:gd name="connsiteY193" fmla="*/ 1844231 h 2549768"/>
                  <a:gd name="connsiteX194" fmla="*/ 1693813 w 2823151"/>
                  <a:gd name="connsiteY194" fmla="*/ 1938968 h 2549768"/>
                  <a:gd name="connsiteX195" fmla="*/ 1701933 w 2823151"/>
                  <a:gd name="connsiteY195" fmla="*/ 1973073 h 2549768"/>
                  <a:gd name="connsiteX196" fmla="*/ 1698685 w 2823151"/>
                  <a:gd name="connsiteY196" fmla="*/ 1987419 h 2549768"/>
                  <a:gd name="connsiteX197" fmla="*/ 1697602 w 2823151"/>
                  <a:gd name="connsiteY197" fmla="*/ 1997434 h 2549768"/>
                  <a:gd name="connsiteX198" fmla="*/ 1748489 w 2823151"/>
                  <a:gd name="connsiteY198" fmla="*/ 2055629 h 2549768"/>
                  <a:gd name="connsiteX199" fmla="*/ 1790444 w 2823151"/>
                  <a:gd name="connsiteY199" fmla="*/ 2082697 h 2549768"/>
                  <a:gd name="connsiteX200" fmla="*/ 1806143 w 2823151"/>
                  <a:gd name="connsiteY200" fmla="*/ 2100020 h 2549768"/>
                  <a:gd name="connsiteX201" fmla="*/ 1818865 w 2823151"/>
                  <a:gd name="connsiteY201" fmla="*/ 2107058 h 2549768"/>
                  <a:gd name="connsiteX202" fmla="*/ 1877331 w 2823151"/>
                  <a:gd name="connsiteY202" fmla="*/ 2117885 h 2549768"/>
                  <a:gd name="connsiteX203" fmla="*/ 1909541 w 2823151"/>
                  <a:gd name="connsiteY203" fmla="*/ 2160652 h 2549768"/>
                  <a:gd name="connsiteX204" fmla="*/ 1883015 w 2823151"/>
                  <a:gd name="connsiteY204" fmla="*/ 2198005 h 2549768"/>
                  <a:gd name="connsiteX205" fmla="*/ 1818594 w 2823151"/>
                  <a:gd name="connsiteY205" fmla="*/ 2210997 h 2549768"/>
                  <a:gd name="connsiteX206" fmla="*/ 1755797 w 2823151"/>
                  <a:gd name="connsiteY206" fmla="*/ 2209373 h 2549768"/>
                  <a:gd name="connsiteX207" fmla="*/ 1685422 w 2823151"/>
                  <a:gd name="connsiteY207" fmla="*/ 2189614 h 2549768"/>
                  <a:gd name="connsiteX208" fmla="*/ 1546294 w 2823151"/>
                  <a:gd name="connsiteY208" fmla="*/ 2131960 h 2549768"/>
                  <a:gd name="connsiteX209" fmla="*/ 1471588 w 2823151"/>
                  <a:gd name="connsiteY209" fmla="*/ 2105975 h 2549768"/>
                  <a:gd name="connsiteX210" fmla="*/ 1412310 w 2823151"/>
                  <a:gd name="connsiteY210" fmla="*/ 2073223 h 2549768"/>
                  <a:gd name="connsiteX211" fmla="*/ 1397964 w 2823151"/>
                  <a:gd name="connsiteY211" fmla="*/ 2052652 h 2549768"/>
                  <a:gd name="connsiteX212" fmla="*/ 1405813 w 2823151"/>
                  <a:gd name="connsiteY212" fmla="*/ 2032622 h 2549768"/>
                  <a:gd name="connsiteX213" fmla="*/ 1437482 w 2823151"/>
                  <a:gd name="connsiteY213" fmla="*/ 1993644 h 2549768"/>
                  <a:gd name="connsiteX214" fmla="*/ 1459407 w 2823151"/>
                  <a:gd name="connsiteY214" fmla="*/ 1950878 h 2549768"/>
                  <a:gd name="connsiteX215" fmla="*/ 1481061 w 2823151"/>
                  <a:gd name="connsiteY215" fmla="*/ 1913795 h 2549768"/>
                  <a:gd name="connsiteX216" fmla="*/ 1501633 w 2823151"/>
                  <a:gd name="connsiteY216" fmla="*/ 1904863 h 2549768"/>
                  <a:gd name="connsiteX217" fmla="*/ 1514084 w 2823151"/>
                  <a:gd name="connsiteY217" fmla="*/ 1901344 h 2549768"/>
                  <a:gd name="connsiteX218" fmla="*/ 1532219 w 2823151"/>
                  <a:gd name="connsiteY218" fmla="*/ 1878066 h 2549768"/>
                  <a:gd name="connsiteX219" fmla="*/ 1558475 w 2823151"/>
                  <a:gd name="connsiteY219" fmla="*/ 1840171 h 2549768"/>
                  <a:gd name="connsiteX220" fmla="*/ 1610174 w 2823151"/>
                  <a:gd name="connsiteY220" fmla="*/ 1774126 h 2549768"/>
                  <a:gd name="connsiteX221" fmla="*/ 1668369 w 2823151"/>
                  <a:gd name="connsiteY221" fmla="*/ 1683720 h 2549768"/>
                  <a:gd name="connsiteX222" fmla="*/ 1711407 w 2823151"/>
                  <a:gd name="connsiteY222" fmla="*/ 1613345 h 2549768"/>
                  <a:gd name="connsiteX223" fmla="*/ 1746594 w 2823151"/>
                  <a:gd name="connsiteY223" fmla="*/ 1547300 h 2549768"/>
                  <a:gd name="connsiteX224" fmla="*/ 1775557 w 2823151"/>
                  <a:gd name="connsiteY224" fmla="*/ 1502097 h 2549768"/>
                  <a:gd name="connsiteX225" fmla="*/ 1844309 w 2823151"/>
                  <a:gd name="connsiteY225" fmla="*/ 1426037 h 2549768"/>
                  <a:gd name="connsiteX226" fmla="*/ 1841060 w 2823151"/>
                  <a:gd name="connsiteY226" fmla="*/ 1414668 h 2549768"/>
                  <a:gd name="connsiteX227" fmla="*/ 1708700 w 2823151"/>
                  <a:gd name="connsiteY227" fmla="*/ 1392744 h 2549768"/>
                  <a:gd name="connsiteX228" fmla="*/ 1590685 w 2823151"/>
                  <a:gd name="connsiteY228" fmla="*/ 1377315 h 2549768"/>
                  <a:gd name="connsiteX229" fmla="*/ 1555497 w 2823151"/>
                  <a:gd name="connsiteY229" fmla="*/ 1368383 h 2549768"/>
                  <a:gd name="connsiteX230" fmla="*/ 1440460 w 2823151"/>
                  <a:gd name="connsiteY230" fmla="*/ 1338067 h 2549768"/>
                  <a:gd name="connsiteX231" fmla="*/ 1413122 w 2823151"/>
                  <a:gd name="connsiteY231" fmla="*/ 1329406 h 2549768"/>
                  <a:gd name="connsiteX232" fmla="*/ 1398505 w 2823151"/>
                  <a:gd name="connsiteY232" fmla="*/ 1331030 h 2549768"/>
                  <a:gd name="connsiteX233" fmla="*/ 1299438 w 2823151"/>
                  <a:gd name="connsiteY233" fmla="*/ 1406007 h 2549768"/>
                  <a:gd name="connsiteX234" fmla="*/ 1222024 w 2823151"/>
                  <a:gd name="connsiteY234" fmla="*/ 1480713 h 2549768"/>
                  <a:gd name="connsiteX235" fmla="*/ 1162476 w 2823151"/>
                  <a:gd name="connsiteY235" fmla="*/ 1534578 h 2549768"/>
                  <a:gd name="connsiteX236" fmla="*/ 1090746 w 2823151"/>
                  <a:gd name="connsiteY236" fmla="*/ 1594668 h 2549768"/>
                  <a:gd name="connsiteX237" fmla="*/ 939168 w 2823151"/>
                  <a:gd name="connsiteY237" fmla="*/ 1706999 h 2549768"/>
                  <a:gd name="connsiteX238" fmla="*/ 886386 w 2823151"/>
                  <a:gd name="connsiteY238" fmla="*/ 1748141 h 2549768"/>
                  <a:gd name="connsiteX239" fmla="*/ 768642 w 2823151"/>
                  <a:gd name="connsiteY239" fmla="*/ 1825284 h 2549768"/>
                  <a:gd name="connsiteX240" fmla="*/ 711259 w 2823151"/>
                  <a:gd name="connsiteY240" fmla="*/ 1855058 h 2549768"/>
                  <a:gd name="connsiteX241" fmla="*/ 632221 w 2823151"/>
                  <a:gd name="connsiteY241" fmla="*/ 1908111 h 2549768"/>
                  <a:gd name="connsiteX242" fmla="*/ 586477 w 2823151"/>
                  <a:gd name="connsiteY242" fmla="*/ 1940592 h 2549768"/>
                  <a:gd name="connsiteX243" fmla="*/ 505815 w 2823151"/>
                  <a:gd name="connsiteY243" fmla="*/ 1995539 h 2549768"/>
                  <a:gd name="connsiteX244" fmla="*/ 418387 w 2823151"/>
                  <a:gd name="connsiteY244" fmla="*/ 2056712 h 2549768"/>
                  <a:gd name="connsiteX245" fmla="*/ 321214 w 2823151"/>
                  <a:gd name="connsiteY245" fmla="*/ 2154697 h 2549768"/>
                  <a:gd name="connsiteX246" fmla="*/ 290357 w 2823151"/>
                  <a:gd name="connsiteY246" fmla="*/ 2183930 h 2549768"/>
                  <a:gd name="connsiteX247" fmla="*/ 275741 w 2823151"/>
                  <a:gd name="connsiteY247" fmla="*/ 2200170 h 2549768"/>
                  <a:gd name="connsiteX248" fmla="*/ 237034 w 2823151"/>
                  <a:gd name="connsiteY248" fmla="*/ 2243208 h 2549768"/>
                  <a:gd name="connsiteX249" fmla="*/ 233786 w 2823151"/>
                  <a:gd name="connsiteY249" fmla="*/ 2257283 h 2549768"/>
                  <a:gd name="connsiteX250" fmla="*/ 219170 w 2823151"/>
                  <a:gd name="connsiteY250" fmla="*/ 2286516 h 2549768"/>
                  <a:gd name="connsiteX251" fmla="*/ 201034 w 2823151"/>
                  <a:gd name="connsiteY251" fmla="*/ 2304381 h 2549768"/>
                  <a:gd name="connsiteX252" fmla="*/ 177756 w 2823151"/>
                  <a:gd name="connsiteY252" fmla="*/ 2340110 h 2549768"/>
                  <a:gd name="connsiteX253" fmla="*/ 165576 w 2823151"/>
                  <a:gd name="connsiteY253" fmla="*/ 2359328 h 2549768"/>
                  <a:gd name="connsiteX254" fmla="*/ 162869 w 2823151"/>
                  <a:gd name="connsiteY254" fmla="*/ 2363929 h 2549768"/>
                  <a:gd name="connsiteX255" fmla="*/ 148252 w 2823151"/>
                  <a:gd name="connsiteY255" fmla="*/ 2394516 h 2549768"/>
                  <a:gd name="connsiteX256" fmla="*/ 136884 w 2823151"/>
                  <a:gd name="connsiteY256" fmla="*/ 2424831 h 2549768"/>
                  <a:gd name="connsiteX257" fmla="*/ 101155 w 2823151"/>
                  <a:gd name="connsiteY257" fmla="*/ 2504139 h 2549768"/>
                  <a:gd name="connsiteX258" fmla="*/ 99260 w 2823151"/>
                  <a:gd name="connsiteY258" fmla="*/ 2511718 h 2549768"/>
                  <a:gd name="connsiteX259" fmla="*/ 70298 w 2823151"/>
                  <a:gd name="connsiteY259" fmla="*/ 2548530 h 2549768"/>
                  <a:gd name="connsiteX260" fmla="*/ 44313 w 2823151"/>
                  <a:gd name="connsiteY260" fmla="*/ 2550154 h 254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Lst>
                <a:rect l="l" t="t" r="r" b="b"/>
                <a:pathLst>
                  <a:path w="2823151" h="2549768">
                    <a:moveTo>
                      <a:pt x="44313" y="2550154"/>
                    </a:moveTo>
                    <a:cubicBezTo>
                      <a:pt x="8584" y="2524711"/>
                      <a:pt x="3982" y="2485463"/>
                      <a:pt x="734" y="2446485"/>
                    </a:cubicBezTo>
                    <a:cubicBezTo>
                      <a:pt x="-1973" y="2414546"/>
                      <a:pt x="3170" y="2382606"/>
                      <a:pt x="10208" y="2351478"/>
                    </a:cubicBezTo>
                    <a:cubicBezTo>
                      <a:pt x="11832" y="2343629"/>
                      <a:pt x="12644" y="2335508"/>
                      <a:pt x="13185" y="2327388"/>
                    </a:cubicBezTo>
                    <a:cubicBezTo>
                      <a:pt x="18599" y="2259178"/>
                      <a:pt x="1005" y="2201794"/>
                      <a:pt x="1817" y="2133313"/>
                    </a:cubicBezTo>
                    <a:cubicBezTo>
                      <a:pt x="2087" y="2108411"/>
                      <a:pt x="3711" y="2083238"/>
                      <a:pt x="14268" y="2059960"/>
                    </a:cubicBezTo>
                    <a:cubicBezTo>
                      <a:pt x="24283" y="2037494"/>
                      <a:pt x="57847" y="2028562"/>
                      <a:pt x="74899" y="2046426"/>
                    </a:cubicBezTo>
                    <a:cubicBezTo>
                      <a:pt x="81125" y="2052923"/>
                      <a:pt x="92764" y="2051569"/>
                      <a:pt x="101967" y="2051840"/>
                    </a:cubicBezTo>
                    <a:cubicBezTo>
                      <a:pt x="110087" y="2052110"/>
                      <a:pt x="117937" y="2055088"/>
                      <a:pt x="125245" y="2058336"/>
                    </a:cubicBezTo>
                    <a:cubicBezTo>
                      <a:pt x="150147" y="2069163"/>
                      <a:pt x="173967" y="2064020"/>
                      <a:pt x="195079" y="2050486"/>
                    </a:cubicBezTo>
                    <a:cubicBezTo>
                      <a:pt x="245966" y="2018547"/>
                      <a:pt x="288733" y="1977133"/>
                      <a:pt x="328523" y="1931930"/>
                    </a:cubicBezTo>
                    <a:cubicBezTo>
                      <a:pt x="352613" y="1904592"/>
                      <a:pt x="376974" y="1877524"/>
                      <a:pt x="403771" y="1852893"/>
                    </a:cubicBezTo>
                    <a:cubicBezTo>
                      <a:pt x="429485" y="1829074"/>
                      <a:pt x="451410" y="1802006"/>
                      <a:pt x="473064" y="1774668"/>
                    </a:cubicBezTo>
                    <a:cubicBezTo>
                      <a:pt x="499049" y="1741916"/>
                      <a:pt x="530447" y="1716202"/>
                      <a:pt x="568071" y="1697796"/>
                    </a:cubicBezTo>
                    <a:cubicBezTo>
                      <a:pt x="595680" y="1684262"/>
                      <a:pt x="622206" y="1668563"/>
                      <a:pt x="649003" y="1653405"/>
                    </a:cubicBezTo>
                    <a:cubicBezTo>
                      <a:pt x="667950" y="1642578"/>
                      <a:pt x="689334" y="1635811"/>
                      <a:pt x="708823" y="1625255"/>
                    </a:cubicBezTo>
                    <a:cubicBezTo>
                      <a:pt x="715319" y="1621736"/>
                      <a:pt x="722356" y="1618758"/>
                      <a:pt x="727499" y="1613886"/>
                    </a:cubicBezTo>
                    <a:cubicBezTo>
                      <a:pt x="750236" y="1593585"/>
                      <a:pt x="774326" y="1574909"/>
                      <a:pt x="795168" y="1552713"/>
                    </a:cubicBezTo>
                    <a:cubicBezTo>
                      <a:pt x="805454" y="1541886"/>
                      <a:pt x="811950" y="1528082"/>
                      <a:pt x="820341" y="1515631"/>
                    </a:cubicBezTo>
                    <a:cubicBezTo>
                      <a:pt x="836582" y="1491811"/>
                      <a:pt x="852552" y="1467450"/>
                      <a:pt x="867439" y="1442819"/>
                    </a:cubicBezTo>
                    <a:cubicBezTo>
                      <a:pt x="899649" y="1389496"/>
                      <a:pt x="935108" y="1338879"/>
                      <a:pt x="981393" y="1296383"/>
                    </a:cubicBezTo>
                    <a:cubicBezTo>
                      <a:pt x="993303" y="1285556"/>
                      <a:pt x="1004671" y="1273917"/>
                      <a:pt x="1016581" y="1263090"/>
                    </a:cubicBezTo>
                    <a:cubicBezTo>
                      <a:pt x="1029303" y="1251451"/>
                      <a:pt x="1035258" y="1235210"/>
                      <a:pt x="1046356" y="1222759"/>
                    </a:cubicBezTo>
                    <a:cubicBezTo>
                      <a:pt x="1063137" y="1203812"/>
                      <a:pt x="1060431" y="1179722"/>
                      <a:pt x="1065303" y="1157797"/>
                    </a:cubicBezTo>
                    <a:cubicBezTo>
                      <a:pt x="1075859" y="1109617"/>
                      <a:pt x="1086686" y="1061707"/>
                      <a:pt x="1114566" y="1020023"/>
                    </a:cubicBezTo>
                    <a:cubicBezTo>
                      <a:pt x="1129182" y="998098"/>
                      <a:pt x="1147588" y="979963"/>
                      <a:pt x="1167618" y="962910"/>
                    </a:cubicBezTo>
                    <a:cubicBezTo>
                      <a:pt x="1180611" y="951813"/>
                      <a:pt x="1196851" y="945858"/>
                      <a:pt x="1210385" y="936113"/>
                    </a:cubicBezTo>
                    <a:cubicBezTo>
                      <a:pt x="1228250" y="923392"/>
                      <a:pt x="1248280" y="914189"/>
                      <a:pt x="1265603" y="900925"/>
                    </a:cubicBezTo>
                    <a:cubicBezTo>
                      <a:pt x="1268581" y="898760"/>
                      <a:pt x="1271558" y="896865"/>
                      <a:pt x="1275348" y="896053"/>
                    </a:cubicBezTo>
                    <a:cubicBezTo>
                      <a:pt x="1294565" y="892805"/>
                      <a:pt x="1305934" y="878459"/>
                      <a:pt x="1319738" y="866279"/>
                    </a:cubicBezTo>
                    <a:cubicBezTo>
                      <a:pt x="1335708" y="851933"/>
                      <a:pt x="1346806" y="831632"/>
                      <a:pt x="1368189" y="823783"/>
                    </a:cubicBezTo>
                    <a:cubicBezTo>
                      <a:pt x="1382265" y="818640"/>
                      <a:pt x="1391197" y="808084"/>
                      <a:pt x="1397152" y="795362"/>
                    </a:cubicBezTo>
                    <a:cubicBezTo>
                      <a:pt x="1403648" y="781557"/>
                      <a:pt x="1412310" y="770189"/>
                      <a:pt x="1426926" y="764505"/>
                    </a:cubicBezTo>
                    <a:cubicBezTo>
                      <a:pt x="1432610" y="762339"/>
                      <a:pt x="1436400" y="757467"/>
                      <a:pt x="1438565" y="753136"/>
                    </a:cubicBezTo>
                    <a:cubicBezTo>
                      <a:pt x="1447497" y="735272"/>
                      <a:pt x="1462926" y="723091"/>
                      <a:pt x="1474294" y="707121"/>
                    </a:cubicBezTo>
                    <a:cubicBezTo>
                      <a:pt x="1485663" y="691422"/>
                      <a:pt x="1494324" y="673828"/>
                      <a:pt x="1506234" y="658400"/>
                    </a:cubicBezTo>
                    <a:cubicBezTo>
                      <a:pt x="1512189" y="650550"/>
                      <a:pt x="1517332" y="642159"/>
                      <a:pt x="1524369" y="635122"/>
                    </a:cubicBezTo>
                    <a:cubicBezTo>
                      <a:pt x="1566053" y="592084"/>
                      <a:pt x="1603136" y="544986"/>
                      <a:pt x="1642384" y="499784"/>
                    </a:cubicBezTo>
                    <a:cubicBezTo>
                      <a:pt x="1655377" y="484626"/>
                      <a:pt x="1669452" y="470551"/>
                      <a:pt x="1685151" y="458370"/>
                    </a:cubicBezTo>
                    <a:cubicBezTo>
                      <a:pt x="1710595" y="438340"/>
                      <a:pt x="1727647" y="411814"/>
                      <a:pt x="1744429" y="385017"/>
                    </a:cubicBezTo>
                    <a:cubicBezTo>
                      <a:pt x="1750655" y="374731"/>
                      <a:pt x="1748760" y="368506"/>
                      <a:pt x="1738745" y="361739"/>
                    </a:cubicBezTo>
                    <a:cubicBezTo>
                      <a:pt x="1703557" y="338731"/>
                      <a:pt x="1671076" y="312746"/>
                      <a:pt x="1641031" y="283513"/>
                    </a:cubicBezTo>
                    <a:cubicBezTo>
                      <a:pt x="1628850" y="271333"/>
                      <a:pt x="1615046" y="260777"/>
                      <a:pt x="1602595" y="248867"/>
                    </a:cubicBezTo>
                    <a:cubicBezTo>
                      <a:pt x="1597723" y="244265"/>
                      <a:pt x="1592580" y="242641"/>
                      <a:pt x="1585813" y="242912"/>
                    </a:cubicBezTo>
                    <a:cubicBezTo>
                      <a:pt x="1542234" y="244536"/>
                      <a:pt x="1498384" y="246701"/>
                      <a:pt x="1455076" y="238311"/>
                    </a:cubicBezTo>
                    <a:cubicBezTo>
                      <a:pt x="1424761" y="232356"/>
                      <a:pt x="1394716" y="224235"/>
                      <a:pt x="1364129" y="221258"/>
                    </a:cubicBezTo>
                    <a:cubicBezTo>
                      <a:pt x="1303769" y="215574"/>
                      <a:pt x="1243137" y="216656"/>
                      <a:pt x="1182776" y="226401"/>
                    </a:cubicBezTo>
                    <a:cubicBezTo>
                      <a:pt x="1167077" y="228837"/>
                      <a:pt x="1152190" y="230732"/>
                      <a:pt x="1140010" y="243724"/>
                    </a:cubicBezTo>
                    <a:cubicBezTo>
                      <a:pt x="1132972" y="251303"/>
                      <a:pt x="1119979" y="252386"/>
                      <a:pt x="1109694" y="255904"/>
                    </a:cubicBezTo>
                    <a:cubicBezTo>
                      <a:pt x="1080190" y="266461"/>
                      <a:pt x="1055559" y="283513"/>
                      <a:pt x="1039318" y="310852"/>
                    </a:cubicBezTo>
                    <a:cubicBezTo>
                      <a:pt x="1034716" y="318431"/>
                      <a:pt x="1036070" y="327904"/>
                      <a:pt x="1035258" y="336837"/>
                    </a:cubicBezTo>
                    <a:cubicBezTo>
                      <a:pt x="1034716" y="341167"/>
                      <a:pt x="1038777" y="348476"/>
                      <a:pt x="1030115" y="348746"/>
                    </a:cubicBezTo>
                    <a:cubicBezTo>
                      <a:pt x="1021724" y="349017"/>
                      <a:pt x="1010356" y="353077"/>
                      <a:pt x="1007378" y="341438"/>
                    </a:cubicBezTo>
                    <a:cubicBezTo>
                      <a:pt x="1001423" y="317348"/>
                      <a:pt x="993574" y="292716"/>
                      <a:pt x="1014686" y="271062"/>
                    </a:cubicBezTo>
                    <a:cubicBezTo>
                      <a:pt x="1020100" y="265378"/>
                      <a:pt x="1021453" y="257258"/>
                      <a:pt x="1023348" y="249950"/>
                    </a:cubicBezTo>
                    <a:cubicBezTo>
                      <a:pt x="1024972" y="244536"/>
                      <a:pt x="1020912" y="242912"/>
                      <a:pt x="1017393" y="241017"/>
                    </a:cubicBezTo>
                    <a:cubicBezTo>
                      <a:pt x="998987" y="231002"/>
                      <a:pt x="979228" y="231544"/>
                      <a:pt x="960551" y="236957"/>
                    </a:cubicBezTo>
                    <a:cubicBezTo>
                      <a:pt x="928882" y="246160"/>
                      <a:pt x="896942" y="246701"/>
                      <a:pt x="864461" y="246431"/>
                    </a:cubicBezTo>
                    <a:cubicBezTo>
                      <a:pt x="854988" y="246431"/>
                      <a:pt x="850386" y="241288"/>
                      <a:pt x="850115" y="232085"/>
                    </a:cubicBezTo>
                    <a:cubicBezTo>
                      <a:pt x="849845" y="222882"/>
                      <a:pt x="849845" y="213408"/>
                      <a:pt x="862296" y="212326"/>
                    </a:cubicBezTo>
                    <a:cubicBezTo>
                      <a:pt x="891800" y="209619"/>
                      <a:pt x="919679" y="200416"/>
                      <a:pt x="948371" y="194461"/>
                    </a:cubicBezTo>
                    <a:cubicBezTo>
                      <a:pt x="954326" y="193378"/>
                      <a:pt x="960822" y="191754"/>
                      <a:pt x="962987" y="184446"/>
                    </a:cubicBezTo>
                    <a:cubicBezTo>
                      <a:pt x="960551" y="181198"/>
                      <a:pt x="956762" y="182551"/>
                      <a:pt x="953784" y="182551"/>
                    </a:cubicBezTo>
                    <a:cubicBezTo>
                      <a:pt x="920221" y="182822"/>
                      <a:pt x="886927" y="180115"/>
                      <a:pt x="853634" y="176867"/>
                    </a:cubicBezTo>
                    <a:cubicBezTo>
                      <a:pt x="837123" y="175243"/>
                      <a:pt x="828461" y="158190"/>
                      <a:pt x="836852" y="144115"/>
                    </a:cubicBezTo>
                    <a:cubicBezTo>
                      <a:pt x="840642" y="137890"/>
                      <a:pt x="847138" y="138702"/>
                      <a:pt x="852822" y="138702"/>
                    </a:cubicBezTo>
                    <a:cubicBezTo>
                      <a:pt x="888010" y="138972"/>
                      <a:pt x="923469" y="138972"/>
                      <a:pt x="958657" y="141409"/>
                    </a:cubicBezTo>
                    <a:cubicBezTo>
                      <a:pt x="962446" y="141679"/>
                      <a:pt x="966777" y="143574"/>
                      <a:pt x="970566" y="137890"/>
                    </a:cubicBezTo>
                    <a:cubicBezTo>
                      <a:pt x="959739" y="133288"/>
                      <a:pt x="948641" y="132206"/>
                      <a:pt x="938356" y="128416"/>
                    </a:cubicBezTo>
                    <a:cubicBezTo>
                      <a:pt x="918867" y="121108"/>
                      <a:pt x="898025" y="117318"/>
                      <a:pt x="879078" y="108386"/>
                    </a:cubicBezTo>
                    <a:cubicBezTo>
                      <a:pt x="867168" y="102702"/>
                      <a:pt x="864461" y="94852"/>
                      <a:pt x="869604" y="82130"/>
                    </a:cubicBezTo>
                    <a:cubicBezTo>
                      <a:pt x="873935" y="71303"/>
                      <a:pt x="880702" y="67514"/>
                      <a:pt x="892612" y="72927"/>
                    </a:cubicBezTo>
                    <a:cubicBezTo>
                      <a:pt x="922657" y="86732"/>
                      <a:pt x="956762" y="86191"/>
                      <a:pt x="986536" y="100536"/>
                    </a:cubicBezTo>
                    <a:cubicBezTo>
                      <a:pt x="991408" y="102973"/>
                      <a:pt x="993032" y="99454"/>
                      <a:pt x="995468" y="96747"/>
                    </a:cubicBezTo>
                    <a:cubicBezTo>
                      <a:pt x="998446" y="93499"/>
                      <a:pt x="998175" y="90792"/>
                      <a:pt x="995468" y="87003"/>
                    </a:cubicBezTo>
                    <a:cubicBezTo>
                      <a:pt x="983829" y="71303"/>
                      <a:pt x="970837" y="56958"/>
                      <a:pt x="957574" y="43153"/>
                    </a:cubicBezTo>
                    <a:cubicBezTo>
                      <a:pt x="952972" y="38281"/>
                      <a:pt x="947829" y="34221"/>
                      <a:pt x="943228" y="29619"/>
                    </a:cubicBezTo>
                    <a:cubicBezTo>
                      <a:pt x="936190" y="22852"/>
                      <a:pt x="935108" y="14191"/>
                      <a:pt x="940251" y="6612"/>
                    </a:cubicBezTo>
                    <a:cubicBezTo>
                      <a:pt x="945935" y="-1508"/>
                      <a:pt x="954867" y="-1238"/>
                      <a:pt x="962987" y="2552"/>
                    </a:cubicBezTo>
                    <a:cubicBezTo>
                      <a:pt x="967589" y="4717"/>
                      <a:pt x="971649" y="8236"/>
                      <a:pt x="975438" y="11484"/>
                    </a:cubicBezTo>
                    <a:cubicBezTo>
                      <a:pt x="982476" y="17439"/>
                      <a:pt x="988972" y="23935"/>
                      <a:pt x="995739" y="29890"/>
                    </a:cubicBezTo>
                    <a:cubicBezTo>
                      <a:pt x="1040942" y="70221"/>
                      <a:pt x="1040942" y="69950"/>
                      <a:pt x="1100491" y="81318"/>
                    </a:cubicBezTo>
                    <a:cubicBezTo>
                      <a:pt x="1121062" y="85108"/>
                      <a:pt x="1141092" y="91063"/>
                      <a:pt x="1159498" y="101890"/>
                    </a:cubicBezTo>
                    <a:cubicBezTo>
                      <a:pt x="1175468" y="111363"/>
                      <a:pt x="1193603" y="109469"/>
                      <a:pt x="1211197" y="106762"/>
                    </a:cubicBezTo>
                    <a:cubicBezTo>
                      <a:pt x="1273723" y="97559"/>
                      <a:pt x="1336250" y="88356"/>
                      <a:pt x="1399047" y="83484"/>
                    </a:cubicBezTo>
                    <a:cubicBezTo>
                      <a:pt x="1459949" y="78882"/>
                      <a:pt x="1521121" y="82401"/>
                      <a:pt x="1581753" y="88897"/>
                    </a:cubicBezTo>
                    <a:cubicBezTo>
                      <a:pt x="1588790" y="89709"/>
                      <a:pt x="1595557" y="90521"/>
                      <a:pt x="1602595" y="90521"/>
                    </a:cubicBezTo>
                    <a:cubicBezTo>
                      <a:pt x="1617753" y="90251"/>
                      <a:pt x="1631287" y="94311"/>
                      <a:pt x="1643467" y="104055"/>
                    </a:cubicBezTo>
                    <a:cubicBezTo>
                      <a:pt x="1666204" y="122461"/>
                      <a:pt x="1694354" y="131393"/>
                      <a:pt x="1720610" y="143033"/>
                    </a:cubicBezTo>
                    <a:cubicBezTo>
                      <a:pt x="1741993" y="152506"/>
                      <a:pt x="1762835" y="163604"/>
                      <a:pt x="1783948" y="173890"/>
                    </a:cubicBezTo>
                    <a:cubicBezTo>
                      <a:pt x="1787737" y="175784"/>
                      <a:pt x="1791797" y="178220"/>
                      <a:pt x="1796128" y="179032"/>
                    </a:cubicBezTo>
                    <a:cubicBezTo>
                      <a:pt x="1830775" y="186611"/>
                      <a:pt x="1861632" y="202852"/>
                      <a:pt x="1891135" y="221258"/>
                    </a:cubicBezTo>
                    <a:cubicBezTo>
                      <a:pt x="1918203" y="238040"/>
                      <a:pt x="1948248" y="248055"/>
                      <a:pt x="1976940" y="261047"/>
                    </a:cubicBezTo>
                    <a:cubicBezTo>
                      <a:pt x="2003737" y="273228"/>
                      <a:pt x="2027015" y="290280"/>
                      <a:pt x="2044338" y="314370"/>
                    </a:cubicBezTo>
                    <a:cubicBezTo>
                      <a:pt x="2048398" y="320055"/>
                      <a:pt x="2053000" y="325198"/>
                      <a:pt x="2058955" y="328987"/>
                    </a:cubicBezTo>
                    <a:cubicBezTo>
                      <a:pt x="2065992" y="333859"/>
                      <a:pt x="2077902" y="329799"/>
                      <a:pt x="2077631" y="321408"/>
                    </a:cubicBezTo>
                    <a:cubicBezTo>
                      <a:pt x="2077090" y="297859"/>
                      <a:pt x="2089270" y="281889"/>
                      <a:pt x="2105782" y="267002"/>
                    </a:cubicBezTo>
                    <a:cubicBezTo>
                      <a:pt x="2116067" y="257799"/>
                      <a:pt x="2124458" y="246972"/>
                      <a:pt x="2135556" y="238311"/>
                    </a:cubicBezTo>
                    <a:cubicBezTo>
                      <a:pt x="2151526" y="226130"/>
                      <a:pt x="2169390" y="219634"/>
                      <a:pt x="2188067" y="213679"/>
                    </a:cubicBezTo>
                    <a:cubicBezTo>
                      <a:pt x="2233541" y="198521"/>
                      <a:pt x="2279826" y="200687"/>
                      <a:pt x="2326112" y="207724"/>
                    </a:cubicBezTo>
                    <a:cubicBezTo>
                      <a:pt x="2340187" y="209890"/>
                      <a:pt x="2353180" y="215574"/>
                      <a:pt x="2362382" y="229649"/>
                    </a:cubicBezTo>
                    <a:cubicBezTo>
                      <a:pt x="2367525" y="237769"/>
                      <a:pt x="2378352" y="244536"/>
                      <a:pt x="2390533" y="244536"/>
                    </a:cubicBezTo>
                    <a:cubicBezTo>
                      <a:pt x="2398924" y="244536"/>
                      <a:pt x="2406773" y="245348"/>
                      <a:pt x="2411916" y="253198"/>
                    </a:cubicBezTo>
                    <a:cubicBezTo>
                      <a:pt x="2413811" y="255904"/>
                      <a:pt x="2417330" y="257799"/>
                      <a:pt x="2420578" y="257529"/>
                    </a:cubicBezTo>
                    <a:cubicBezTo>
                      <a:pt x="2437089" y="256446"/>
                      <a:pt x="2441149" y="269168"/>
                      <a:pt x="2445751" y="280536"/>
                    </a:cubicBezTo>
                    <a:cubicBezTo>
                      <a:pt x="2448728" y="287574"/>
                      <a:pt x="2452518" y="292175"/>
                      <a:pt x="2459284" y="295423"/>
                    </a:cubicBezTo>
                    <a:cubicBezTo>
                      <a:pt x="2496096" y="313829"/>
                      <a:pt x="2517751" y="351453"/>
                      <a:pt x="2512608" y="393949"/>
                    </a:cubicBezTo>
                    <a:cubicBezTo>
                      <a:pt x="2512066" y="397468"/>
                      <a:pt x="2512878" y="400445"/>
                      <a:pt x="2513420" y="403694"/>
                    </a:cubicBezTo>
                    <a:cubicBezTo>
                      <a:pt x="2516939" y="419393"/>
                      <a:pt x="2510442" y="432927"/>
                      <a:pt x="2502322" y="445107"/>
                    </a:cubicBezTo>
                    <a:cubicBezTo>
                      <a:pt x="2497720" y="452145"/>
                      <a:pt x="2487976" y="452686"/>
                      <a:pt x="2479856" y="450250"/>
                    </a:cubicBezTo>
                    <a:cubicBezTo>
                      <a:pt x="2466864" y="446460"/>
                      <a:pt x="2453600" y="447272"/>
                      <a:pt x="2440608" y="445107"/>
                    </a:cubicBezTo>
                    <a:cubicBezTo>
                      <a:pt x="2435736" y="444295"/>
                      <a:pt x="2434112" y="446460"/>
                      <a:pt x="2433029" y="450520"/>
                    </a:cubicBezTo>
                    <a:cubicBezTo>
                      <a:pt x="2429781" y="463513"/>
                      <a:pt x="2422473" y="475423"/>
                      <a:pt x="2421931" y="489227"/>
                    </a:cubicBezTo>
                    <a:cubicBezTo>
                      <a:pt x="2421661" y="496535"/>
                      <a:pt x="2415435" y="499513"/>
                      <a:pt x="2408939" y="500866"/>
                    </a:cubicBezTo>
                    <a:cubicBezTo>
                      <a:pt x="2400277" y="502761"/>
                      <a:pt x="2397300" y="507904"/>
                      <a:pt x="2397570" y="516836"/>
                    </a:cubicBezTo>
                    <a:cubicBezTo>
                      <a:pt x="2398112" y="539032"/>
                      <a:pt x="2392157" y="560415"/>
                      <a:pt x="2387826" y="582069"/>
                    </a:cubicBezTo>
                    <a:cubicBezTo>
                      <a:pt x="2386202" y="589919"/>
                      <a:pt x="2381871" y="593437"/>
                      <a:pt x="2374021" y="593167"/>
                    </a:cubicBezTo>
                    <a:cubicBezTo>
                      <a:pt x="2370774" y="593167"/>
                      <a:pt x="2367255" y="593437"/>
                      <a:pt x="2364277" y="592625"/>
                    </a:cubicBezTo>
                    <a:cubicBezTo>
                      <a:pt x="2352909" y="589107"/>
                      <a:pt x="2345059" y="591813"/>
                      <a:pt x="2341811" y="603723"/>
                    </a:cubicBezTo>
                    <a:cubicBezTo>
                      <a:pt x="2341811" y="603994"/>
                      <a:pt x="2341540" y="604535"/>
                      <a:pt x="2341270" y="604535"/>
                    </a:cubicBezTo>
                    <a:cubicBezTo>
                      <a:pt x="2326653" y="612655"/>
                      <a:pt x="2318533" y="630791"/>
                      <a:pt x="2299315" y="631873"/>
                    </a:cubicBezTo>
                    <a:cubicBezTo>
                      <a:pt x="2294984" y="632144"/>
                      <a:pt x="2291736" y="634580"/>
                      <a:pt x="2289300" y="638099"/>
                    </a:cubicBezTo>
                    <a:cubicBezTo>
                      <a:pt x="2286864" y="641618"/>
                      <a:pt x="2287135" y="644595"/>
                      <a:pt x="2291736" y="645678"/>
                    </a:cubicBezTo>
                    <a:cubicBezTo>
                      <a:pt x="2302563" y="647843"/>
                      <a:pt x="2311766" y="651903"/>
                      <a:pt x="2317992" y="661648"/>
                    </a:cubicBezTo>
                    <a:cubicBezTo>
                      <a:pt x="2318804" y="663001"/>
                      <a:pt x="2322052" y="663272"/>
                      <a:pt x="2323946" y="664084"/>
                    </a:cubicBezTo>
                    <a:cubicBezTo>
                      <a:pt x="2352367" y="676264"/>
                      <a:pt x="2380247" y="688986"/>
                      <a:pt x="2402713" y="711452"/>
                    </a:cubicBezTo>
                    <a:cubicBezTo>
                      <a:pt x="2411646" y="720385"/>
                      <a:pt x="2423285" y="726881"/>
                      <a:pt x="2434382" y="733106"/>
                    </a:cubicBezTo>
                    <a:cubicBezTo>
                      <a:pt x="2443856" y="738520"/>
                      <a:pt x="2453600" y="735813"/>
                      <a:pt x="2462803" y="730670"/>
                    </a:cubicBezTo>
                    <a:cubicBezTo>
                      <a:pt x="2469570" y="726881"/>
                      <a:pt x="2475254" y="721467"/>
                      <a:pt x="2480127" y="715512"/>
                    </a:cubicBezTo>
                    <a:cubicBezTo>
                      <a:pt x="2506924" y="683573"/>
                      <a:pt x="2539134" y="655693"/>
                      <a:pt x="2562141" y="620505"/>
                    </a:cubicBezTo>
                    <a:cubicBezTo>
                      <a:pt x="2592186" y="574761"/>
                      <a:pt x="2618171" y="526580"/>
                      <a:pt x="2633870" y="473799"/>
                    </a:cubicBezTo>
                    <a:cubicBezTo>
                      <a:pt x="2637119" y="463242"/>
                      <a:pt x="2637119" y="452145"/>
                      <a:pt x="2630893" y="441859"/>
                    </a:cubicBezTo>
                    <a:cubicBezTo>
                      <a:pt x="2627645" y="436716"/>
                      <a:pt x="2624938" y="430490"/>
                      <a:pt x="2624126" y="424536"/>
                    </a:cubicBezTo>
                    <a:cubicBezTo>
                      <a:pt x="2621961" y="406942"/>
                      <a:pt x="2614111" y="391513"/>
                      <a:pt x="2606262" y="376355"/>
                    </a:cubicBezTo>
                    <a:cubicBezTo>
                      <a:pt x="2595705" y="355513"/>
                      <a:pt x="2579194" y="339002"/>
                      <a:pt x="2556728" y="330070"/>
                    </a:cubicBezTo>
                    <a:cubicBezTo>
                      <a:pt x="2550232" y="327634"/>
                      <a:pt x="2545360" y="324927"/>
                      <a:pt x="2546442" y="317077"/>
                    </a:cubicBezTo>
                    <a:cubicBezTo>
                      <a:pt x="2547525" y="308957"/>
                      <a:pt x="2553750" y="308686"/>
                      <a:pt x="2559705" y="308416"/>
                    </a:cubicBezTo>
                    <a:cubicBezTo>
                      <a:pt x="2570803" y="307874"/>
                      <a:pt x="2581901" y="307333"/>
                      <a:pt x="2592728" y="309769"/>
                    </a:cubicBezTo>
                    <a:cubicBezTo>
                      <a:pt x="2603826" y="312205"/>
                      <a:pt x="2613029" y="317077"/>
                      <a:pt x="2619795" y="326822"/>
                    </a:cubicBezTo>
                    <a:cubicBezTo>
                      <a:pt x="2634953" y="348476"/>
                      <a:pt x="2647404" y="347664"/>
                      <a:pt x="2658502" y="324386"/>
                    </a:cubicBezTo>
                    <a:cubicBezTo>
                      <a:pt x="2666893" y="307333"/>
                      <a:pt x="2673389" y="289468"/>
                      <a:pt x="2674201" y="269709"/>
                    </a:cubicBezTo>
                    <a:cubicBezTo>
                      <a:pt x="2675284" y="249950"/>
                      <a:pt x="2682051" y="231002"/>
                      <a:pt x="2688006" y="212055"/>
                    </a:cubicBezTo>
                    <a:cubicBezTo>
                      <a:pt x="2691254" y="202311"/>
                      <a:pt x="2700998" y="198792"/>
                      <a:pt x="2711555" y="201769"/>
                    </a:cubicBezTo>
                    <a:cubicBezTo>
                      <a:pt x="2721299" y="204476"/>
                      <a:pt x="2720758" y="212596"/>
                      <a:pt x="2719675" y="219634"/>
                    </a:cubicBezTo>
                    <a:cubicBezTo>
                      <a:pt x="2718051" y="231002"/>
                      <a:pt x="2715073" y="242371"/>
                      <a:pt x="2712096" y="257258"/>
                    </a:cubicBezTo>
                    <a:cubicBezTo>
                      <a:pt x="2719133" y="247514"/>
                      <a:pt x="2721840" y="239123"/>
                      <a:pt x="2724006" y="230732"/>
                    </a:cubicBezTo>
                    <a:cubicBezTo>
                      <a:pt x="2726442" y="220446"/>
                      <a:pt x="2729419" y="210160"/>
                      <a:pt x="2734833" y="200687"/>
                    </a:cubicBezTo>
                    <a:cubicBezTo>
                      <a:pt x="2739705" y="192025"/>
                      <a:pt x="2747825" y="189318"/>
                      <a:pt x="2757299" y="193378"/>
                    </a:cubicBezTo>
                    <a:cubicBezTo>
                      <a:pt x="2765961" y="196897"/>
                      <a:pt x="2768667" y="203393"/>
                      <a:pt x="2765419" y="212055"/>
                    </a:cubicBezTo>
                    <a:cubicBezTo>
                      <a:pt x="2763524" y="216927"/>
                      <a:pt x="2764607" y="218551"/>
                      <a:pt x="2769479" y="219363"/>
                    </a:cubicBezTo>
                    <a:cubicBezTo>
                      <a:pt x="2780306" y="220987"/>
                      <a:pt x="2783825" y="228296"/>
                      <a:pt x="2782742" y="238581"/>
                    </a:cubicBezTo>
                    <a:cubicBezTo>
                      <a:pt x="2779765" y="266190"/>
                      <a:pt x="2778682" y="294340"/>
                      <a:pt x="2770291" y="321137"/>
                    </a:cubicBezTo>
                    <a:cubicBezTo>
                      <a:pt x="2768667" y="326280"/>
                      <a:pt x="2766773" y="331694"/>
                      <a:pt x="2773269" y="337378"/>
                    </a:cubicBezTo>
                    <a:cubicBezTo>
                      <a:pt x="2776788" y="320055"/>
                      <a:pt x="2789239" y="307333"/>
                      <a:pt x="2792216" y="290551"/>
                    </a:cubicBezTo>
                    <a:cubicBezTo>
                      <a:pt x="2793299" y="284867"/>
                      <a:pt x="2795464" y="279183"/>
                      <a:pt x="2798442" y="274310"/>
                    </a:cubicBezTo>
                    <a:cubicBezTo>
                      <a:pt x="2803585" y="265649"/>
                      <a:pt x="2813870" y="266190"/>
                      <a:pt x="2823885" y="275122"/>
                    </a:cubicBezTo>
                    <a:cubicBezTo>
                      <a:pt x="2823885" y="282431"/>
                      <a:pt x="2823885" y="289739"/>
                      <a:pt x="2823885" y="297047"/>
                    </a:cubicBezTo>
                    <a:cubicBezTo>
                      <a:pt x="2815765" y="318431"/>
                      <a:pt x="2807645" y="340085"/>
                      <a:pt x="2799253" y="361468"/>
                    </a:cubicBezTo>
                    <a:cubicBezTo>
                      <a:pt x="2797359" y="366611"/>
                      <a:pt x="2798712" y="371754"/>
                      <a:pt x="2798171" y="376897"/>
                    </a:cubicBezTo>
                    <a:cubicBezTo>
                      <a:pt x="2796276" y="398280"/>
                      <a:pt x="2788156" y="418039"/>
                      <a:pt x="2780848" y="438069"/>
                    </a:cubicBezTo>
                    <a:cubicBezTo>
                      <a:pt x="2772998" y="459453"/>
                      <a:pt x="2759464" y="477047"/>
                      <a:pt x="2745660" y="494641"/>
                    </a:cubicBezTo>
                    <a:cubicBezTo>
                      <a:pt x="2725088" y="520626"/>
                      <a:pt x="2716156" y="552295"/>
                      <a:pt x="2707224" y="583964"/>
                    </a:cubicBezTo>
                    <a:cubicBezTo>
                      <a:pt x="2698292" y="614821"/>
                      <a:pt x="2686923" y="645137"/>
                      <a:pt x="2675555" y="675182"/>
                    </a:cubicBezTo>
                    <a:cubicBezTo>
                      <a:pt x="2660126" y="715242"/>
                      <a:pt x="2639013" y="752054"/>
                      <a:pt x="2616277" y="788054"/>
                    </a:cubicBezTo>
                    <a:cubicBezTo>
                      <a:pt x="2600307" y="813226"/>
                      <a:pt x="2584878" y="839211"/>
                      <a:pt x="2565389" y="862219"/>
                    </a:cubicBezTo>
                    <a:cubicBezTo>
                      <a:pt x="2557540" y="871422"/>
                      <a:pt x="2550502" y="881437"/>
                      <a:pt x="2543735" y="891452"/>
                    </a:cubicBezTo>
                    <a:cubicBezTo>
                      <a:pt x="2531284" y="910128"/>
                      <a:pt x="2516939" y="916895"/>
                      <a:pt x="2494743" y="911752"/>
                    </a:cubicBezTo>
                    <a:cubicBezTo>
                      <a:pt x="2477149" y="907692"/>
                      <a:pt x="2459555" y="903362"/>
                      <a:pt x="2442773" y="897136"/>
                    </a:cubicBezTo>
                    <a:cubicBezTo>
                      <a:pt x="2396488" y="880625"/>
                      <a:pt x="2348849" y="867903"/>
                      <a:pt x="2302563" y="851392"/>
                    </a:cubicBezTo>
                    <a:cubicBezTo>
                      <a:pt x="2264668" y="837858"/>
                      <a:pt x="2227315" y="821888"/>
                      <a:pt x="2193481" y="799693"/>
                    </a:cubicBezTo>
                    <a:cubicBezTo>
                      <a:pt x="2189691" y="797256"/>
                      <a:pt x="2185360" y="795903"/>
                      <a:pt x="2180759" y="797527"/>
                    </a:cubicBezTo>
                    <a:cubicBezTo>
                      <a:pt x="2171014" y="801046"/>
                      <a:pt x="2164789" y="796444"/>
                      <a:pt x="2158834" y="789678"/>
                    </a:cubicBezTo>
                    <a:cubicBezTo>
                      <a:pt x="2145030" y="774520"/>
                      <a:pt x="2131225" y="759091"/>
                      <a:pt x="2109571" y="754490"/>
                    </a:cubicBezTo>
                    <a:cubicBezTo>
                      <a:pt x="2100368" y="752595"/>
                      <a:pt x="2093331" y="753407"/>
                      <a:pt x="2085481" y="760174"/>
                    </a:cubicBezTo>
                    <a:cubicBezTo>
                      <a:pt x="2060579" y="781828"/>
                      <a:pt x="2035406" y="803753"/>
                      <a:pt x="2005631" y="818099"/>
                    </a:cubicBezTo>
                    <a:cubicBezTo>
                      <a:pt x="1980188" y="830550"/>
                      <a:pt x="1953120" y="838941"/>
                      <a:pt x="1927406" y="850850"/>
                    </a:cubicBezTo>
                    <a:cubicBezTo>
                      <a:pt x="1896008" y="865737"/>
                      <a:pt x="1865421" y="882519"/>
                      <a:pt x="1841331" y="908775"/>
                    </a:cubicBezTo>
                    <a:cubicBezTo>
                      <a:pt x="1829692" y="921497"/>
                      <a:pt x="1814805" y="929888"/>
                      <a:pt x="1799376" y="936925"/>
                    </a:cubicBezTo>
                    <a:cubicBezTo>
                      <a:pt x="1772579" y="949376"/>
                      <a:pt x="1748219" y="965346"/>
                      <a:pt x="1723858" y="981858"/>
                    </a:cubicBezTo>
                    <a:cubicBezTo>
                      <a:pt x="1697602" y="999722"/>
                      <a:pt x="1672159" y="1019211"/>
                      <a:pt x="1646444" y="1037887"/>
                    </a:cubicBezTo>
                    <a:cubicBezTo>
                      <a:pt x="1643738" y="1039782"/>
                      <a:pt x="1639948" y="1041677"/>
                      <a:pt x="1640219" y="1044925"/>
                    </a:cubicBezTo>
                    <a:cubicBezTo>
                      <a:pt x="1640760" y="1049256"/>
                      <a:pt x="1645632" y="1047090"/>
                      <a:pt x="1648339" y="1048444"/>
                    </a:cubicBezTo>
                    <a:cubicBezTo>
                      <a:pt x="1680279" y="1061707"/>
                      <a:pt x="1714925" y="1068203"/>
                      <a:pt x="1745512" y="1085256"/>
                    </a:cubicBezTo>
                    <a:cubicBezTo>
                      <a:pt x="1749031" y="1087151"/>
                      <a:pt x="1753091" y="1088233"/>
                      <a:pt x="1756339" y="1090669"/>
                    </a:cubicBezTo>
                    <a:cubicBezTo>
                      <a:pt x="1785572" y="1113677"/>
                      <a:pt x="1819406" y="1127752"/>
                      <a:pt x="1852429" y="1143722"/>
                    </a:cubicBezTo>
                    <a:cubicBezTo>
                      <a:pt x="1890324" y="1161857"/>
                      <a:pt x="1927135" y="1182699"/>
                      <a:pt x="1962865" y="1205165"/>
                    </a:cubicBezTo>
                    <a:cubicBezTo>
                      <a:pt x="2007255" y="1233316"/>
                      <a:pt x="2052188" y="1260383"/>
                      <a:pt x="2099827" y="1282849"/>
                    </a:cubicBezTo>
                    <a:cubicBezTo>
                      <a:pt x="2117150" y="1290970"/>
                      <a:pt x="2132308" y="1302609"/>
                      <a:pt x="2145571" y="1316413"/>
                    </a:cubicBezTo>
                    <a:cubicBezTo>
                      <a:pt x="2153691" y="1325075"/>
                      <a:pt x="2156939" y="1335631"/>
                      <a:pt x="2157751" y="1347541"/>
                    </a:cubicBezTo>
                    <a:cubicBezTo>
                      <a:pt x="2160458" y="1380293"/>
                      <a:pt x="2149902" y="1407360"/>
                      <a:pt x="2130954" y="1434428"/>
                    </a:cubicBezTo>
                    <a:cubicBezTo>
                      <a:pt x="2102533" y="1475300"/>
                      <a:pt x="2066263" y="1508593"/>
                      <a:pt x="2034052" y="1545405"/>
                    </a:cubicBezTo>
                    <a:cubicBezTo>
                      <a:pt x="1991015" y="1594397"/>
                      <a:pt x="1945541" y="1640683"/>
                      <a:pt x="1898985" y="1686157"/>
                    </a:cubicBezTo>
                    <a:cubicBezTo>
                      <a:pt x="1874624" y="1709976"/>
                      <a:pt x="1847557" y="1731089"/>
                      <a:pt x="1822654" y="1754367"/>
                    </a:cubicBezTo>
                    <a:cubicBezTo>
                      <a:pt x="1793421" y="1781976"/>
                      <a:pt x="1766083" y="1811480"/>
                      <a:pt x="1742264" y="1844231"/>
                    </a:cubicBezTo>
                    <a:cubicBezTo>
                      <a:pt x="1720880" y="1873194"/>
                      <a:pt x="1707076" y="1905945"/>
                      <a:pt x="1693813" y="1938968"/>
                    </a:cubicBezTo>
                    <a:cubicBezTo>
                      <a:pt x="1688670" y="1951960"/>
                      <a:pt x="1698956" y="1961705"/>
                      <a:pt x="1701933" y="1973073"/>
                    </a:cubicBezTo>
                    <a:cubicBezTo>
                      <a:pt x="1703557" y="1979028"/>
                      <a:pt x="1704640" y="1984441"/>
                      <a:pt x="1698685" y="1987419"/>
                    </a:cubicBezTo>
                    <a:cubicBezTo>
                      <a:pt x="1691647" y="1990667"/>
                      <a:pt x="1694625" y="1993915"/>
                      <a:pt x="1697602" y="1997434"/>
                    </a:cubicBezTo>
                    <a:cubicBezTo>
                      <a:pt x="1714113" y="2017464"/>
                      <a:pt x="1732249" y="2035599"/>
                      <a:pt x="1748489" y="2055629"/>
                    </a:cubicBezTo>
                    <a:cubicBezTo>
                      <a:pt x="1760128" y="2069975"/>
                      <a:pt x="1773121" y="2078095"/>
                      <a:pt x="1790444" y="2082697"/>
                    </a:cubicBezTo>
                    <a:cubicBezTo>
                      <a:pt x="1798023" y="2084592"/>
                      <a:pt x="1800459" y="2094336"/>
                      <a:pt x="1806143" y="2100020"/>
                    </a:cubicBezTo>
                    <a:cubicBezTo>
                      <a:pt x="1810203" y="2104080"/>
                      <a:pt x="1813722" y="2105975"/>
                      <a:pt x="1818865" y="2107058"/>
                    </a:cubicBezTo>
                    <a:cubicBezTo>
                      <a:pt x="1838354" y="2110577"/>
                      <a:pt x="1857842" y="2114366"/>
                      <a:pt x="1877331" y="2117885"/>
                    </a:cubicBezTo>
                    <a:cubicBezTo>
                      <a:pt x="1896008" y="2121404"/>
                      <a:pt x="1909000" y="2136832"/>
                      <a:pt x="1909541" y="2160652"/>
                    </a:cubicBezTo>
                    <a:cubicBezTo>
                      <a:pt x="1910083" y="2177704"/>
                      <a:pt x="1901692" y="2190155"/>
                      <a:pt x="1883015" y="2198005"/>
                    </a:cubicBezTo>
                    <a:cubicBezTo>
                      <a:pt x="1862444" y="2206667"/>
                      <a:pt x="1840519" y="2209644"/>
                      <a:pt x="1818594" y="2210997"/>
                    </a:cubicBezTo>
                    <a:cubicBezTo>
                      <a:pt x="1797752" y="2212351"/>
                      <a:pt x="1776640" y="2211539"/>
                      <a:pt x="1755797" y="2209373"/>
                    </a:cubicBezTo>
                    <a:cubicBezTo>
                      <a:pt x="1731166" y="2206937"/>
                      <a:pt x="1707617" y="2200441"/>
                      <a:pt x="1685422" y="2189614"/>
                    </a:cubicBezTo>
                    <a:cubicBezTo>
                      <a:pt x="1640219" y="2167419"/>
                      <a:pt x="1594204" y="2147388"/>
                      <a:pt x="1546294" y="2131960"/>
                    </a:cubicBezTo>
                    <a:cubicBezTo>
                      <a:pt x="1521121" y="2123840"/>
                      <a:pt x="1495136" y="2117614"/>
                      <a:pt x="1471588" y="2105975"/>
                    </a:cubicBezTo>
                    <a:cubicBezTo>
                      <a:pt x="1451287" y="2096231"/>
                      <a:pt x="1428550" y="2090546"/>
                      <a:pt x="1412310" y="2073223"/>
                    </a:cubicBezTo>
                    <a:cubicBezTo>
                      <a:pt x="1406625" y="2066998"/>
                      <a:pt x="1400670" y="2060772"/>
                      <a:pt x="1397964" y="2052652"/>
                    </a:cubicBezTo>
                    <a:cubicBezTo>
                      <a:pt x="1394986" y="2043990"/>
                      <a:pt x="1396610" y="2036682"/>
                      <a:pt x="1405813" y="2032622"/>
                    </a:cubicBezTo>
                    <a:cubicBezTo>
                      <a:pt x="1422866" y="2025043"/>
                      <a:pt x="1430986" y="2009344"/>
                      <a:pt x="1437482" y="1993644"/>
                    </a:cubicBezTo>
                    <a:cubicBezTo>
                      <a:pt x="1443708" y="1978757"/>
                      <a:pt x="1449122" y="1963600"/>
                      <a:pt x="1459407" y="1950878"/>
                    </a:cubicBezTo>
                    <a:cubicBezTo>
                      <a:pt x="1468340" y="1939780"/>
                      <a:pt x="1474565" y="1926517"/>
                      <a:pt x="1481061" y="1913795"/>
                    </a:cubicBezTo>
                    <a:cubicBezTo>
                      <a:pt x="1485663" y="1904592"/>
                      <a:pt x="1492700" y="1901073"/>
                      <a:pt x="1501633" y="1904863"/>
                    </a:cubicBezTo>
                    <a:cubicBezTo>
                      <a:pt x="1507588" y="1907299"/>
                      <a:pt x="1510565" y="1904863"/>
                      <a:pt x="1514084" y="1901344"/>
                    </a:cubicBezTo>
                    <a:cubicBezTo>
                      <a:pt x="1521121" y="1894306"/>
                      <a:pt x="1527076" y="1886998"/>
                      <a:pt x="1532219" y="1878066"/>
                    </a:cubicBezTo>
                    <a:cubicBezTo>
                      <a:pt x="1539527" y="1864803"/>
                      <a:pt x="1551437" y="1853976"/>
                      <a:pt x="1558475" y="1840171"/>
                    </a:cubicBezTo>
                    <a:cubicBezTo>
                      <a:pt x="1571467" y="1814728"/>
                      <a:pt x="1595016" y="1797946"/>
                      <a:pt x="1610174" y="1774126"/>
                    </a:cubicBezTo>
                    <a:cubicBezTo>
                      <a:pt x="1629392" y="1743811"/>
                      <a:pt x="1649422" y="1714036"/>
                      <a:pt x="1668369" y="1683720"/>
                    </a:cubicBezTo>
                    <a:cubicBezTo>
                      <a:pt x="1682986" y="1660442"/>
                      <a:pt x="1696519" y="1636352"/>
                      <a:pt x="1711407" y="1613345"/>
                    </a:cubicBezTo>
                    <a:cubicBezTo>
                      <a:pt x="1724940" y="1592232"/>
                      <a:pt x="1734685" y="1569225"/>
                      <a:pt x="1746594" y="1547300"/>
                    </a:cubicBezTo>
                    <a:cubicBezTo>
                      <a:pt x="1755256" y="1531601"/>
                      <a:pt x="1764459" y="1515901"/>
                      <a:pt x="1775557" y="1502097"/>
                    </a:cubicBezTo>
                    <a:cubicBezTo>
                      <a:pt x="1796669" y="1475300"/>
                      <a:pt x="1819406" y="1449586"/>
                      <a:pt x="1844309" y="1426037"/>
                    </a:cubicBezTo>
                    <a:cubicBezTo>
                      <a:pt x="1852699" y="1418187"/>
                      <a:pt x="1852158" y="1417917"/>
                      <a:pt x="1841060" y="1414668"/>
                    </a:cubicBezTo>
                    <a:cubicBezTo>
                      <a:pt x="1797752" y="1402217"/>
                      <a:pt x="1752820" y="1399511"/>
                      <a:pt x="1708700" y="1392744"/>
                    </a:cubicBezTo>
                    <a:cubicBezTo>
                      <a:pt x="1669452" y="1386789"/>
                      <a:pt x="1629933" y="1382458"/>
                      <a:pt x="1590685" y="1377315"/>
                    </a:cubicBezTo>
                    <a:cubicBezTo>
                      <a:pt x="1578505" y="1375691"/>
                      <a:pt x="1567136" y="1371360"/>
                      <a:pt x="1555497" y="1368383"/>
                    </a:cubicBezTo>
                    <a:cubicBezTo>
                      <a:pt x="1517332" y="1357827"/>
                      <a:pt x="1479437" y="1346458"/>
                      <a:pt x="1440460" y="1338067"/>
                    </a:cubicBezTo>
                    <a:cubicBezTo>
                      <a:pt x="1431257" y="1336172"/>
                      <a:pt x="1422054" y="1332654"/>
                      <a:pt x="1413122" y="1329406"/>
                    </a:cubicBezTo>
                    <a:cubicBezTo>
                      <a:pt x="1407708" y="1327511"/>
                      <a:pt x="1403377" y="1327782"/>
                      <a:pt x="1398505" y="1331030"/>
                    </a:cubicBezTo>
                    <a:cubicBezTo>
                      <a:pt x="1363588" y="1353766"/>
                      <a:pt x="1330295" y="1378127"/>
                      <a:pt x="1299438" y="1406007"/>
                    </a:cubicBezTo>
                    <a:cubicBezTo>
                      <a:pt x="1272911" y="1430097"/>
                      <a:pt x="1248280" y="1456353"/>
                      <a:pt x="1222024" y="1480713"/>
                    </a:cubicBezTo>
                    <a:cubicBezTo>
                      <a:pt x="1202265" y="1498578"/>
                      <a:pt x="1184130" y="1518337"/>
                      <a:pt x="1162476" y="1534578"/>
                    </a:cubicBezTo>
                    <a:cubicBezTo>
                      <a:pt x="1137303" y="1552984"/>
                      <a:pt x="1113213" y="1573285"/>
                      <a:pt x="1090746" y="1594668"/>
                    </a:cubicBezTo>
                    <a:cubicBezTo>
                      <a:pt x="1044731" y="1638518"/>
                      <a:pt x="995468" y="1677495"/>
                      <a:pt x="939168" y="1706999"/>
                    </a:cubicBezTo>
                    <a:cubicBezTo>
                      <a:pt x="919138" y="1717555"/>
                      <a:pt x="903168" y="1733525"/>
                      <a:pt x="886386" y="1748141"/>
                    </a:cubicBezTo>
                    <a:cubicBezTo>
                      <a:pt x="850657" y="1779269"/>
                      <a:pt x="814657" y="1809314"/>
                      <a:pt x="768642" y="1825284"/>
                    </a:cubicBezTo>
                    <a:cubicBezTo>
                      <a:pt x="748341" y="1832322"/>
                      <a:pt x="730747" y="1845855"/>
                      <a:pt x="711259" y="1855058"/>
                    </a:cubicBezTo>
                    <a:cubicBezTo>
                      <a:pt x="682026" y="1868863"/>
                      <a:pt x="657123" y="1888351"/>
                      <a:pt x="632221" y="1908111"/>
                    </a:cubicBezTo>
                    <a:cubicBezTo>
                      <a:pt x="617605" y="1919479"/>
                      <a:pt x="601093" y="1928953"/>
                      <a:pt x="586477" y="1940592"/>
                    </a:cubicBezTo>
                    <a:cubicBezTo>
                      <a:pt x="561033" y="1961163"/>
                      <a:pt x="533154" y="1978216"/>
                      <a:pt x="505815" y="1995539"/>
                    </a:cubicBezTo>
                    <a:cubicBezTo>
                      <a:pt x="475770" y="2014757"/>
                      <a:pt x="446808" y="2035329"/>
                      <a:pt x="418387" y="2056712"/>
                    </a:cubicBezTo>
                    <a:cubicBezTo>
                      <a:pt x="381034" y="2084321"/>
                      <a:pt x="347470" y="2115990"/>
                      <a:pt x="321214" y="2154697"/>
                    </a:cubicBezTo>
                    <a:cubicBezTo>
                      <a:pt x="313094" y="2166607"/>
                      <a:pt x="300372" y="2174185"/>
                      <a:pt x="290357" y="2183930"/>
                    </a:cubicBezTo>
                    <a:cubicBezTo>
                      <a:pt x="285215" y="2189073"/>
                      <a:pt x="281154" y="2195298"/>
                      <a:pt x="275741" y="2200170"/>
                    </a:cubicBezTo>
                    <a:cubicBezTo>
                      <a:pt x="261395" y="2213163"/>
                      <a:pt x="248403" y="2227509"/>
                      <a:pt x="237034" y="2243208"/>
                    </a:cubicBezTo>
                    <a:cubicBezTo>
                      <a:pt x="233786" y="2247809"/>
                      <a:pt x="232162" y="2251328"/>
                      <a:pt x="233786" y="2257283"/>
                    </a:cubicBezTo>
                    <a:cubicBezTo>
                      <a:pt x="237034" y="2268110"/>
                      <a:pt x="229997" y="2282456"/>
                      <a:pt x="219170" y="2286516"/>
                    </a:cubicBezTo>
                    <a:cubicBezTo>
                      <a:pt x="209967" y="2289764"/>
                      <a:pt x="205636" y="2296531"/>
                      <a:pt x="201034" y="2304381"/>
                    </a:cubicBezTo>
                    <a:cubicBezTo>
                      <a:pt x="193997" y="2316832"/>
                      <a:pt x="186147" y="2328741"/>
                      <a:pt x="177756" y="2340110"/>
                    </a:cubicBezTo>
                    <a:cubicBezTo>
                      <a:pt x="173155" y="2346335"/>
                      <a:pt x="168012" y="2352020"/>
                      <a:pt x="165576" y="2359328"/>
                    </a:cubicBezTo>
                    <a:cubicBezTo>
                      <a:pt x="165034" y="2360952"/>
                      <a:pt x="163952" y="2363388"/>
                      <a:pt x="162869" y="2363929"/>
                    </a:cubicBezTo>
                    <a:cubicBezTo>
                      <a:pt x="147711" y="2369072"/>
                      <a:pt x="149335" y="2383147"/>
                      <a:pt x="148252" y="2394516"/>
                    </a:cubicBezTo>
                    <a:cubicBezTo>
                      <a:pt x="147170" y="2406155"/>
                      <a:pt x="143651" y="2415899"/>
                      <a:pt x="136884" y="2424831"/>
                    </a:cubicBezTo>
                    <a:cubicBezTo>
                      <a:pt x="118749" y="2448651"/>
                      <a:pt x="107922" y="2475448"/>
                      <a:pt x="101155" y="2504139"/>
                    </a:cubicBezTo>
                    <a:cubicBezTo>
                      <a:pt x="100613" y="2506576"/>
                      <a:pt x="99801" y="2509012"/>
                      <a:pt x="99260" y="2511718"/>
                    </a:cubicBezTo>
                    <a:cubicBezTo>
                      <a:pt x="95471" y="2528500"/>
                      <a:pt x="87892" y="2542575"/>
                      <a:pt x="70298" y="2548530"/>
                    </a:cubicBezTo>
                    <a:cubicBezTo>
                      <a:pt x="60553" y="2550154"/>
                      <a:pt x="52433" y="2550154"/>
                      <a:pt x="44313" y="2550154"/>
                    </a:cubicBezTo>
                    <a:close/>
                  </a:path>
                </a:pathLst>
              </a:custGeom>
              <a:solidFill>
                <a:schemeClr val="accent4">
                  <a:alpha val="70000"/>
                </a:schemeClr>
              </a:solidFill>
              <a:ln w="2703" cap="flat">
                <a:noFill/>
                <a:prstDash val="solid"/>
                <a:miter/>
              </a:ln>
            </p:spPr>
            <p:txBody>
              <a:bodyPr rtlCol="0" anchor="ctr"/>
              <a:lstStyle/>
              <a:p>
                <a:endParaRPr lang="en-US" dirty="0"/>
              </a:p>
            </p:txBody>
          </p:sp>
          <p:sp>
            <p:nvSpPr>
              <p:cNvPr id="10" name="Graphic 5">
                <a:extLst>
                  <a:ext uri="{FF2B5EF4-FFF2-40B4-BE49-F238E27FC236}">
                    <a16:creationId xmlns:a16="http://schemas.microsoft.com/office/drawing/2014/main" id="{FB9C2AFD-A675-4E1D-B789-A9405B3A6088}"/>
                  </a:ext>
                </a:extLst>
              </p:cNvPr>
              <p:cNvSpPr/>
              <p:nvPr/>
            </p:nvSpPr>
            <p:spPr>
              <a:xfrm rot="701335" flipH="1">
                <a:off x="-2250537" y="-2030472"/>
                <a:ext cx="5850930" cy="6752271"/>
              </a:xfrm>
              <a:custGeom>
                <a:avLst/>
                <a:gdLst>
                  <a:gd name="connsiteX0" fmla="*/ 2470727 w 2731269"/>
                  <a:gd name="connsiteY0" fmla="*/ 3153005 h 3152023"/>
                  <a:gd name="connsiteX1" fmla="*/ 2458757 w 2731269"/>
                  <a:gd name="connsiteY1" fmla="*/ 3148290 h 3152023"/>
                  <a:gd name="connsiteX2" fmla="*/ 2389478 w 2731269"/>
                  <a:gd name="connsiteY2" fmla="*/ 3134870 h 3152023"/>
                  <a:gd name="connsiteX3" fmla="*/ 2298073 w 2731269"/>
                  <a:gd name="connsiteY3" fmla="*/ 3097872 h 3152023"/>
                  <a:gd name="connsiteX4" fmla="*/ 2280300 w 2731269"/>
                  <a:gd name="connsiteY4" fmla="*/ 3087353 h 3152023"/>
                  <a:gd name="connsiteX5" fmla="*/ 2140290 w 2731269"/>
                  <a:gd name="connsiteY5" fmla="*/ 3031857 h 3152023"/>
                  <a:gd name="connsiteX6" fmla="*/ 2095313 w 2731269"/>
                  <a:gd name="connsiteY6" fmla="*/ 2963666 h 3152023"/>
                  <a:gd name="connsiteX7" fmla="*/ 2100391 w 2731269"/>
                  <a:gd name="connsiteY7" fmla="*/ 2910347 h 3152023"/>
                  <a:gd name="connsiteX8" fmla="*/ 2130497 w 2731269"/>
                  <a:gd name="connsiteY8" fmla="*/ 2822569 h 3152023"/>
                  <a:gd name="connsiteX9" fmla="*/ 2153711 w 2731269"/>
                  <a:gd name="connsiteY9" fmla="*/ 2815677 h 3152023"/>
                  <a:gd name="connsiteX10" fmla="*/ 2166769 w 2731269"/>
                  <a:gd name="connsiteY10" fmla="*/ 2810237 h 3152023"/>
                  <a:gd name="connsiteX11" fmla="*/ 2193610 w 2731269"/>
                  <a:gd name="connsiteY11" fmla="*/ 2693078 h 3152023"/>
                  <a:gd name="connsiteX12" fmla="*/ 2203403 w 2731269"/>
                  <a:gd name="connsiteY12" fmla="*/ 2650640 h 3152023"/>
                  <a:gd name="connsiteX13" fmla="*/ 2214647 w 2731269"/>
                  <a:gd name="connsiteY13" fmla="*/ 2602036 h 3152023"/>
                  <a:gd name="connsiteX14" fmla="*/ 2260713 w 2731269"/>
                  <a:gd name="connsiteY14" fmla="*/ 2382954 h 3152023"/>
                  <a:gd name="connsiteX15" fmla="*/ 2263252 w 2731269"/>
                  <a:gd name="connsiteY15" fmla="*/ 2327096 h 3152023"/>
                  <a:gd name="connsiteX16" fmla="*/ 2285740 w 2731269"/>
                  <a:gd name="connsiteY16" fmla="*/ 2210663 h 3152023"/>
                  <a:gd name="connsiteX17" fmla="*/ 2294808 w 2731269"/>
                  <a:gd name="connsiteY17" fmla="*/ 2184184 h 3152023"/>
                  <a:gd name="connsiteX18" fmla="*/ 2307503 w 2731269"/>
                  <a:gd name="connsiteY18" fmla="*/ 2158794 h 3152023"/>
                  <a:gd name="connsiteX19" fmla="*/ 2315846 w 2731269"/>
                  <a:gd name="connsiteY19" fmla="*/ 2136306 h 3152023"/>
                  <a:gd name="connsiteX20" fmla="*/ 2323100 w 2731269"/>
                  <a:gd name="connsiteY20" fmla="*/ 2094230 h 3152023"/>
                  <a:gd name="connsiteX21" fmla="*/ 2308229 w 2731269"/>
                  <a:gd name="connsiteY21" fmla="*/ 2060860 h 3152023"/>
                  <a:gd name="connsiteX22" fmla="*/ 2161691 w 2731269"/>
                  <a:gd name="connsiteY22" fmla="*/ 2012619 h 3152023"/>
                  <a:gd name="connsiteX23" fmla="*/ 1957480 w 2731269"/>
                  <a:gd name="connsiteY23" fmla="*/ 1973445 h 3152023"/>
                  <a:gd name="connsiteX24" fmla="*/ 1934266 w 2731269"/>
                  <a:gd name="connsiteY24" fmla="*/ 1965828 h 3152023"/>
                  <a:gd name="connsiteX25" fmla="*/ 1849027 w 2731269"/>
                  <a:gd name="connsiteY25" fmla="*/ 1940438 h 3152023"/>
                  <a:gd name="connsiteX26" fmla="*/ 1767416 w 2731269"/>
                  <a:gd name="connsiteY26" fmla="*/ 1899088 h 3152023"/>
                  <a:gd name="connsiteX27" fmla="*/ 1747103 w 2731269"/>
                  <a:gd name="connsiteY27" fmla="*/ 1900539 h 3152023"/>
                  <a:gd name="connsiteX28" fmla="*/ 1654973 w 2731269"/>
                  <a:gd name="connsiteY28" fmla="*/ 1983239 h 3152023"/>
                  <a:gd name="connsiteX29" fmla="*/ 1482319 w 2731269"/>
                  <a:gd name="connsiteY29" fmla="*/ 2104024 h 3152023"/>
                  <a:gd name="connsiteX30" fmla="*/ 1425372 w 2731269"/>
                  <a:gd name="connsiteY30" fmla="*/ 2142109 h 3152023"/>
                  <a:gd name="connsiteX31" fmla="*/ 1380032 w 2731269"/>
                  <a:gd name="connsiteY31" fmla="*/ 2168588 h 3152023"/>
                  <a:gd name="connsiteX32" fmla="*/ 1265050 w 2731269"/>
                  <a:gd name="connsiteY32" fmla="*/ 2244396 h 3152023"/>
                  <a:gd name="connsiteX33" fmla="*/ 1251993 w 2731269"/>
                  <a:gd name="connsiteY33" fmla="*/ 2253464 h 3152023"/>
                  <a:gd name="connsiteX34" fmla="*/ 1223338 w 2731269"/>
                  <a:gd name="connsiteY34" fmla="*/ 2281030 h 3152023"/>
                  <a:gd name="connsiteX35" fmla="*/ 1177635 w 2731269"/>
                  <a:gd name="connsiteY35" fmla="*/ 2319116 h 3152023"/>
                  <a:gd name="connsiteX36" fmla="*/ 1125767 w 2731269"/>
                  <a:gd name="connsiteY36" fmla="*/ 2327458 h 3152023"/>
                  <a:gd name="connsiteX37" fmla="*/ 1082240 w 2731269"/>
                  <a:gd name="connsiteY37" fmla="*/ 2332174 h 3152023"/>
                  <a:gd name="connsiteX38" fmla="*/ 971249 w 2731269"/>
                  <a:gd name="connsiteY38" fmla="*/ 2360828 h 3152023"/>
                  <a:gd name="connsiteX39" fmla="*/ 934614 w 2731269"/>
                  <a:gd name="connsiteY39" fmla="*/ 2380778 h 3152023"/>
                  <a:gd name="connsiteX40" fmla="*/ 927360 w 2731269"/>
                  <a:gd name="connsiteY40" fmla="*/ 2385131 h 3152023"/>
                  <a:gd name="connsiteX41" fmla="*/ 640812 w 2731269"/>
                  <a:gd name="connsiteY41" fmla="*/ 2467830 h 3152023"/>
                  <a:gd name="connsiteX42" fmla="*/ 566455 w 2731269"/>
                  <a:gd name="connsiteY42" fmla="*/ 2482339 h 3152023"/>
                  <a:gd name="connsiteX43" fmla="*/ 471060 w 2731269"/>
                  <a:gd name="connsiteY43" fmla="*/ 2516797 h 3152023"/>
                  <a:gd name="connsiteX44" fmla="*/ 428985 w 2731269"/>
                  <a:gd name="connsiteY44" fmla="*/ 2531669 h 3152023"/>
                  <a:gd name="connsiteX45" fmla="*/ 370224 w 2731269"/>
                  <a:gd name="connsiteY45" fmla="*/ 2558147 h 3152023"/>
                  <a:gd name="connsiteX46" fmla="*/ 315454 w 2731269"/>
                  <a:gd name="connsiteY46" fmla="*/ 2578459 h 3152023"/>
                  <a:gd name="connsiteX47" fmla="*/ 307474 w 2731269"/>
                  <a:gd name="connsiteY47" fmla="*/ 2588978 h 3152023"/>
                  <a:gd name="connsiteX48" fmla="*/ 313640 w 2731269"/>
                  <a:gd name="connsiteY48" fmla="*/ 2612555 h 3152023"/>
                  <a:gd name="connsiteX49" fmla="*/ 309287 w 2731269"/>
                  <a:gd name="connsiteY49" fmla="*/ 2624162 h 3152023"/>
                  <a:gd name="connsiteX50" fmla="*/ 269026 w 2731269"/>
                  <a:gd name="connsiteY50" fmla="*/ 2679658 h 3152023"/>
                  <a:gd name="connsiteX51" fmla="*/ 280270 w 2731269"/>
                  <a:gd name="connsiteY51" fmla="*/ 2697794 h 3152023"/>
                  <a:gd name="connsiteX52" fmla="*/ 290789 w 2731269"/>
                  <a:gd name="connsiteY52" fmla="*/ 2690540 h 3152023"/>
                  <a:gd name="connsiteX53" fmla="*/ 295867 w 2731269"/>
                  <a:gd name="connsiteY53" fmla="*/ 2688000 h 3152023"/>
                  <a:gd name="connsiteX54" fmla="*/ 303121 w 2731269"/>
                  <a:gd name="connsiteY54" fmla="*/ 2694529 h 3152023"/>
                  <a:gd name="connsiteX55" fmla="*/ 283897 w 2731269"/>
                  <a:gd name="connsiteY55" fmla="*/ 2712665 h 3152023"/>
                  <a:gd name="connsiteX56" fmla="*/ 256331 w 2731269"/>
                  <a:gd name="connsiteY56" fmla="*/ 2687275 h 3152023"/>
                  <a:gd name="connsiteX57" fmla="*/ 253429 w 2731269"/>
                  <a:gd name="connsiteY57" fmla="*/ 2669502 h 3152023"/>
                  <a:gd name="connsiteX58" fmla="*/ 242185 w 2731269"/>
                  <a:gd name="connsiteY58" fmla="*/ 2723909 h 3152023"/>
                  <a:gd name="connsiteX59" fmla="*/ 231303 w 2731269"/>
                  <a:gd name="connsiteY59" fmla="*/ 2739869 h 3152023"/>
                  <a:gd name="connsiteX60" fmla="*/ 219696 w 2731269"/>
                  <a:gd name="connsiteY60" fmla="*/ 2754740 h 3152023"/>
                  <a:gd name="connsiteX61" fmla="*/ 205187 w 2731269"/>
                  <a:gd name="connsiteY61" fmla="*/ 2817854 h 3152023"/>
                  <a:gd name="connsiteX62" fmla="*/ 200472 w 2731269"/>
                  <a:gd name="connsiteY62" fmla="*/ 2824745 h 3152023"/>
                  <a:gd name="connsiteX63" fmla="*/ 212442 w 2731269"/>
                  <a:gd name="connsiteY63" fmla="*/ 2735516 h 3152023"/>
                  <a:gd name="connsiteX64" fmla="*/ 222235 w 2731269"/>
                  <a:gd name="connsiteY64" fmla="*/ 2726086 h 3152023"/>
                  <a:gd name="connsiteX65" fmla="*/ 229852 w 2731269"/>
                  <a:gd name="connsiteY65" fmla="*/ 2711940 h 3152023"/>
                  <a:gd name="connsiteX66" fmla="*/ 237469 w 2731269"/>
                  <a:gd name="connsiteY66" fmla="*/ 2670227 h 3152023"/>
                  <a:gd name="connsiteX67" fmla="*/ 248713 w 2731269"/>
                  <a:gd name="connsiteY67" fmla="*/ 2635043 h 3152023"/>
                  <a:gd name="connsiteX68" fmla="*/ 221147 w 2731269"/>
                  <a:gd name="connsiteY68" fmla="*/ 2661522 h 3152023"/>
                  <a:gd name="connsiteX69" fmla="*/ 212079 w 2731269"/>
                  <a:gd name="connsiteY69" fmla="*/ 2675668 h 3152023"/>
                  <a:gd name="connsiteX70" fmla="*/ 171454 w 2731269"/>
                  <a:gd name="connsiteY70" fmla="*/ 2711577 h 3152023"/>
                  <a:gd name="connsiteX71" fmla="*/ 166739 w 2731269"/>
                  <a:gd name="connsiteY71" fmla="*/ 2718469 h 3152023"/>
                  <a:gd name="connsiteX72" fmla="*/ 129379 w 2731269"/>
                  <a:gd name="connsiteY72" fmla="*/ 2778680 h 3152023"/>
                  <a:gd name="connsiteX73" fmla="*/ 85490 w 2731269"/>
                  <a:gd name="connsiteY73" fmla="*/ 2871899 h 3152023"/>
                  <a:gd name="connsiteX74" fmla="*/ 77148 w 2731269"/>
                  <a:gd name="connsiteY74" fmla="*/ 2905994 h 3152023"/>
                  <a:gd name="connsiteX75" fmla="*/ 41964 w 2731269"/>
                  <a:gd name="connsiteY75" fmla="*/ 2925218 h 3152023"/>
                  <a:gd name="connsiteX76" fmla="*/ 30357 w 2731269"/>
                  <a:gd name="connsiteY76" fmla="*/ 2917601 h 3152023"/>
                  <a:gd name="connsiteX77" fmla="*/ 16936 w 2731269"/>
                  <a:gd name="connsiteY77" fmla="*/ 2876251 h 3152023"/>
                  <a:gd name="connsiteX78" fmla="*/ 6780 w 2731269"/>
                  <a:gd name="connsiteY78" fmla="*/ 2696343 h 3152023"/>
                  <a:gd name="connsiteX79" fmla="*/ 47767 w 2731269"/>
                  <a:gd name="connsiteY79" fmla="*/ 2602399 h 3152023"/>
                  <a:gd name="connsiteX80" fmla="*/ 72795 w 2731269"/>
                  <a:gd name="connsiteY80" fmla="*/ 2500112 h 3152023"/>
                  <a:gd name="connsiteX81" fmla="*/ 80049 w 2731269"/>
                  <a:gd name="connsiteY81" fmla="*/ 2402541 h 3152023"/>
                  <a:gd name="connsiteX82" fmla="*/ 93107 w 2731269"/>
                  <a:gd name="connsiteY82" fmla="*/ 2383317 h 3152023"/>
                  <a:gd name="connsiteX83" fmla="*/ 133732 w 2731269"/>
                  <a:gd name="connsiteY83" fmla="*/ 2355750 h 3152023"/>
                  <a:gd name="connsiteX84" fmla="*/ 142074 w 2731269"/>
                  <a:gd name="connsiteY84" fmla="*/ 2352123 h 3152023"/>
                  <a:gd name="connsiteX85" fmla="*/ 197933 w 2731269"/>
                  <a:gd name="connsiteY85" fmla="*/ 2363730 h 3152023"/>
                  <a:gd name="connsiteX86" fmla="*/ 219333 w 2731269"/>
                  <a:gd name="connsiteY86" fmla="*/ 2371710 h 3152023"/>
                  <a:gd name="connsiteX87" fmla="*/ 269388 w 2731269"/>
                  <a:gd name="connsiteY87" fmla="*/ 2391659 h 3152023"/>
                  <a:gd name="connsiteX88" fmla="*/ 351725 w 2731269"/>
                  <a:gd name="connsiteY88" fmla="*/ 2384768 h 3152023"/>
                  <a:gd name="connsiteX89" fmla="*/ 454012 w 2731269"/>
                  <a:gd name="connsiteY89" fmla="*/ 2345232 h 3152023"/>
                  <a:gd name="connsiteX90" fmla="*/ 586767 w 2731269"/>
                  <a:gd name="connsiteY90" fmla="*/ 2277766 h 3152023"/>
                  <a:gd name="connsiteX91" fmla="*/ 681799 w 2731269"/>
                  <a:gd name="connsiteY91" fmla="*/ 2235691 h 3152023"/>
                  <a:gd name="connsiteX92" fmla="*/ 706101 w 2731269"/>
                  <a:gd name="connsiteY92" fmla="*/ 2220094 h 3152023"/>
                  <a:gd name="connsiteX93" fmla="*/ 773567 w 2731269"/>
                  <a:gd name="connsiteY93" fmla="*/ 2171489 h 3152023"/>
                  <a:gd name="connsiteX94" fmla="*/ 834141 w 2731269"/>
                  <a:gd name="connsiteY94" fmla="*/ 2142472 h 3152023"/>
                  <a:gd name="connsiteX95" fmla="*/ 879118 w 2731269"/>
                  <a:gd name="connsiteY95" fmla="*/ 2134855 h 3152023"/>
                  <a:gd name="connsiteX96" fmla="*/ 894715 w 2731269"/>
                  <a:gd name="connsiteY96" fmla="*/ 2132316 h 3152023"/>
                  <a:gd name="connsiteX97" fmla="*/ 1038351 w 2731269"/>
                  <a:gd name="connsiteY97" fmla="*/ 2088790 h 3152023"/>
                  <a:gd name="connsiteX98" fmla="*/ 1113797 w 2731269"/>
                  <a:gd name="connsiteY98" fmla="*/ 2040548 h 3152023"/>
                  <a:gd name="connsiteX99" fmla="*/ 1244738 w 2731269"/>
                  <a:gd name="connsiteY99" fmla="*/ 1851209 h 3152023"/>
                  <a:gd name="connsiteX100" fmla="*/ 1326713 w 2731269"/>
                  <a:gd name="connsiteY100" fmla="*/ 1749285 h 3152023"/>
                  <a:gd name="connsiteX101" fmla="*/ 1436979 w 2731269"/>
                  <a:gd name="connsiteY101" fmla="*/ 1660782 h 3152023"/>
                  <a:gd name="connsiteX102" fmla="*/ 1449312 w 2731269"/>
                  <a:gd name="connsiteY102" fmla="*/ 1644822 h 3152023"/>
                  <a:gd name="connsiteX103" fmla="*/ 1467085 w 2731269"/>
                  <a:gd name="connsiteY103" fmla="*/ 1606011 h 3152023"/>
                  <a:gd name="connsiteX104" fmla="*/ 1471437 w 2731269"/>
                  <a:gd name="connsiteY104" fmla="*/ 1569014 h 3152023"/>
                  <a:gd name="connsiteX105" fmla="*/ 1476515 w 2731269"/>
                  <a:gd name="connsiteY105" fmla="*/ 1533105 h 3152023"/>
                  <a:gd name="connsiteX106" fmla="*/ 1533825 w 2731269"/>
                  <a:gd name="connsiteY106" fmla="*/ 1408330 h 3152023"/>
                  <a:gd name="connsiteX107" fmla="*/ 1639013 w 2731269"/>
                  <a:gd name="connsiteY107" fmla="*/ 1296613 h 3152023"/>
                  <a:gd name="connsiteX108" fmla="*/ 1655336 w 2731269"/>
                  <a:gd name="connsiteY108" fmla="*/ 1272310 h 3152023"/>
                  <a:gd name="connsiteX109" fmla="*/ 1677099 w 2731269"/>
                  <a:gd name="connsiteY109" fmla="*/ 1209923 h 3152023"/>
                  <a:gd name="connsiteX110" fmla="*/ 1681814 w 2731269"/>
                  <a:gd name="connsiteY110" fmla="*/ 1113440 h 3152023"/>
                  <a:gd name="connsiteX111" fmla="*/ 1675648 w 2731269"/>
                  <a:gd name="connsiteY111" fmla="*/ 1066649 h 3152023"/>
                  <a:gd name="connsiteX112" fmla="*/ 1672021 w 2731269"/>
                  <a:gd name="connsiteY112" fmla="*/ 1052866 h 3152023"/>
                  <a:gd name="connsiteX113" fmla="*/ 1646993 w 2731269"/>
                  <a:gd name="connsiteY113" fmla="*/ 987214 h 3152023"/>
                  <a:gd name="connsiteX114" fmla="*/ 1593311 w 2731269"/>
                  <a:gd name="connsiteY114" fmla="*/ 804404 h 3152023"/>
                  <a:gd name="connsiteX115" fmla="*/ 1584243 w 2731269"/>
                  <a:gd name="connsiteY115" fmla="*/ 796061 h 3152023"/>
                  <a:gd name="connsiteX116" fmla="*/ 1516414 w 2731269"/>
                  <a:gd name="connsiteY116" fmla="*/ 787356 h 3152023"/>
                  <a:gd name="connsiteX117" fmla="*/ 1418843 w 2731269"/>
                  <a:gd name="connsiteY117" fmla="*/ 772847 h 3152023"/>
                  <a:gd name="connsiteX118" fmla="*/ 1383659 w 2731269"/>
                  <a:gd name="connsiteY118" fmla="*/ 771033 h 3152023"/>
                  <a:gd name="connsiteX119" fmla="*/ 1264325 w 2731269"/>
                  <a:gd name="connsiteY119" fmla="*/ 781552 h 3152023"/>
                  <a:gd name="connsiteX120" fmla="*/ 1223338 w 2731269"/>
                  <a:gd name="connsiteY120" fmla="*/ 833058 h 3152023"/>
                  <a:gd name="connsiteX121" fmla="*/ 1238209 w 2731269"/>
                  <a:gd name="connsiteY121" fmla="*/ 944413 h 3152023"/>
                  <a:gd name="connsiteX122" fmla="*/ 1279922 w 2731269"/>
                  <a:gd name="connsiteY122" fmla="*/ 1075717 h 3152023"/>
                  <a:gd name="connsiteX123" fmla="*/ 1298783 w 2731269"/>
                  <a:gd name="connsiteY123" fmla="*/ 1114165 h 3152023"/>
                  <a:gd name="connsiteX124" fmla="*/ 1332516 w 2731269"/>
                  <a:gd name="connsiteY124" fmla="*/ 1221530 h 3152023"/>
                  <a:gd name="connsiteX125" fmla="*/ 1346662 w 2731269"/>
                  <a:gd name="connsiteY125" fmla="*/ 1254537 h 3152023"/>
                  <a:gd name="connsiteX126" fmla="*/ 1361171 w 2731269"/>
                  <a:gd name="connsiteY126" fmla="*/ 1297701 h 3152023"/>
                  <a:gd name="connsiteX127" fmla="*/ 1366974 w 2731269"/>
                  <a:gd name="connsiteY127" fmla="*/ 1359726 h 3152023"/>
                  <a:gd name="connsiteX128" fmla="*/ 1366249 w 2731269"/>
                  <a:gd name="connsiteY128" fmla="*/ 1368068 h 3152023"/>
                  <a:gd name="connsiteX129" fmla="*/ 1381483 w 2731269"/>
                  <a:gd name="connsiteY129" fmla="*/ 1440974 h 3152023"/>
                  <a:gd name="connsiteX130" fmla="*/ 1391639 w 2731269"/>
                  <a:gd name="connsiteY130" fmla="*/ 1454758 h 3152023"/>
                  <a:gd name="connsiteX131" fmla="*/ 1391277 w 2731269"/>
                  <a:gd name="connsiteY131" fmla="*/ 1470355 h 3152023"/>
                  <a:gd name="connsiteX132" fmla="*/ 1374954 w 2731269"/>
                  <a:gd name="connsiteY132" fmla="*/ 1474345 h 3152023"/>
                  <a:gd name="connsiteX133" fmla="*/ 1335418 w 2731269"/>
                  <a:gd name="connsiteY133" fmla="*/ 1450042 h 3152023"/>
                  <a:gd name="connsiteX134" fmla="*/ 1331791 w 2731269"/>
                  <a:gd name="connsiteY134" fmla="*/ 1472531 h 3152023"/>
                  <a:gd name="connsiteX135" fmla="*/ 1324899 w 2731269"/>
                  <a:gd name="connsiteY135" fmla="*/ 1488853 h 3152023"/>
                  <a:gd name="connsiteX136" fmla="*/ 1298421 w 2731269"/>
                  <a:gd name="connsiteY136" fmla="*/ 1487765 h 3152023"/>
                  <a:gd name="connsiteX137" fmla="*/ 1287539 w 2731269"/>
                  <a:gd name="connsiteY137" fmla="*/ 1487765 h 3152023"/>
                  <a:gd name="connsiteX138" fmla="*/ 1269766 w 2731269"/>
                  <a:gd name="connsiteY138" fmla="*/ 1493569 h 3152023"/>
                  <a:gd name="connsiteX139" fmla="*/ 1255257 w 2731269"/>
                  <a:gd name="connsiteY139" fmla="*/ 1472531 h 3152023"/>
                  <a:gd name="connsiteX140" fmla="*/ 1244738 w 2731269"/>
                  <a:gd name="connsiteY140" fmla="*/ 1467453 h 3152023"/>
                  <a:gd name="connsiteX141" fmla="*/ 1228416 w 2731269"/>
                  <a:gd name="connsiteY141" fmla="*/ 1463826 h 3152023"/>
                  <a:gd name="connsiteX142" fmla="*/ 1225877 w 2731269"/>
                  <a:gd name="connsiteY142" fmla="*/ 1431544 h 3152023"/>
                  <a:gd name="connsiteX143" fmla="*/ 1231680 w 2731269"/>
                  <a:gd name="connsiteY143" fmla="*/ 1413771 h 3152023"/>
                  <a:gd name="connsiteX144" fmla="*/ 1228053 w 2731269"/>
                  <a:gd name="connsiteY144" fmla="*/ 1412682 h 3152023"/>
                  <a:gd name="connsiteX145" fmla="*/ 1194683 w 2731269"/>
                  <a:gd name="connsiteY145" fmla="*/ 1401438 h 3152023"/>
                  <a:gd name="connsiteX146" fmla="*/ 1190331 w 2731269"/>
                  <a:gd name="connsiteY146" fmla="*/ 1330345 h 3152023"/>
                  <a:gd name="connsiteX147" fmla="*/ 1211731 w 2731269"/>
                  <a:gd name="connsiteY147" fmla="*/ 1250185 h 3152023"/>
                  <a:gd name="connsiteX148" fmla="*/ 1207378 w 2731269"/>
                  <a:gd name="connsiteY148" fmla="*/ 1192875 h 3152023"/>
                  <a:gd name="connsiteX149" fmla="*/ 1104729 w 2731269"/>
                  <a:gd name="connsiteY149" fmla="*/ 985763 h 3152023"/>
                  <a:gd name="connsiteX150" fmla="*/ 1039077 w 2731269"/>
                  <a:gd name="connsiteY150" fmla="*/ 781552 h 3152023"/>
                  <a:gd name="connsiteX151" fmla="*/ 1026019 w 2731269"/>
                  <a:gd name="connsiteY151" fmla="*/ 734762 h 3152023"/>
                  <a:gd name="connsiteX152" fmla="*/ 1032911 w 2731269"/>
                  <a:gd name="connsiteY152" fmla="*/ 715175 h 3152023"/>
                  <a:gd name="connsiteX153" fmla="*/ 1190693 w 2731269"/>
                  <a:gd name="connsiteY153" fmla="*/ 611437 h 3152023"/>
                  <a:gd name="connsiteX154" fmla="*/ 1316194 w 2731269"/>
                  <a:gd name="connsiteY154" fmla="*/ 570450 h 3152023"/>
                  <a:gd name="connsiteX155" fmla="*/ 1387649 w 2731269"/>
                  <a:gd name="connsiteY155" fmla="*/ 562833 h 3152023"/>
                  <a:gd name="connsiteX156" fmla="*/ 1474702 w 2731269"/>
                  <a:gd name="connsiteY156" fmla="*/ 564284 h 3152023"/>
                  <a:gd name="connsiteX157" fmla="*/ 1518591 w 2731269"/>
                  <a:gd name="connsiteY157" fmla="*/ 550501 h 3152023"/>
                  <a:gd name="connsiteX158" fmla="*/ 1530198 w 2731269"/>
                  <a:gd name="connsiteY158" fmla="*/ 543609 h 3152023"/>
                  <a:gd name="connsiteX159" fmla="*/ 1632122 w 2731269"/>
                  <a:gd name="connsiteY159" fmla="*/ 519670 h 3152023"/>
                  <a:gd name="connsiteX160" fmla="*/ 1650620 w 2731269"/>
                  <a:gd name="connsiteY160" fmla="*/ 515317 h 3152023"/>
                  <a:gd name="connsiteX161" fmla="*/ 1683990 w 2731269"/>
                  <a:gd name="connsiteY161" fmla="*/ 497181 h 3152023"/>
                  <a:gd name="connsiteX162" fmla="*/ 1715910 w 2731269"/>
                  <a:gd name="connsiteY162" fmla="*/ 487388 h 3152023"/>
                  <a:gd name="connsiteX163" fmla="*/ 1756897 w 2731269"/>
                  <a:gd name="connsiteY163" fmla="*/ 466713 h 3152023"/>
                  <a:gd name="connsiteX164" fmla="*/ 1771043 w 2731269"/>
                  <a:gd name="connsiteY164" fmla="*/ 461997 h 3152023"/>
                  <a:gd name="connsiteX165" fmla="*/ 1799698 w 2731269"/>
                  <a:gd name="connsiteY165" fmla="*/ 456194 h 3152023"/>
                  <a:gd name="connsiteX166" fmla="*/ 1814206 w 2731269"/>
                  <a:gd name="connsiteY166" fmla="*/ 381111 h 3152023"/>
                  <a:gd name="connsiteX167" fmla="*/ 1789904 w 2731269"/>
                  <a:gd name="connsiteY167" fmla="*/ 364063 h 3152023"/>
                  <a:gd name="connsiteX168" fmla="*/ 1772494 w 2731269"/>
                  <a:gd name="connsiteY168" fmla="*/ 315822 h 3152023"/>
                  <a:gd name="connsiteX169" fmla="*/ 1762700 w 2731269"/>
                  <a:gd name="connsiteY169" fmla="*/ 291520 h 3152023"/>
                  <a:gd name="connsiteX170" fmla="*/ 1741663 w 2731269"/>
                  <a:gd name="connsiteY170" fmla="*/ 193948 h 3152023"/>
                  <a:gd name="connsiteX171" fmla="*/ 1723164 w 2731269"/>
                  <a:gd name="connsiteY171" fmla="*/ 191409 h 3152023"/>
                  <a:gd name="connsiteX172" fmla="*/ 1681451 w 2731269"/>
                  <a:gd name="connsiteY172" fmla="*/ 161667 h 3152023"/>
                  <a:gd name="connsiteX173" fmla="*/ 1693058 w 2731269"/>
                  <a:gd name="connsiteY173" fmla="*/ 62282 h 3152023"/>
                  <a:gd name="connsiteX174" fmla="*/ 1760887 w 2731269"/>
                  <a:gd name="connsiteY174" fmla="*/ 4247 h 3152023"/>
                  <a:gd name="connsiteX175" fmla="*/ 1796796 w 2731269"/>
                  <a:gd name="connsiteY175" fmla="*/ 6786 h 3152023"/>
                  <a:gd name="connsiteX176" fmla="*/ 1819647 w 2731269"/>
                  <a:gd name="connsiteY176" fmla="*/ 24196 h 3152023"/>
                  <a:gd name="connsiteX177" fmla="*/ 1844312 w 2731269"/>
                  <a:gd name="connsiteY177" fmla="*/ 23834 h 3152023"/>
                  <a:gd name="connsiteX178" fmla="*/ 1872604 w 2731269"/>
                  <a:gd name="connsiteY178" fmla="*/ 12227 h 3152023"/>
                  <a:gd name="connsiteX179" fmla="*/ 1983958 w 2731269"/>
                  <a:gd name="connsiteY179" fmla="*/ 12589 h 3152023"/>
                  <a:gd name="connsiteX180" fmla="*/ 2010800 w 2731269"/>
                  <a:gd name="connsiteY180" fmla="*/ 17305 h 3152023"/>
                  <a:gd name="connsiteX181" fmla="*/ 2038366 w 2731269"/>
                  <a:gd name="connsiteY181" fmla="*/ 30725 h 3152023"/>
                  <a:gd name="connsiteX182" fmla="*/ 2051787 w 2731269"/>
                  <a:gd name="connsiteY182" fmla="*/ 44508 h 3152023"/>
                  <a:gd name="connsiteX183" fmla="*/ 2160240 w 2731269"/>
                  <a:gd name="connsiteY183" fmla="*/ 146432 h 3152023"/>
                  <a:gd name="connsiteX184" fmla="*/ 2162416 w 2731269"/>
                  <a:gd name="connsiteY184" fmla="*/ 187420 h 3152023"/>
                  <a:gd name="connsiteX185" fmla="*/ 2154799 w 2731269"/>
                  <a:gd name="connsiteY185" fmla="*/ 260689 h 3152023"/>
                  <a:gd name="connsiteX186" fmla="*/ 2150084 w 2731269"/>
                  <a:gd name="connsiteY186" fmla="*/ 290794 h 3152023"/>
                  <a:gd name="connsiteX187" fmla="*/ 2174386 w 2731269"/>
                  <a:gd name="connsiteY187" fmla="*/ 337222 h 3152023"/>
                  <a:gd name="connsiteX188" fmla="*/ 2157338 w 2731269"/>
                  <a:gd name="connsiteY188" fmla="*/ 358985 h 3152023"/>
                  <a:gd name="connsiteX189" fmla="*/ 2153348 w 2731269"/>
                  <a:gd name="connsiteY189" fmla="*/ 385827 h 3152023"/>
                  <a:gd name="connsiteX190" fmla="*/ 2148995 w 2731269"/>
                  <a:gd name="connsiteY190" fmla="*/ 393806 h 3152023"/>
                  <a:gd name="connsiteX191" fmla="*/ 2138114 w 2731269"/>
                  <a:gd name="connsiteY191" fmla="*/ 401423 h 3152023"/>
                  <a:gd name="connsiteX192" fmla="*/ 2148270 w 2731269"/>
                  <a:gd name="connsiteY192" fmla="*/ 413393 h 3152023"/>
                  <a:gd name="connsiteX193" fmla="*/ 2138114 w 2731269"/>
                  <a:gd name="connsiteY193" fmla="*/ 469977 h 3152023"/>
                  <a:gd name="connsiteX194" fmla="*/ 2075001 w 2731269"/>
                  <a:gd name="connsiteY194" fmla="*/ 496456 h 3152023"/>
                  <a:gd name="connsiteX195" fmla="*/ 2179464 w 2731269"/>
                  <a:gd name="connsiteY195" fmla="*/ 522209 h 3152023"/>
                  <a:gd name="connsiteX196" fmla="*/ 2211746 w 2731269"/>
                  <a:gd name="connsiteY196" fmla="*/ 536717 h 3152023"/>
                  <a:gd name="connsiteX197" fmla="*/ 2267967 w 2731269"/>
                  <a:gd name="connsiteY197" fmla="*/ 615065 h 3152023"/>
                  <a:gd name="connsiteX198" fmla="*/ 2279574 w 2731269"/>
                  <a:gd name="connsiteY198" fmla="*/ 650611 h 3152023"/>
                  <a:gd name="connsiteX199" fmla="*/ 2292269 w 2731269"/>
                  <a:gd name="connsiteY199" fmla="*/ 686157 h 3152023"/>
                  <a:gd name="connsiteX200" fmla="*/ 2308954 w 2731269"/>
                  <a:gd name="connsiteY200" fmla="*/ 729321 h 3152023"/>
                  <a:gd name="connsiteX201" fmla="*/ 2304602 w 2731269"/>
                  <a:gd name="connsiteY201" fmla="*/ 761240 h 3152023"/>
                  <a:gd name="connsiteX202" fmla="*/ 2303513 w 2731269"/>
                  <a:gd name="connsiteY202" fmla="*/ 775386 h 3152023"/>
                  <a:gd name="connsiteX203" fmla="*/ 2338334 w 2731269"/>
                  <a:gd name="connsiteY203" fmla="*/ 866428 h 3152023"/>
                  <a:gd name="connsiteX204" fmla="*/ 2404712 w 2731269"/>
                  <a:gd name="connsiteY204" fmla="*/ 994468 h 3152023"/>
                  <a:gd name="connsiteX205" fmla="*/ 2415956 w 2731269"/>
                  <a:gd name="connsiteY205" fmla="*/ 998095 h 3152023"/>
                  <a:gd name="connsiteX206" fmla="*/ 2425750 w 2731269"/>
                  <a:gd name="connsiteY206" fmla="*/ 989027 h 3152023"/>
                  <a:gd name="connsiteX207" fmla="*/ 2503734 w 2731269"/>
                  <a:gd name="connsiteY207" fmla="*/ 859537 h 3152023"/>
                  <a:gd name="connsiteX208" fmla="*/ 2531301 w 2731269"/>
                  <a:gd name="connsiteY208" fmla="*/ 738026 h 3152023"/>
                  <a:gd name="connsiteX209" fmla="*/ 2532751 w 2731269"/>
                  <a:gd name="connsiteY209" fmla="*/ 687971 h 3152023"/>
                  <a:gd name="connsiteX210" fmla="*/ 2537467 w 2731269"/>
                  <a:gd name="connsiteY210" fmla="*/ 678540 h 3152023"/>
                  <a:gd name="connsiteX211" fmla="*/ 2586797 w 2731269"/>
                  <a:gd name="connsiteY211" fmla="*/ 626672 h 3152023"/>
                  <a:gd name="connsiteX212" fmla="*/ 2603844 w 2731269"/>
                  <a:gd name="connsiteY212" fmla="*/ 625583 h 3152023"/>
                  <a:gd name="connsiteX213" fmla="*/ 2622343 w 2731269"/>
                  <a:gd name="connsiteY213" fmla="*/ 625221 h 3152023"/>
                  <a:gd name="connsiteX214" fmla="*/ 2655350 w 2731269"/>
                  <a:gd name="connsiteY214" fmla="*/ 602369 h 3152023"/>
                  <a:gd name="connsiteX215" fmla="*/ 2692710 w 2731269"/>
                  <a:gd name="connsiteY215" fmla="*/ 613614 h 3152023"/>
                  <a:gd name="connsiteX216" fmla="*/ 2690897 w 2731269"/>
                  <a:gd name="connsiteY216" fmla="*/ 634289 h 3152023"/>
                  <a:gd name="connsiteX217" fmla="*/ 2693073 w 2731269"/>
                  <a:gd name="connsiteY217" fmla="*/ 643357 h 3152023"/>
                  <a:gd name="connsiteX218" fmla="*/ 2706494 w 2731269"/>
                  <a:gd name="connsiteY218" fmla="*/ 651699 h 3152023"/>
                  <a:gd name="connsiteX219" fmla="*/ 2713748 w 2731269"/>
                  <a:gd name="connsiteY219" fmla="*/ 672737 h 3152023"/>
                  <a:gd name="connsiteX220" fmla="*/ 2716650 w 2731269"/>
                  <a:gd name="connsiteY220" fmla="*/ 685069 h 3152023"/>
                  <a:gd name="connsiteX221" fmla="*/ 2724267 w 2731269"/>
                  <a:gd name="connsiteY221" fmla="*/ 704293 h 3152023"/>
                  <a:gd name="connsiteX222" fmla="*/ 2734060 w 2731269"/>
                  <a:gd name="connsiteY222" fmla="*/ 735487 h 3152023"/>
                  <a:gd name="connsiteX223" fmla="*/ 2734060 w 2731269"/>
                  <a:gd name="connsiteY223" fmla="*/ 740565 h 3152023"/>
                  <a:gd name="connsiteX224" fmla="*/ 2712297 w 2731269"/>
                  <a:gd name="connsiteY224" fmla="*/ 779376 h 3152023"/>
                  <a:gd name="connsiteX225" fmla="*/ 2690897 w 2731269"/>
                  <a:gd name="connsiteY225" fmla="*/ 802953 h 3152023"/>
                  <a:gd name="connsiteX226" fmla="*/ 2662967 w 2731269"/>
                  <a:gd name="connsiteY226" fmla="*/ 822539 h 3152023"/>
                  <a:gd name="connsiteX227" fmla="*/ 2633950 w 2731269"/>
                  <a:gd name="connsiteY227" fmla="*/ 849018 h 3152023"/>
                  <a:gd name="connsiteX228" fmla="*/ 2602756 w 2731269"/>
                  <a:gd name="connsiteY228" fmla="*/ 938972 h 3152023"/>
                  <a:gd name="connsiteX229" fmla="*/ 2582444 w 2731269"/>
                  <a:gd name="connsiteY229" fmla="*/ 1036181 h 3152023"/>
                  <a:gd name="connsiteX230" fmla="*/ 2497568 w 2731269"/>
                  <a:gd name="connsiteY230" fmla="*/ 1185621 h 3152023"/>
                  <a:gd name="connsiteX231" fmla="*/ 2451865 w 2731269"/>
                  <a:gd name="connsiteY231" fmla="*/ 1241479 h 3152023"/>
                  <a:gd name="connsiteX232" fmla="*/ 2406888 w 2731269"/>
                  <a:gd name="connsiteY232" fmla="*/ 1251998 h 3152023"/>
                  <a:gd name="connsiteX233" fmla="*/ 2343050 w 2731269"/>
                  <a:gd name="connsiteY233" fmla="*/ 1226971 h 3152023"/>
                  <a:gd name="connsiteX234" fmla="*/ 2314758 w 2731269"/>
                  <a:gd name="connsiteY234" fmla="*/ 1199041 h 3152023"/>
                  <a:gd name="connsiteX235" fmla="*/ 2197600 w 2731269"/>
                  <a:gd name="connsiteY235" fmla="*/ 1009339 h 3152023"/>
                  <a:gd name="connsiteX236" fmla="*/ 2182366 w 2731269"/>
                  <a:gd name="connsiteY236" fmla="*/ 1010065 h 3152023"/>
                  <a:gd name="connsiteX237" fmla="*/ 2152260 w 2731269"/>
                  <a:gd name="connsiteY237" fmla="*/ 1058669 h 3152023"/>
                  <a:gd name="connsiteX238" fmla="*/ 2144280 w 2731269"/>
                  <a:gd name="connsiteY238" fmla="*/ 1081520 h 3152023"/>
                  <a:gd name="connsiteX239" fmla="*/ 2109822 w 2731269"/>
                  <a:gd name="connsiteY239" fmla="*/ 1210285 h 3152023"/>
                  <a:gd name="connsiteX240" fmla="*/ 2079353 w 2731269"/>
                  <a:gd name="connsiteY240" fmla="*/ 1259978 h 3152023"/>
                  <a:gd name="connsiteX241" fmla="*/ 2048885 w 2731269"/>
                  <a:gd name="connsiteY241" fmla="*/ 1330345 h 3152023"/>
                  <a:gd name="connsiteX242" fmla="*/ 2034376 w 2731269"/>
                  <a:gd name="connsiteY242" fmla="*/ 1435896 h 3152023"/>
                  <a:gd name="connsiteX243" fmla="*/ 2025308 w 2731269"/>
                  <a:gd name="connsiteY243" fmla="*/ 1455846 h 3152023"/>
                  <a:gd name="connsiteX244" fmla="*/ 2017329 w 2731269"/>
                  <a:gd name="connsiteY244" fmla="*/ 1477609 h 3152023"/>
                  <a:gd name="connsiteX245" fmla="*/ 2000281 w 2731269"/>
                  <a:gd name="connsiteY245" fmla="*/ 1514606 h 3152023"/>
                  <a:gd name="connsiteX246" fmla="*/ 1987948 w 2731269"/>
                  <a:gd name="connsiteY246" fmla="*/ 1531291 h 3152023"/>
                  <a:gd name="connsiteX247" fmla="*/ 1994840 w 2731269"/>
                  <a:gd name="connsiteY247" fmla="*/ 1548339 h 3152023"/>
                  <a:gd name="connsiteX248" fmla="*/ 2098577 w 2731269"/>
                  <a:gd name="connsiteY248" fmla="*/ 1604198 h 3152023"/>
                  <a:gd name="connsiteX249" fmla="*/ 2209569 w 2731269"/>
                  <a:gd name="connsiteY249" fmla="*/ 1663321 h 3152023"/>
                  <a:gd name="connsiteX250" fmla="*/ 2395644 w 2731269"/>
                  <a:gd name="connsiteY250" fmla="*/ 1763794 h 3152023"/>
                  <a:gd name="connsiteX251" fmla="*/ 2505910 w 2731269"/>
                  <a:gd name="connsiteY251" fmla="*/ 1839239 h 3152023"/>
                  <a:gd name="connsiteX252" fmla="*/ 2552701 w 2731269"/>
                  <a:gd name="connsiteY252" fmla="*/ 1887481 h 3152023"/>
                  <a:gd name="connsiteX253" fmla="*/ 2604933 w 2731269"/>
                  <a:gd name="connsiteY253" fmla="*/ 1961113 h 3152023"/>
                  <a:gd name="connsiteX254" fmla="*/ 2600943 w 2731269"/>
                  <a:gd name="connsiteY254" fmla="*/ 2035833 h 3152023"/>
                  <a:gd name="connsiteX255" fmla="*/ 2552701 w 2731269"/>
                  <a:gd name="connsiteY255" fmla="*/ 2148638 h 3152023"/>
                  <a:gd name="connsiteX256" fmla="*/ 2525497 w 2731269"/>
                  <a:gd name="connsiteY256" fmla="*/ 2216829 h 3152023"/>
                  <a:gd name="connsiteX257" fmla="*/ 2522595 w 2731269"/>
                  <a:gd name="connsiteY257" fmla="*/ 2236779 h 3152023"/>
                  <a:gd name="connsiteX258" fmla="*/ 2520056 w 2731269"/>
                  <a:gd name="connsiteY258" fmla="*/ 2264345 h 3152023"/>
                  <a:gd name="connsiteX259" fmla="*/ 2485235 w 2731269"/>
                  <a:gd name="connsiteY259" fmla="*/ 2358289 h 3152023"/>
                  <a:gd name="connsiteX260" fmla="*/ 2467462 w 2731269"/>
                  <a:gd name="connsiteY260" fmla="*/ 2415599 h 3152023"/>
                  <a:gd name="connsiteX261" fmla="*/ 2462747 w 2731269"/>
                  <a:gd name="connsiteY261" fmla="*/ 2429382 h 3152023"/>
                  <a:gd name="connsiteX262" fmla="*/ 2394918 w 2731269"/>
                  <a:gd name="connsiteY262" fmla="*/ 2602399 h 3152023"/>
                  <a:gd name="connsiteX263" fmla="*/ 2366989 w 2731269"/>
                  <a:gd name="connsiteY263" fmla="*/ 2686187 h 3152023"/>
                  <a:gd name="connsiteX264" fmla="*/ 2343050 w 2731269"/>
                  <a:gd name="connsiteY264" fmla="*/ 2810962 h 3152023"/>
                  <a:gd name="connsiteX265" fmla="*/ 2348491 w 2731269"/>
                  <a:gd name="connsiteY265" fmla="*/ 2831637 h 3152023"/>
                  <a:gd name="connsiteX266" fmla="*/ 2380410 w 2731269"/>
                  <a:gd name="connsiteY266" fmla="*/ 2866821 h 3152023"/>
                  <a:gd name="connsiteX267" fmla="*/ 2394193 w 2731269"/>
                  <a:gd name="connsiteY267" fmla="*/ 2900916 h 3152023"/>
                  <a:gd name="connsiteX268" fmla="*/ 2396732 w 2731269"/>
                  <a:gd name="connsiteY268" fmla="*/ 2925218 h 3152023"/>
                  <a:gd name="connsiteX269" fmla="*/ 2412329 w 2731269"/>
                  <a:gd name="connsiteY269" fmla="*/ 2947344 h 3152023"/>
                  <a:gd name="connsiteX270" fmla="*/ 2422122 w 2731269"/>
                  <a:gd name="connsiteY270" fmla="*/ 2960402 h 3152023"/>
                  <a:gd name="connsiteX271" fmla="*/ 2439533 w 2731269"/>
                  <a:gd name="connsiteY271" fmla="*/ 2980714 h 3152023"/>
                  <a:gd name="connsiteX272" fmla="*/ 2466374 w 2731269"/>
                  <a:gd name="connsiteY272" fmla="*/ 3005016 h 3152023"/>
                  <a:gd name="connsiteX273" fmla="*/ 2520419 w 2731269"/>
                  <a:gd name="connsiteY273" fmla="*/ 3044553 h 3152023"/>
                  <a:gd name="connsiteX274" fmla="*/ 2571200 w 2731269"/>
                  <a:gd name="connsiteY274" fmla="*/ 3052895 h 3152023"/>
                  <a:gd name="connsiteX275" fmla="*/ 2606383 w 2731269"/>
                  <a:gd name="connsiteY275" fmla="*/ 3104039 h 3152023"/>
                  <a:gd name="connsiteX276" fmla="*/ 2575190 w 2731269"/>
                  <a:gd name="connsiteY276" fmla="*/ 3150104 h 3152023"/>
                  <a:gd name="connsiteX277" fmla="*/ 2545084 w 2731269"/>
                  <a:gd name="connsiteY277" fmla="*/ 3152643 h 3152023"/>
                  <a:gd name="connsiteX278" fmla="*/ 2491402 w 2731269"/>
                  <a:gd name="connsiteY278" fmla="*/ 3155182 h 3152023"/>
                  <a:gd name="connsiteX279" fmla="*/ 2470727 w 2731269"/>
                  <a:gd name="connsiteY279" fmla="*/ 3153005 h 3152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2731269" h="3152023">
                    <a:moveTo>
                      <a:pt x="2470727" y="3153005"/>
                    </a:moveTo>
                    <a:cubicBezTo>
                      <a:pt x="2467825" y="3148653"/>
                      <a:pt x="2463110" y="3149015"/>
                      <a:pt x="2458757" y="3148290"/>
                    </a:cubicBezTo>
                    <a:cubicBezTo>
                      <a:pt x="2435906" y="3143575"/>
                      <a:pt x="2412692" y="3139585"/>
                      <a:pt x="2389478" y="3134870"/>
                    </a:cubicBezTo>
                    <a:cubicBezTo>
                      <a:pt x="2356833" y="3128340"/>
                      <a:pt x="2326727" y="3114920"/>
                      <a:pt x="2298073" y="3097872"/>
                    </a:cubicBezTo>
                    <a:cubicBezTo>
                      <a:pt x="2292269" y="3094245"/>
                      <a:pt x="2286466" y="3090618"/>
                      <a:pt x="2280300" y="3087353"/>
                    </a:cubicBezTo>
                    <a:cubicBezTo>
                      <a:pt x="2235685" y="3063414"/>
                      <a:pt x="2189620" y="3043827"/>
                      <a:pt x="2140290" y="3031857"/>
                    </a:cubicBezTo>
                    <a:cubicBezTo>
                      <a:pt x="2106920" y="3023878"/>
                      <a:pt x="2088784" y="2997399"/>
                      <a:pt x="2095313" y="2963666"/>
                    </a:cubicBezTo>
                    <a:cubicBezTo>
                      <a:pt x="2097852" y="2950971"/>
                      <a:pt x="2100754" y="2923767"/>
                      <a:pt x="2100391" y="2910347"/>
                    </a:cubicBezTo>
                    <a:cubicBezTo>
                      <a:pt x="2099303" y="2877339"/>
                      <a:pt x="2113086" y="2849410"/>
                      <a:pt x="2130497" y="2822569"/>
                    </a:cubicBezTo>
                    <a:cubicBezTo>
                      <a:pt x="2135575" y="2814952"/>
                      <a:pt x="2144280" y="2811687"/>
                      <a:pt x="2153711" y="2815677"/>
                    </a:cubicBezTo>
                    <a:cubicBezTo>
                      <a:pt x="2160240" y="2818579"/>
                      <a:pt x="2164955" y="2817491"/>
                      <a:pt x="2166769" y="2810237"/>
                    </a:cubicBezTo>
                    <a:cubicBezTo>
                      <a:pt x="2175837" y="2771063"/>
                      <a:pt x="2193610" y="2734428"/>
                      <a:pt x="2193610" y="2693078"/>
                    </a:cubicBezTo>
                    <a:cubicBezTo>
                      <a:pt x="2193610" y="2678932"/>
                      <a:pt x="2197237" y="2664786"/>
                      <a:pt x="2203403" y="2650640"/>
                    </a:cubicBezTo>
                    <a:cubicBezTo>
                      <a:pt x="2209932" y="2635769"/>
                      <a:pt x="2211020" y="2618358"/>
                      <a:pt x="2214647" y="2602036"/>
                    </a:cubicBezTo>
                    <a:cubicBezTo>
                      <a:pt x="2230244" y="2529130"/>
                      <a:pt x="2245841" y="2456223"/>
                      <a:pt x="2260713" y="2382954"/>
                    </a:cubicBezTo>
                    <a:cubicBezTo>
                      <a:pt x="2264340" y="2364818"/>
                      <a:pt x="2264340" y="2345957"/>
                      <a:pt x="2263252" y="2327096"/>
                    </a:cubicBezTo>
                    <a:cubicBezTo>
                      <a:pt x="2261076" y="2286834"/>
                      <a:pt x="2269418" y="2247660"/>
                      <a:pt x="2285740" y="2210663"/>
                    </a:cubicBezTo>
                    <a:cubicBezTo>
                      <a:pt x="2289730" y="2201958"/>
                      <a:pt x="2294083" y="2193978"/>
                      <a:pt x="2294808" y="2184184"/>
                    </a:cubicBezTo>
                    <a:cubicBezTo>
                      <a:pt x="2295534" y="2174028"/>
                      <a:pt x="2298798" y="2165323"/>
                      <a:pt x="2307503" y="2158794"/>
                    </a:cubicBezTo>
                    <a:cubicBezTo>
                      <a:pt x="2314758" y="2153353"/>
                      <a:pt x="2314395" y="2144285"/>
                      <a:pt x="2315846" y="2136306"/>
                    </a:cubicBezTo>
                    <a:cubicBezTo>
                      <a:pt x="2318748" y="2122160"/>
                      <a:pt x="2320561" y="2108376"/>
                      <a:pt x="2323100" y="2094230"/>
                    </a:cubicBezTo>
                    <a:cubicBezTo>
                      <a:pt x="2326365" y="2077182"/>
                      <a:pt x="2322738" y="2069203"/>
                      <a:pt x="2308229" y="2060860"/>
                    </a:cubicBezTo>
                    <a:cubicBezTo>
                      <a:pt x="2262889" y="2034382"/>
                      <a:pt x="2212471" y="2022412"/>
                      <a:pt x="2161691" y="2012619"/>
                    </a:cubicBezTo>
                    <a:cubicBezTo>
                      <a:pt x="2093862" y="1999561"/>
                      <a:pt x="2024583" y="1991944"/>
                      <a:pt x="1957480" y="1973445"/>
                    </a:cubicBezTo>
                    <a:cubicBezTo>
                      <a:pt x="1949500" y="1971269"/>
                      <a:pt x="1941520" y="1969455"/>
                      <a:pt x="1934266" y="1965828"/>
                    </a:cubicBezTo>
                    <a:cubicBezTo>
                      <a:pt x="1907062" y="1953133"/>
                      <a:pt x="1876957" y="1950594"/>
                      <a:pt x="1849027" y="1940438"/>
                    </a:cubicBezTo>
                    <a:cubicBezTo>
                      <a:pt x="1820372" y="1929556"/>
                      <a:pt x="1793894" y="1913959"/>
                      <a:pt x="1767416" y="1899088"/>
                    </a:cubicBezTo>
                    <a:cubicBezTo>
                      <a:pt x="1759436" y="1894735"/>
                      <a:pt x="1754358" y="1894373"/>
                      <a:pt x="1747103" y="1900539"/>
                    </a:cubicBezTo>
                    <a:cubicBezTo>
                      <a:pt x="1714821" y="1926292"/>
                      <a:pt x="1686892" y="1956760"/>
                      <a:pt x="1654973" y="1983239"/>
                    </a:cubicBezTo>
                    <a:cubicBezTo>
                      <a:pt x="1600565" y="2028216"/>
                      <a:pt x="1541079" y="2065575"/>
                      <a:pt x="1482319" y="2104024"/>
                    </a:cubicBezTo>
                    <a:cubicBezTo>
                      <a:pt x="1463095" y="2116356"/>
                      <a:pt x="1444233" y="2129051"/>
                      <a:pt x="1425372" y="2142109"/>
                    </a:cubicBezTo>
                    <a:cubicBezTo>
                      <a:pt x="1410863" y="2151903"/>
                      <a:pt x="1395992" y="2160608"/>
                      <a:pt x="1380032" y="2168588"/>
                    </a:cubicBezTo>
                    <a:cubicBezTo>
                      <a:pt x="1339045" y="2189625"/>
                      <a:pt x="1299509" y="2213202"/>
                      <a:pt x="1265050" y="2244396"/>
                    </a:cubicBezTo>
                    <a:cubicBezTo>
                      <a:pt x="1261061" y="2248023"/>
                      <a:pt x="1256708" y="2251287"/>
                      <a:pt x="1251993" y="2253464"/>
                    </a:cubicBezTo>
                    <a:cubicBezTo>
                      <a:pt x="1239660" y="2259630"/>
                      <a:pt x="1229867" y="2268698"/>
                      <a:pt x="1223338" y="2281030"/>
                    </a:cubicBezTo>
                    <a:cubicBezTo>
                      <a:pt x="1213545" y="2300254"/>
                      <a:pt x="1197585" y="2312224"/>
                      <a:pt x="1177635" y="2319116"/>
                    </a:cubicBezTo>
                    <a:cubicBezTo>
                      <a:pt x="1160950" y="2324919"/>
                      <a:pt x="1144991" y="2332174"/>
                      <a:pt x="1125767" y="2327458"/>
                    </a:cubicBezTo>
                    <a:cubicBezTo>
                      <a:pt x="1111621" y="2323831"/>
                      <a:pt x="1096386" y="2327458"/>
                      <a:pt x="1082240" y="2332174"/>
                    </a:cubicBezTo>
                    <a:cubicBezTo>
                      <a:pt x="1045969" y="2344869"/>
                      <a:pt x="1008609" y="2352849"/>
                      <a:pt x="971249" y="2360828"/>
                    </a:cubicBezTo>
                    <a:cubicBezTo>
                      <a:pt x="957465" y="2363730"/>
                      <a:pt x="943319" y="2367357"/>
                      <a:pt x="934614" y="2380778"/>
                    </a:cubicBezTo>
                    <a:cubicBezTo>
                      <a:pt x="933163" y="2382954"/>
                      <a:pt x="929899" y="2384042"/>
                      <a:pt x="927360" y="2385131"/>
                    </a:cubicBezTo>
                    <a:cubicBezTo>
                      <a:pt x="832327" y="2413785"/>
                      <a:pt x="737658" y="2444254"/>
                      <a:pt x="640812" y="2467830"/>
                    </a:cubicBezTo>
                    <a:cubicBezTo>
                      <a:pt x="616147" y="2473634"/>
                      <a:pt x="591120" y="2476898"/>
                      <a:pt x="566455" y="2482339"/>
                    </a:cubicBezTo>
                    <a:cubicBezTo>
                      <a:pt x="533447" y="2489593"/>
                      <a:pt x="502616" y="2504465"/>
                      <a:pt x="471060" y="2516797"/>
                    </a:cubicBezTo>
                    <a:cubicBezTo>
                      <a:pt x="457277" y="2522238"/>
                      <a:pt x="444219" y="2528767"/>
                      <a:pt x="428985" y="2531669"/>
                    </a:cubicBezTo>
                    <a:cubicBezTo>
                      <a:pt x="407584" y="2535659"/>
                      <a:pt x="389448" y="2548354"/>
                      <a:pt x="370224" y="2558147"/>
                    </a:cubicBezTo>
                    <a:cubicBezTo>
                      <a:pt x="352814" y="2566852"/>
                      <a:pt x="335040" y="2575195"/>
                      <a:pt x="315454" y="2578459"/>
                    </a:cubicBezTo>
                    <a:cubicBezTo>
                      <a:pt x="308199" y="2579548"/>
                      <a:pt x="307111" y="2583175"/>
                      <a:pt x="307474" y="2588978"/>
                    </a:cubicBezTo>
                    <a:cubicBezTo>
                      <a:pt x="307837" y="2597321"/>
                      <a:pt x="310738" y="2604938"/>
                      <a:pt x="313640" y="2612555"/>
                    </a:cubicBezTo>
                    <a:cubicBezTo>
                      <a:pt x="315454" y="2618358"/>
                      <a:pt x="314728" y="2620898"/>
                      <a:pt x="309287" y="2624162"/>
                    </a:cubicBezTo>
                    <a:cubicBezTo>
                      <a:pt x="287162" y="2636132"/>
                      <a:pt x="278819" y="2658983"/>
                      <a:pt x="269026" y="2679658"/>
                    </a:cubicBezTo>
                    <a:cubicBezTo>
                      <a:pt x="265398" y="2687275"/>
                      <a:pt x="273016" y="2693804"/>
                      <a:pt x="280270" y="2697794"/>
                    </a:cubicBezTo>
                    <a:cubicBezTo>
                      <a:pt x="287524" y="2701421"/>
                      <a:pt x="289701" y="2696343"/>
                      <a:pt x="290789" y="2690540"/>
                    </a:cubicBezTo>
                    <a:cubicBezTo>
                      <a:pt x="291514" y="2687275"/>
                      <a:pt x="293328" y="2686549"/>
                      <a:pt x="295867" y="2688000"/>
                    </a:cubicBezTo>
                    <a:cubicBezTo>
                      <a:pt x="298769" y="2689451"/>
                      <a:pt x="302758" y="2689089"/>
                      <a:pt x="303121" y="2694529"/>
                    </a:cubicBezTo>
                    <a:cubicBezTo>
                      <a:pt x="303484" y="2703597"/>
                      <a:pt x="293691" y="2713391"/>
                      <a:pt x="283897" y="2712665"/>
                    </a:cubicBezTo>
                    <a:cubicBezTo>
                      <a:pt x="269751" y="2711577"/>
                      <a:pt x="259595" y="2702509"/>
                      <a:pt x="256331" y="2687275"/>
                    </a:cubicBezTo>
                    <a:cubicBezTo>
                      <a:pt x="255242" y="2682197"/>
                      <a:pt x="254517" y="2677119"/>
                      <a:pt x="253429" y="2669502"/>
                    </a:cubicBezTo>
                    <a:cubicBezTo>
                      <a:pt x="245449" y="2688363"/>
                      <a:pt x="242185" y="2706136"/>
                      <a:pt x="242185" y="2723909"/>
                    </a:cubicBezTo>
                    <a:cubicBezTo>
                      <a:pt x="242185" y="2732615"/>
                      <a:pt x="240008" y="2738418"/>
                      <a:pt x="231303" y="2739869"/>
                    </a:cubicBezTo>
                    <a:cubicBezTo>
                      <a:pt x="222598" y="2741320"/>
                      <a:pt x="221147" y="2747486"/>
                      <a:pt x="219696" y="2754740"/>
                    </a:cubicBezTo>
                    <a:cubicBezTo>
                      <a:pt x="216069" y="2776141"/>
                      <a:pt x="212442" y="2797179"/>
                      <a:pt x="205187" y="2817854"/>
                    </a:cubicBezTo>
                    <a:cubicBezTo>
                      <a:pt x="204462" y="2820030"/>
                      <a:pt x="204099" y="2822569"/>
                      <a:pt x="200472" y="2824745"/>
                    </a:cubicBezTo>
                    <a:cubicBezTo>
                      <a:pt x="206275" y="2794640"/>
                      <a:pt x="209540" y="2764897"/>
                      <a:pt x="212442" y="2735516"/>
                    </a:cubicBezTo>
                    <a:cubicBezTo>
                      <a:pt x="213167" y="2729350"/>
                      <a:pt x="217520" y="2727537"/>
                      <a:pt x="222235" y="2726086"/>
                    </a:cubicBezTo>
                    <a:cubicBezTo>
                      <a:pt x="228764" y="2723547"/>
                      <a:pt x="231303" y="2719920"/>
                      <a:pt x="229852" y="2711940"/>
                    </a:cubicBezTo>
                    <a:cubicBezTo>
                      <a:pt x="227313" y="2697431"/>
                      <a:pt x="232391" y="2683648"/>
                      <a:pt x="237469" y="2670227"/>
                    </a:cubicBezTo>
                    <a:cubicBezTo>
                      <a:pt x="241459" y="2659708"/>
                      <a:pt x="246900" y="2649552"/>
                      <a:pt x="248713" y="2635043"/>
                    </a:cubicBezTo>
                    <a:cubicBezTo>
                      <a:pt x="237469" y="2644474"/>
                      <a:pt x="228038" y="2651366"/>
                      <a:pt x="221147" y="2661522"/>
                    </a:cubicBezTo>
                    <a:cubicBezTo>
                      <a:pt x="217882" y="2666237"/>
                      <a:pt x="216069" y="2674217"/>
                      <a:pt x="212079" y="2675668"/>
                    </a:cubicBezTo>
                    <a:cubicBezTo>
                      <a:pt x="192855" y="2681834"/>
                      <a:pt x="188139" y="2703597"/>
                      <a:pt x="171454" y="2711577"/>
                    </a:cubicBezTo>
                    <a:cubicBezTo>
                      <a:pt x="168553" y="2713028"/>
                      <a:pt x="167827" y="2715930"/>
                      <a:pt x="166739" y="2718469"/>
                    </a:cubicBezTo>
                    <a:cubicBezTo>
                      <a:pt x="157308" y="2740595"/>
                      <a:pt x="144613" y="2760544"/>
                      <a:pt x="129379" y="2778680"/>
                    </a:cubicBezTo>
                    <a:cubicBezTo>
                      <a:pt x="106165" y="2806609"/>
                      <a:pt x="102538" y="2840705"/>
                      <a:pt x="85490" y="2871899"/>
                    </a:cubicBezTo>
                    <a:cubicBezTo>
                      <a:pt x="80412" y="2881329"/>
                      <a:pt x="81500" y="2894750"/>
                      <a:pt x="77148" y="2905994"/>
                    </a:cubicBezTo>
                    <a:cubicBezTo>
                      <a:pt x="72070" y="2919052"/>
                      <a:pt x="52845" y="2921591"/>
                      <a:pt x="41964" y="2925218"/>
                    </a:cubicBezTo>
                    <a:cubicBezTo>
                      <a:pt x="36886" y="2927032"/>
                      <a:pt x="33621" y="2921228"/>
                      <a:pt x="30357" y="2917601"/>
                    </a:cubicBezTo>
                    <a:cubicBezTo>
                      <a:pt x="20564" y="2905631"/>
                      <a:pt x="18025" y="2890760"/>
                      <a:pt x="16936" y="2876251"/>
                    </a:cubicBezTo>
                    <a:cubicBezTo>
                      <a:pt x="11133" y="2815677"/>
                      <a:pt x="-10993" y="2755103"/>
                      <a:pt x="6780" y="2696343"/>
                    </a:cubicBezTo>
                    <a:cubicBezTo>
                      <a:pt x="16574" y="2663698"/>
                      <a:pt x="31445" y="2632505"/>
                      <a:pt x="47767" y="2602399"/>
                    </a:cubicBezTo>
                    <a:cubicBezTo>
                      <a:pt x="65178" y="2570117"/>
                      <a:pt x="72432" y="2536384"/>
                      <a:pt x="72795" y="2500112"/>
                    </a:cubicBezTo>
                    <a:cubicBezTo>
                      <a:pt x="73158" y="2467468"/>
                      <a:pt x="74609" y="2434823"/>
                      <a:pt x="80049" y="2402541"/>
                    </a:cubicBezTo>
                    <a:cubicBezTo>
                      <a:pt x="81500" y="2393836"/>
                      <a:pt x="85127" y="2387307"/>
                      <a:pt x="93107" y="2383317"/>
                    </a:cubicBezTo>
                    <a:cubicBezTo>
                      <a:pt x="103263" y="2378239"/>
                      <a:pt x="128291" y="2366995"/>
                      <a:pt x="133732" y="2355750"/>
                    </a:cubicBezTo>
                    <a:cubicBezTo>
                      <a:pt x="135183" y="2352849"/>
                      <a:pt x="138447" y="2351760"/>
                      <a:pt x="142074" y="2352123"/>
                    </a:cubicBezTo>
                    <a:cubicBezTo>
                      <a:pt x="158397" y="2353574"/>
                      <a:pt x="181973" y="2361917"/>
                      <a:pt x="197933" y="2363730"/>
                    </a:cubicBezTo>
                    <a:cubicBezTo>
                      <a:pt x="205550" y="2364818"/>
                      <a:pt x="214255" y="2365544"/>
                      <a:pt x="219333" y="2371710"/>
                    </a:cubicBezTo>
                    <a:cubicBezTo>
                      <a:pt x="232391" y="2388032"/>
                      <a:pt x="251978" y="2388032"/>
                      <a:pt x="269388" y="2391659"/>
                    </a:cubicBezTo>
                    <a:cubicBezTo>
                      <a:pt x="296955" y="2397100"/>
                      <a:pt x="325972" y="2396012"/>
                      <a:pt x="351725" y="2384768"/>
                    </a:cubicBezTo>
                    <a:cubicBezTo>
                      <a:pt x="385096" y="2369896"/>
                      <a:pt x="420279" y="2359740"/>
                      <a:pt x="454012" y="2345232"/>
                    </a:cubicBezTo>
                    <a:cubicBezTo>
                      <a:pt x="499715" y="2325645"/>
                      <a:pt x="543604" y="2302793"/>
                      <a:pt x="586767" y="2277766"/>
                    </a:cubicBezTo>
                    <a:cubicBezTo>
                      <a:pt x="616873" y="2260355"/>
                      <a:pt x="649517" y="2248023"/>
                      <a:pt x="681799" y="2235691"/>
                    </a:cubicBezTo>
                    <a:cubicBezTo>
                      <a:pt x="690867" y="2232063"/>
                      <a:pt x="700661" y="2228074"/>
                      <a:pt x="706101" y="2220094"/>
                    </a:cubicBezTo>
                    <a:cubicBezTo>
                      <a:pt x="722786" y="2195429"/>
                      <a:pt x="747814" y="2183096"/>
                      <a:pt x="773567" y="2171489"/>
                    </a:cubicBezTo>
                    <a:cubicBezTo>
                      <a:pt x="793879" y="2162059"/>
                      <a:pt x="813829" y="2151903"/>
                      <a:pt x="834141" y="2142472"/>
                    </a:cubicBezTo>
                    <a:cubicBezTo>
                      <a:pt x="848287" y="2135580"/>
                      <a:pt x="863158" y="2131228"/>
                      <a:pt x="879118" y="2134855"/>
                    </a:cubicBezTo>
                    <a:cubicBezTo>
                      <a:pt x="884559" y="2136306"/>
                      <a:pt x="889637" y="2133767"/>
                      <a:pt x="894715" y="2132316"/>
                    </a:cubicBezTo>
                    <a:cubicBezTo>
                      <a:pt x="942594" y="2117444"/>
                      <a:pt x="989384" y="2097495"/>
                      <a:pt x="1038351" y="2088790"/>
                    </a:cubicBezTo>
                    <a:cubicBezTo>
                      <a:pt x="1072084" y="2082986"/>
                      <a:pt x="1093485" y="2065575"/>
                      <a:pt x="1113797" y="2040548"/>
                    </a:cubicBezTo>
                    <a:cubicBezTo>
                      <a:pt x="1162401" y="1980699"/>
                      <a:pt x="1204114" y="1916498"/>
                      <a:pt x="1244738" y="1851209"/>
                    </a:cubicBezTo>
                    <a:cubicBezTo>
                      <a:pt x="1267952" y="1813849"/>
                      <a:pt x="1296970" y="1781567"/>
                      <a:pt x="1326713" y="1749285"/>
                    </a:cubicBezTo>
                    <a:cubicBezTo>
                      <a:pt x="1359357" y="1713739"/>
                      <a:pt x="1397805" y="1687260"/>
                      <a:pt x="1436979" y="1660782"/>
                    </a:cubicBezTo>
                    <a:cubicBezTo>
                      <a:pt x="1442783" y="1656792"/>
                      <a:pt x="1446410" y="1651714"/>
                      <a:pt x="1449312" y="1644822"/>
                    </a:cubicBezTo>
                    <a:cubicBezTo>
                      <a:pt x="1454390" y="1631402"/>
                      <a:pt x="1461281" y="1618706"/>
                      <a:pt x="1467085" y="1606011"/>
                    </a:cubicBezTo>
                    <a:cubicBezTo>
                      <a:pt x="1472525" y="1594042"/>
                      <a:pt x="1474702" y="1582072"/>
                      <a:pt x="1471437" y="1569014"/>
                    </a:cubicBezTo>
                    <a:cubicBezTo>
                      <a:pt x="1468173" y="1556682"/>
                      <a:pt x="1472888" y="1544712"/>
                      <a:pt x="1476515" y="1533105"/>
                    </a:cubicBezTo>
                    <a:cubicBezTo>
                      <a:pt x="1490661" y="1489216"/>
                      <a:pt x="1512062" y="1448954"/>
                      <a:pt x="1533825" y="1408330"/>
                    </a:cubicBezTo>
                    <a:cubicBezTo>
                      <a:pt x="1559578" y="1360451"/>
                      <a:pt x="1598026" y="1327806"/>
                      <a:pt x="1639013" y="1296613"/>
                    </a:cubicBezTo>
                    <a:cubicBezTo>
                      <a:pt x="1647356" y="1290084"/>
                      <a:pt x="1653159" y="1283192"/>
                      <a:pt x="1655336" y="1272310"/>
                    </a:cubicBezTo>
                    <a:cubicBezTo>
                      <a:pt x="1659688" y="1250547"/>
                      <a:pt x="1668756" y="1230235"/>
                      <a:pt x="1677099" y="1209923"/>
                    </a:cubicBezTo>
                    <a:cubicBezTo>
                      <a:pt x="1689794" y="1178004"/>
                      <a:pt x="1693784" y="1146447"/>
                      <a:pt x="1681814" y="1113440"/>
                    </a:cubicBezTo>
                    <a:cubicBezTo>
                      <a:pt x="1676373" y="1098568"/>
                      <a:pt x="1672746" y="1082971"/>
                      <a:pt x="1675648" y="1066649"/>
                    </a:cubicBezTo>
                    <a:cubicBezTo>
                      <a:pt x="1676373" y="1061571"/>
                      <a:pt x="1675285" y="1056493"/>
                      <a:pt x="1672021" y="1052866"/>
                    </a:cubicBezTo>
                    <a:cubicBezTo>
                      <a:pt x="1655698" y="1034004"/>
                      <a:pt x="1653885" y="1009702"/>
                      <a:pt x="1646993" y="987214"/>
                    </a:cubicBezTo>
                    <a:cubicBezTo>
                      <a:pt x="1628857" y="926277"/>
                      <a:pt x="1611084" y="865340"/>
                      <a:pt x="1593311" y="804404"/>
                    </a:cubicBezTo>
                    <a:cubicBezTo>
                      <a:pt x="1591860" y="799326"/>
                      <a:pt x="1588958" y="797512"/>
                      <a:pt x="1584243" y="796061"/>
                    </a:cubicBezTo>
                    <a:cubicBezTo>
                      <a:pt x="1562117" y="788807"/>
                      <a:pt x="1539266" y="787719"/>
                      <a:pt x="1516414" y="787356"/>
                    </a:cubicBezTo>
                    <a:cubicBezTo>
                      <a:pt x="1483407" y="786268"/>
                      <a:pt x="1450400" y="785180"/>
                      <a:pt x="1418843" y="772847"/>
                    </a:cubicBezTo>
                    <a:cubicBezTo>
                      <a:pt x="1407599" y="768494"/>
                      <a:pt x="1395629" y="769583"/>
                      <a:pt x="1383659" y="771033"/>
                    </a:cubicBezTo>
                    <a:cubicBezTo>
                      <a:pt x="1344123" y="776112"/>
                      <a:pt x="1304224" y="781552"/>
                      <a:pt x="1264325" y="781552"/>
                    </a:cubicBezTo>
                    <a:cubicBezTo>
                      <a:pt x="1220073" y="781915"/>
                      <a:pt x="1213545" y="790258"/>
                      <a:pt x="1223338" y="833058"/>
                    </a:cubicBezTo>
                    <a:cubicBezTo>
                      <a:pt x="1231680" y="869693"/>
                      <a:pt x="1233131" y="907416"/>
                      <a:pt x="1238209" y="944413"/>
                    </a:cubicBezTo>
                    <a:cubicBezTo>
                      <a:pt x="1244738" y="990478"/>
                      <a:pt x="1260698" y="1033642"/>
                      <a:pt x="1279922" y="1075717"/>
                    </a:cubicBezTo>
                    <a:cubicBezTo>
                      <a:pt x="1285725" y="1088775"/>
                      <a:pt x="1291166" y="1102195"/>
                      <a:pt x="1298783" y="1114165"/>
                    </a:cubicBezTo>
                    <a:cubicBezTo>
                      <a:pt x="1320184" y="1147173"/>
                      <a:pt x="1327075" y="1184170"/>
                      <a:pt x="1332516" y="1221530"/>
                    </a:cubicBezTo>
                    <a:cubicBezTo>
                      <a:pt x="1334330" y="1233862"/>
                      <a:pt x="1337594" y="1245106"/>
                      <a:pt x="1346662" y="1254537"/>
                    </a:cubicBezTo>
                    <a:cubicBezTo>
                      <a:pt x="1358269" y="1266507"/>
                      <a:pt x="1360808" y="1281741"/>
                      <a:pt x="1361171" y="1297701"/>
                    </a:cubicBezTo>
                    <a:cubicBezTo>
                      <a:pt x="1361896" y="1318376"/>
                      <a:pt x="1361171" y="1339413"/>
                      <a:pt x="1366974" y="1359726"/>
                    </a:cubicBezTo>
                    <a:cubicBezTo>
                      <a:pt x="1367700" y="1362627"/>
                      <a:pt x="1367337" y="1365166"/>
                      <a:pt x="1366249" y="1368068"/>
                    </a:cubicBezTo>
                    <a:cubicBezTo>
                      <a:pt x="1357181" y="1395272"/>
                      <a:pt x="1362622" y="1419211"/>
                      <a:pt x="1381483" y="1440974"/>
                    </a:cubicBezTo>
                    <a:cubicBezTo>
                      <a:pt x="1385110" y="1445327"/>
                      <a:pt x="1388738" y="1450042"/>
                      <a:pt x="1391639" y="1454758"/>
                    </a:cubicBezTo>
                    <a:cubicBezTo>
                      <a:pt x="1394904" y="1459836"/>
                      <a:pt x="1396355" y="1465277"/>
                      <a:pt x="1391277" y="1470355"/>
                    </a:cubicBezTo>
                    <a:cubicBezTo>
                      <a:pt x="1386561" y="1474707"/>
                      <a:pt x="1382209" y="1477246"/>
                      <a:pt x="1374954" y="1474345"/>
                    </a:cubicBezTo>
                    <a:cubicBezTo>
                      <a:pt x="1360808" y="1468178"/>
                      <a:pt x="1346300" y="1462738"/>
                      <a:pt x="1335418" y="1450042"/>
                    </a:cubicBezTo>
                    <a:cubicBezTo>
                      <a:pt x="1330340" y="1457297"/>
                      <a:pt x="1331428" y="1465277"/>
                      <a:pt x="1331791" y="1472531"/>
                    </a:cubicBezTo>
                    <a:cubicBezTo>
                      <a:pt x="1332153" y="1479423"/>
                      <a:pt x="1332879" y="1485589"/>
                      <a:pt x="1324899" y="1488853"/>
                    </a:cubicBezTo>
                    <a:cubicBezTo>
                      <a:pt x="1315831" y="1492480"/>
                      <a:pt x="1306038" y="1495382"/>
                      <a:pt x="1298421" y="1487765"/>
                    </a:cubicBezTo>
                    <a:cubicBezTo>
                      <a:pt x="1293705" y="1483050"/>
                      <a:pt x="1291892" y="1484138"/>
                      <a:pt x="1287539" y="1487765"/>
                    </a:cubicBezTo>
                    <a:cubicBezTo>
                      <a:pt x="1282824" y="1491755"/>
                      <a:pt x="1278471" y="1498647"/>
                      <a:pt x="1269766" y="1493569"/>
                    </a:cubicBezTo>
                    <a:cubicBezTo>
                      <a:pt x="1261423" y="1488853"/>
                      <a:pt x="1253444" y="1484501"/>
                      <a:pt x="1255257" y="1472531"/>
                    </a:cubicBezTo>
                    <a:cubicBezTo>
                      <a:pt x="1256708" y="1462012"/>
                      <a:pt x="1250542" y="1462375"/>
                      <a:pt x="1244738" y="1467453"/>
                    </a:cubicBezTo>
                    <a:cubicBezTo>
                      <a:pt x="1236759" y="1474707"/>
                      <a:pt x="1233494" y="1471080"/>
                      <a:pt x="1228416" y="1463826"/>
                    </a:cubicBezTo>
                    <a:cubicBezTo>
                      <a:pt x="1220799" y="1452944"/>
                      <a:pt x="1219711" y="1443151"/>
                      <a:pt x="1225877" y="1431544"/>
                    </a:cubicBezTo>
                    <a:cubicBezTo>
                      <a:pt x="1228779" y="1426103"/>
                      <a:pt x="1229867" y="1419211"/>
                      <a:pt x="1231680" y="1413771"/>
                    </a:cubicBezTo>
                    <a:cubicBezTo>
                      <a:pt x="1230230" y="1411594"/>
                      <a:pt x="1229141" y="1411957"/>
                      <a:pt x="1228053" y="1412682"/>
                    </a:cubicBezTo>
                    <a:cubicBezTo>
                      <a:pt x="1209555" y="1422476"/>
                      <a:pt x="1203751" y="1420662"/>
                      <a:pt x="1194683" y="1401438"/>
                    </a:cubicBezTo>
                    <a:cubicBezTo>
                      <a:pt x="1184164" y="1378587"/>
                      <a:pt x="1186703" y="1354285"/>
                      <a:pt x="1190331" y="1330345"/>
                    </a:cubicBezTo>
                    <a:cubicBezTo>
                      <a:pt x="1194683" y="1302779"/>
                      <a:pt x="1201938" y="1275938"/>
                      <a:pt x="1211731" y="1250185"/>
                    </a:cubicBezTo>
                    <a:cubicBezTo>
                      <a:pt x="1219348" y="1229872"/>
                      <a:pt x="1216809" y="1212099"/>
                      <a:pt x="1207378" y="1192875"/>
                    </a:cubicBezTo>
                    <a:cubicBezTo>
                      <a:pt x="1173283" y="1123596"/>
                      <a:pt x="1138825" y="1054679"/>
                      <a:pt x="1104729" y="985763"/>
                    </a:cubicBezTo>
                    <a:cubicBezTo>
                      <a:pt x="1072810" y="921199"/>
                      <a:pt x="1049959" y="853371"/>
                      <a:pt x="1039077" y="781552"/>
                    </a:cubicBezTo>
                    <a:cubicBezTo>
                      <a:pt x="1036538" y="765593"/>
                      <a:pt x="1027107" y="751447"/>
                      <a:pt x="1026019" y="734762"/>
                    </a:cubicBezTo>
                    <a:cubicBezTo>
                      <a:pt x="1025294" y="726782"/>
                      <a:pt x="1027470" y="720978"/>
                      <a:pt x="1032911" y="715175"/>
                    </a:cubicBezTo>
                    <a:cubicBezTo>
                      <a:pt x="1077162" y="667659"/>
                      <a:pt x="1127943" y="631024"/>
                      <a:pt x="1190693" y="611437"/>
                    </a:cubicBezTo>
                    <a:cubicBezTo>
                      <a:pt x="1232769" y="598380"/>
                      <a:pt x="1274118" y="583508"/>
                      <a:pt x="1316194" y="570450"/>
                    </a:cubicBezTo>
                    <a:cubicBezTo>
                      <a:pt x="1339408" y="563196"/>
                      <a:pt x="1363347" y="562108"/>
                      <a:pt x="1387649" y="562833"/>
                    </a:cubicBezTo>
                    <a:cubicBezTo>
                      <a:pt x="1416667" y="563559"/>
                      <a:pt x="1445322" y="567186"/>
                      <a:pt x="1474702" y="564284"/>
                    </a:cubicBezTo>
                    <a:cubicBezTo>
                      <a:pt x="1490299" y="562833"/>
                      <a:pt x="1505170" y="558481"/>
                      <a:pt x="1518591" y="550501"/>
                    </a:cubicBezTo>
                    <a:cubicBezTo>
                      <a:pt x="1522581" y="548324"/>
                      <a:pt x="1526571" y="546148"/>
                      <a:pt x="1530198" y="543609"/>
                    </a:cubicBezTo>
                    <a:cubicBezTo>
                      <a:pt x="1560666" y="520758"/>
                      <a:pt x="1594762" y="513503"/>
                      <a:pt x="1632122" y="519670"/>
                    </a:cubicBezTo>
                    <a:cubicBezTo>
                      <a:pt x="1639013" y="520758"/>
                      <a:pt x="1644817" y="518944"/>
                      <a:pt x="1650620" y="515317"/>
                    </a:cubicBezTo>
                    <a:cubicBezTo>
                      <a:pt x="1661502" y="508788"/>
                      <a:pt x="1672746" y="503347"/>
                      <a:pt x="1683990" y="497181"/>
                    </a:cubicBezTo>
                    <a:cubicBezTo>
                      <a:pt x="1694146" y="491740"/>
                      <a:pt x="1704665" y="489564"/>
                      <a:pt x="1715910" y="487388"/>
                    </a:cubicBezTo>
                    <a:cubicBezTo>
                      <a:pt x="1730418" y="484486"/>
                      <a:pt x="1748554" y="484849"/>
                      <a:pt x="1756897" y="466713"/>
                    </a:cubicBezTo>
                    <a:cubicBezTo>
                      <a:pt x="1759436" y="460909"/>
                      <a:pt x="1766327" y="461997"/>
                      <a:pt x="1771043" y="461997"/>
                    </a:cubicBezTo>
                    <a:cubicBezTo>
                      <a:pt x="1779748" y="461997"/>
                      <a:pt x="1795345" y="462723"/>
                      <a:pt x="1799698" y="456194"/>
                    </a:cubicBezTo>
                    <a:cubicBezTo>
                      <a:pt x="1815294" y="431529"/>
                      <a:pt x="1824362" y="410491"/>
                      <a:pt x="1814206" y="381111"/>
                    </a:cubicBezTo>
                    <a:cubicBezTo>
                      <a:pt x="1813481" y="378935"/>
                      <a:pt x="1791718" y="365877"/>
                      <a:pt x="1789904" y="364063"/>
                    </a:cubicBezTo>
                    <a:cubicBezTo>
                      <a:pt x="1776483" y="349555"/>
                      <a:pt x="1771043" y="333958"/>
                      <a:pt x="1772494" y="315822"/>
                    </a:cubicBezTo>
                    <a:cubicBezTo>
                      <a:pt x="1773219" y="307842"/>
                      <a:pt x="1768141" y="297323"/>
                      <a:pt x="1762700" y="291520"/>
                    </a:cubicBezTo>
                    <a:cubicBezTo>
                      <a:pt x="1720988" y="244729"/>
                      <a:pt x="1743839" y="230946"/>
                      <a:pt x="1741663" y="193948"/>
                    </a:cubicBezTo>
                    <a:cubicBezTo>
                      <a:pt x="1740574" y="176538"/>
                      <a:pt x="1740574" y="188145"/>
                      <a:pt x="1723164" y="191409"/>
                    </a:cubicBezTo>
                    <a:cubicBezTo>
                      <a:pt x="1703214" y="195037"/>
                      <a:pt x="1691970" y="179802"/>
                      <a:pt x="1681451" y="161667"/>
                    </a:cubicBezTo>
                    <a:cubicBezTo>
                      <a:pt x="1661502" y="127208"/>
                      <a:pt x="1672021" y="96740"/>
                      <a:pt x="1693058" y="62282"/>
                    </a:cubicBezTo>
                    <a:cubicBezTo>
                      <a:pt x="1709381" y="35803"/>
                      <a:pt x="1728242" y="12227"/>
                      <a:pt x="1760887" y="4247"/>
                    </a:cubicBezTo>
                    <a:cubicBezTo>
                      <a:pt x="1772856" y="1345"/>
                      <a:pt x="1788091" y="-1557"/>
                      <a:pt x="1796796" y="6786"/>
                    </a:cubicBezTo>
                    <a:cubicBezTo>
                      <a:pt x="1797884" y="7874"/>
                      <a:pt x="1818922" y="23108"/>
                      <a:pt x="1819647" y="24196"/>
                    </a:cubicBezTo>
                    <a:cubicBezTo>
                      <a:pt x="1832705" y="44871"/>
                      <a:pt x="1825088" y="33627"/>
                      <a:pt x="1844312" y="23834"/>
                    </a:cubicBezTo>
                    <a:cubicBezTo>
                      <a:pt x="1853380" y="19118"/>
                      <a:pt x="1863173" y="16579"/>
                      <a:pt x="1872604" y="12227"/>
                    </a:cubicBezTo>
                    <a:cubicBezTo>
                      <a:pt x="1909964" y="-5547"/>
                      <a:pt x="1946961" y="-2645"/>
                      <a:pt x="1983958" y="12589"/>
                    </a:cubicBezTo>
                    <a:cubicBezTo>
                      <a:pt x="1992664" y="16216"/>
                      <a:pt x="2000643" y="19118"/>
                      <a:pt x="2010800" y="17305"/>
                    </a:cubicBezTo>
                    <a:cubicBezTo>
                      <a:pt x="2022044" y="15128"/>
                      <a:pt x="2032563" y="19481"/>
                      <a:pt x="2038366" y="30725"/>
                    </a:cubicBezTo>
                    <a:cubicBezTo>
                      <a:pt x="2041268" y="36529"/>
                      <a:pt x="2045621" y="41244"/>
                      <a:pt x="2051787" y="44508"/>
                    </a:cubicBezTo>
                    <a:cubicBezTo>
                      <a:pt x="2100028" y="69899"/>
                      <a:pt x="2146094" y="91662"/>
                      <a:pt x="2160240" y="146432"/>
                    </a:cubicBezTo>
                    <a:cubicBezTo>
                      <a:pt x="2166043" y="168558"/>
                      <a:pt x="2162416" y="175813"/>
                      <a:pt x="2162416" y="187420"/>
                    </a:cubicBezTo>
                    <a:cubicBezTo>
                      <a:pt x="2162416" y="198301"/>
                      <a:pt x="2177287" y="224417"/>
                      <a:pt x="2154799" y="260689"/>
                    </a:cubicBezTo>
                    <a:cubicBezTo>
                      <a:pt x="2151897" y="265404"/>
                      <a:pt x="2148633" y="279550"/>
                      <a:pt x="2150084" y="290794"/>
                    </a:cubicBezTo>
                    <a:cubicBezTo>
                      <a:pt x="2151535" y="310018"/>
                      <a:pt x="2165318" y="322351"/>
                      <a:pt x="2174386" y="337222"/>
                    </a:cubicBezTo>
                    <a:cubicBezTo>
                      <a:pt x="2178013" y="346653"/>
                      <a:pt x="2164592" y="353182"/>
                      <a:pt x="2157338" y="358985"/>
                    </a:cubicBezTo>
                    <a:cubicBezTo>
                      <a:pt x="2146456" y="367691"/>
                      <a:pt x="2149358" y="374945"/>
                      <a:pt x="2153348" y="385827"/>
                    </a:cubicBezTo>
                    <a:cubicBezTo>
                      <a:pt x="2155887" y="388366"/>
                      <a:pt x="2156612" y="391630"/>
                      <a:pt x="2148995" y="393806"/>
                    </a:cubicBezTo>
                    <a:cubicBezTo>
                      <a:pt x="2143917" y="395257"/>
                      <a:pt x="2136663" y="396345"/>
                      <a:pt x="2138114" y="401423"/>
                    </a:cubicBezTo>
                    <a:cubicBezTo>
                      <a:pt x="2141016" y="405413"/>
                      <a:pt x="2159152" y="406139"/>
                      <a:pt x="2148270" y="413393"/>
                    </a:cubicBezTo>
                    <a:cubicBezTo>
                      <a:pt x="2134487" y="421010"/>
                      <a:pt x="2150084" y="456919"/>
                      <a:pt x="2138114" y="469977"/>
                    </a:cubicBezTo>
                    <a:cubicBezTo>
                      <a:pt x="2128683" y="479408"/>
                      <a:pt x="2027485" y="463086"/>
                      <a:pt x="2075001" y="496456"/>
                    </a:cubicBezTo>
                    <a:cubicBezTo>
                      <a:pt x="2093499" y="507700"/>
                      <a:pt x="2158426" y="523297"/>
                      <a:pt x="2179464" y="522209"/>
                    </a:cubicBezTo>
                    <a:cubicBezTo>
                      <a:pt x="2193610" y="521483"/>
                      <a:pt x="2202678" y="526199"/>
                      <a:pt x="2211746" y="536717"/>
                    </a:cubicBezTo>
                    <a:cubicBezTo>
                      <a:pt x="2232783" y="561382"/>
                      <a:pt x="2253096" y="586410"/>
                      <a:pt x="2267967" y="615065"/>
                    </a:cubicBezTo>
                    <a:cubicBezTo>
                      <a:pt x="2273771" y="626309"/>
                      <a:pt x="2279211" y="637553"/>
                      <a:pt x="2279574" y="650611"/>
                    </a:cubicBezTo>
                    <a:cubicBezTo>
                      <a:pt x="2280300" y="663306"/>
                      <a:pt x="2286466" y="674913"/>
                      <a:pt x="2292269" y="686157"/>
                    </a:cubicBezTo>
                    <a:cubicBezTo>
                      <a:pt x="2299161" y="699941"/>
                      <a:pt x="2306415" y="713724"/>
                      <a:pt x="2308954" y="729321"/>
                    </a:cubicBezTo>
                    <a:cubicBezTo>
                      <a:pt x="2311131" y="740565"/>
                      <a:pt x="2311493" y="751447"/>
                      <a:pt x="2304602" y="761240"/>
                    </a:cubicBezTo>
                    <a:cubicBezTo>
                      <a:pt x="2301337" y="765955"/>
                      <a:pt x="2302788" y="770671"/>
                      <a:pt x="2303513" y="775386"/>
                    </a:cubicBezTo>
                    <a:cubicBezTo>
                      <a:pt x="2310043" y="807668"/>
                      <a:pt x="2323463" y="837411"/>
                      <a:pt x="2338334" y="866428"/>
                    </a:cubicBezTo>
                    <a:cubicBezTo>
                      <a:pt x="2360460" y="909229"/>
                      <a:pt x="2387301" y="949491"/>
                      <a:pt x="2404712" y="994468"/>
                    </a:cubicBezTo>
                    <a:cubicBezTo>
                      <a:pt x="2407251" y="1000997"/>
                      <a:pt x="2410515" y="1001360"/>
                      <a:pt x="2415956" y="998095"/>
                    </a:cubicBezTo>
                    <a:cubicBezTo>
                      <a:pt x="2419946" y="995919"/>
                      <a:pt x="2422848" y="992292"/>
                      <a:pt x="2425750" y="989027"/>
                    </a:cubicBezTo>
                    <a:cubicBezTo>
                      <a:pt x="2457306" y="949128"/>
                      <a:pt x="2484147" y="905965"/>
                      <a:pt x="2503734" y="859537"/>
                    </a:cubicBezTo>
                    <a:cubicBezTo>
                      <a:pt x="2519694" y="821451"/>
                      <a:pt x="2534202" y="781190"/>
                      <a:pt x="2531301" y="738026"/>
                    </a:cubicBezTo>
                    <a:cubicBezTo>
                      <a:pt x="2530212" y="721341"/>
                      <a:pt x="2528399" y="704656"/>
                      <a:pt x="2532751" y="687971"/>
                    </a:cubicBezTo>
                    <a:cubicBezTo>
                      <a:pt x="2533840" y="684344"/>
                      <a:pt x="2533840" y="680717"/>
                      <a:pt x="2537467" y="678540"/>
                    </a:cubicBezTo>
                    <a:cubicBezTo>
                      <a:pt x="2559593" y="666571"/>
                      <a:pt x="2573376" y="646621"/>
                      <a:pt x="2586797" y="626672"/>
                    </a:cubicBezTo>
                    <a:cubicBezTo>
                      <a:pt x="2592963" y="617966"/>
                      <a:pt x="2597678" y="617966"/>
                      <a:pt x="2603844" y="625583"/>
                    </a:cubicBezTo>
                    <a:cubicBezTo>
                      <a:pt x="2610373" y="633926"/>
                      <a:pt x="2615451" y="632112"/>
                      <a:pt x="2622343" y="625221"/>
                    </a:cubicBezTo>
                    <a:cubicBezTo>
                      <a:pt x="2631774" y="615790"/>
                      <a:pt x="2643381" y="608173"/>
                      <a:pt x="2655350" y="602369"/>
                    </a:cubicBezTo>
                    <a:cubicBezTo>
                      <a:pt x="2667683" y="596566"/>
                      <a:pt x="2685819" y="602007"/>
                      <a:pt x="2692710" y="613614"/>
                    </a:cubicBezTo>
                    <a:cubicBezTo>
                      <a:pt x="2697063" y="620868"/>
                      <a:pt x="2695975" y="628122"/>
                      <a:pt x="2690897" y="634289"/>
                    </a:cubicBezTo>
                    <a:cubicBezTo>
                      <a:pt x="2686907" y="639004"/>
                      <a:pt x="2688720" y="641180"/>
                      <a:pt x="2693073" y="643357"/>
                    </a:cubicBezTo>
                    <a:cubicBezTo>
                      <a:pt x="2697788" y="645896"/>
                      <a:pt x="2702141" y="648797"/>
                      <a:pt x="2706494" y="651699"/>
                    </a:cubicBezTo>
                    <a:cubicBezTo>
                      <a:pt x="2714474" y="656777"/>
                      <a:pt x="2719914" y="662943"/>
                      <a:pt x="2713748" y="672737"/>
                    </a:cubicBezTo>
                    <a:cubicBezTo>
                      <a:pt x="2710121" y="678540"/>
                      <a:pt x="2712297" y="681442"/>
                      <a:pt x="2716650" y="685069"/>
                    </a:cubicBezTo>
                    <a:cubicBezTo>
                      <a:pt x="2722453" y="690147"/>
                      <a:pt x="2727531" y="697402"/>
                      <a:pt x="2724267" y="704293"/>
                    </a:cubicBezTo>
                    <a:cubicBezTo>
                      <a:pt x="2718101" y="718439"/>
                      <a:pt x="2726443" y="726419"/>
                      <a:pt x="2734060" y="735487"/>
                    </a:cubicBezTo>
                    <a:cubicBezTo>
                      <a:pt x="2734060" y="737301"/>
                      <a:pt x="2734060" y="738752"/>
                      <a:pt x="2734060" y="740565"/>
                    </a:cubicBezTo>
                    <a:cubicBezTo>
                      <a:pt x="2733698" y="757250"/>
                      <a:pt x="2724992" y="769220"/>
                      <a:pt x="2712297" y="779376"/>
                    </a:cubicBezTo>
                    <a:cubicBezTo>
                      <a:pt x="2703955" y="785905"/>
                      <a:pt x="2698514" y="795336"/>
                      <a:pt x="2690897" y="802953"/>
                    </a:cubicBezTo>
                    <a:cubicBezTo>
                      <a:pt x="2682917" y="811295"/>
                      <a:pt x="2673849" y="818912"/>
                      <a:pt x="2662967" y="822539"/>
                    </a:cubicBezTo>
                    <a:cubicBezTo>
                      <a:pt x="2648821" y="826892"/>
                      <a:pt x="2640479" y="836323"/>
                      <a:pt x="2633950" y="849018"/>
                    </a:cubicBezTo>
                    <a:cubicBezTo>
                      <a:pt x="2619078" y="877673"/>
                      <a:pt x="2610373" y="908141"/>
                      <a:pt x="2602756" y="938972"/>
                    </a:cubicBezTo>
                    <a:cubicBezTo>
                      <a:pt x="2594776" y="971254"/>
                      <a:pt x="2592600" y="1004624"/>
                      <a:pt x="2582444" y="1036181"/>
                    </a:cubicBezTo>
                    <a:cubicBezTo>
                      <a:pt x="2564308" y="1091314"/>
                      <a:pt x="2534202" y="1140644"/>
                      <a:pt x="2497568" y="1185621"/>
                    </a:cubicBezTo>
                    <a:cubicBezTo>
                      <a:pt x="2482334" y="1204119"/>
                      <a:pt x="2469639" y="1224794"/>
                      <a:pt x="2451865" y="1241479"/>
                    </a:cubicBezTo>
                    <a:cubicBezTo>
                      <a:pt x="2438445" y="1254174"/>
                      <a:pt x="2423936" y="1257802"/>
                      <a:pt x="2406888" y="1251998"/>
                    </a:cubicBezTo>
                    <a:cubicBezTo>
                      <a:pt x="2385488" y="1244381"/>
                      <a:pt x="2363362" y="1237489"/>
                      <a:pt x="2343050" y="1226971"/>
                    </a:cubicBezTo>
                    <a:cubicBezTo>
                      <a:pt x="2330717" y="1220442"/>
                      <a:pt x="2321287" y="1211736"/>
                      <a:pt x="2314758" y="1199041"/>
                    </a:cubicBezTo>
                    <a:cubicBezTo>
                      <a:pt x="2280662" y="1132664"/>
                      <a:pt x="2237861" y="1071727"/>
                      <a:pt x="2197600" y="1009339"/>
                    </a:cubicBezTo>
                    <a:cubicBezTo>
                      <a:pt x="2190708" y="998458"/>
                      <a:pt x="2187081" y="998458"/>
                      <a:pt x="2182366" y="1010065"/>
                    </a:cubicBezTo>
                    <a:cubicBezTo>
                      <a:pt x="2174748" y="1027838"/>
                      <a:pt x="2166043" y="1044886"/>
                      <a:pt x="2152260" y="1058669"/>
                    </a:cubicBezTo>
                    <a:cubicBezTo>
                      <a:pt x="2146094" y="1064835"/>
                      <a:pt x="2145731" y="1073178"/>
                      <a:pt x="2144280" y="1081520"/>
                    </a:cubicBezTo>
                    <a:cubicBezTo>
                      <a:pt x="2136300" y="1125409"/>
                      <a:pt x="2127232" y="1168936"/>
                      <a:pt x="2109822" y="1210285"/>
                    </a:cubicBezTo>
                    <a:cubicBezTo>
                      <a:pt x="2102205" y="1228421"/>
                      <a:pt x="2093862" y="1246920"/>
                      <a:pt x="2079353" y="1259978"/>
                    </a:cubicBezTo>
                    <a:cubicBezTo>
                      <a:pt x="2058316" y="1279202"/>
                      <a:pt x="2052150" y="1303867"/>
                      <a:pt x="2048885" y="1330345"/>
                    </a:cubicBezTo>
                    <a:cubicBezTo>
                      <a:pt x="2044170" y="1365529"/>
                      <a:pt x="2044170" y="1401438"/>
                      <a:pt x="2034376" y="1435896"/>
                    </a:cubicBezTo>
                    <a:cubicBezTo>
                      <a:pt x="2032200" y="1443151"/>
                      <a:pt x="2030024" y="1450042"/>
                      <a:pt x="2025308" y="1455846"/>
                    </a:cubicBezTo>
                    <a:cubicBezTo>
                      <a:pt x="2020230" y="1462012"/>
                      <a:pt x="2018054" y="1469629"/>
                      <a:pt x="2017329" y="1477609"/>
                    </a:cubicBezTo>
                    <a:cubicBezTo>
                      <a:pt x="2016241" y="1492118"/>
                      <a:pt x="2010074" y="1504087"/>
                      <a:pt x="2000281" y="1514606"/>
                    </a:cubicBezTo>
                    <a:cubicBezTo>
                      <a:pt x="1995566" y="1519684"/>
                      <a:pt x="1991213" y="1525125"/>
                      <a:pt x="1987948" y="1531291"/>
                    </a:cubicBezTo>
                    <a:cubicBezTo>
                      <a:pt x="1983596" y="1539997"/>
                      <a:pt x="1985772" y="1546525"/>
                      <a:pt x="1994840" y="1548339"/>
                    </a:cubicBezTo>
                    <a:cubicBezTo>
                      <a:pt x="2035465" y="1555956"/>
                      <a:pt x="2066658" y="1580621"/>
                      <a:pt x="2098577" y="1604198"/>
                    </a:cubicBezTo>
                    <a:cubicBezTo>
                      <a:pt x="2132673" y="1629588"/>
                      <a:pt x="2170759" y="1647724"/>
                      <a:pt x="2209569" y="1663321"/>
                    </a:cubicBezTo>
                    <a:cubicBezTo>
                      <a:pt x="2275584" y="1689799"/>
                      <a:pt x="2337246" y="1723895"/>
                      <a:pt x="2395644" y="1763794"/>
                    </a:cubicBezTo>
                    <a:cubicBezTo>
                      <a:pt x="2432278" y="1788821"/>
                      <a:pt x="2468188" y="1815300"/>
                      <a:pt x="2505910" y="1839239"/>
                    </a:cubicBezTo>
                    <a:cubicBezTo>
                      <a:pt x="2525497" y="1851572"/>
                      <a:pt x="2537830" y="1870433"/>
                      <a:pt x="2552701" y="1887481"/>
                    </a:cubicBezTo>
                    <a:cubicBezTo>
                      <a:pt x="2572651" y="1910332"/>
                      <a:pt x="2592237" y="1933183"/>
                      <a:pt x="2604933" y="1961113"/>
                    </a:cubicBezTo>
                    <a:cubicBezTo>
                      <a:pt x="2616902" y="1986866"/>
                      <a:pt x="2617628" y="2014070"/>
                      <a:pt x="2600943" y="2035833"/>
                    </a:cubicBezTo>
                    <a:cubicBezTo>
                      <a:pt x="2574827" y="2069928"/>
                      <a:pt x="2564671" y="2109465"/>
                      <a:pt x="2552701" y="2148638"/>
                    </a:cubicBezTo>
                    <a:cubicBezTo>
                      <a:pt x="2545447" y="2172215"/>
                      <a:pt x="2537467" y="2195429"/>
                      <a:pt x="2525497" y="2216829"/>
                    </a:cubicBezTo>
                    <a:cubicBezTo>
                      <a:pt x="2521870" y="2223358"/>
                      <a:pt x="2520419" y="2229162"/>
                      <a:pt x="2522595" y="2236779"/>
                    </a:cubicBezTo>
                    <a:cubicBezTo>
                      <a:pt x="2525497" y="2246209"/>
                      <a:pt x="2522233" y="2255277"/>
                      <a:pt x="2520056" y="2264345"/>
                    </a:cubicBezTo>
                    <a:cubicBezTo>
                      <a:pt x="2512439" y="2297353"/>
                      <a:pt x="2497568" y="2327458"/>
                      <a:pt x="2485235" y="2358289"/>
                    </a:cubicBezTo>
                    <a:cubicBezTo>
                      <a:pt x="2477981" y="2376788"/>
                      <a:pt x="2471452" y="2396012"/>
                      <a:pt x="2467462" y="2415599"/>
                    </a:cubicBezTo>
                    <a:cubicBezTo>
                      <a:pt x="2466374" y="2420314"/>
                      <a:pt x="2465286" y="2425030"/>
                      <a:pt x="2462747" y="2429382"/>
                    </a:cubicBezTo>
                    <a:cubicBezTo>
                      <a:pt x="2431190" y="2483427"/>
                      <a:pt x="2410878" y="2542188"/>
                      <a:pt x="2394918" y="2602399"/>
                    </a:cubicBezTo>
                    <a:cubicBezTo>
                      <a:pt x="2387301" y="2630691"/>
                      <a:pt x="2374969" y="2657895"/>
                      <a:pt x="2366989" y="2686187"/>
                    </a:cubicBezTo>
                    <a:cubicBezTo>
                      <a:pt x="2355382" y="2727174"/>
                      <a:pt x="2347402" y="2768524"/>
                      <a:pt x="2343050" y="2810962"/>
                    </a:cubicBezTo>
                    <a:cubicBezTo>
                      <a:pt x="2342324" y="2818579"/>
                      <a:pt x="2343775" y="2825471"/>
                      <a:pt x="2348491" y="2831637"/>
                    </a:cubicBezTo>
                    <a:cubicBezTo>
                      <a:pt x="2358284" y="2844332"/>
                      <a:pt x="2366626" y="2857753"/>
                      <a:pt x="2380410" y="2866821"/>
                    </a:cubicBezTo>
                    <a:cubicBezTo>
                      <a:pt x="2392379" y="2874438"/>
                      <a:pt x="2393105" y="2888221"/>
                      <a:pt x="2394193" y="2900916"/>
                    </a:cubicBezTo>
                    <a:cubicBezTo>
                      <a:pt x="2394918" y="2908896"/>
                      <a:pt x="2394918" y="2917239"/>
                      <a:pt x="2396732" y="2925218"/>
                    </a:cubicBezTo>
                    <a:cubicBezTo>
                      <a:pt x="2398909" y="2935012"/>
                      <a:pt x="2403261" y="2942991"/>
                      <a:pt x="2412329" y="2947344"/>
                    </a:cubicBezTo>
                    <a:cubicBezTo>
                      <a:pt x="2418133" y="2949883"/>
                      <a:pt x="2420672" y="2954598"/>
                      <a:pt x="2422122" y="2960402"/>
                    </a:cubicBezTo>
                    <a:cubicBezTo>
                      <a:pt x="2424299" y="2970195"/>
                      <a:pt x="2430102" y="2977087"/>
                      <a:pt x="2439533" y="2980714"/>
                    </a:cubicBezTo>
                    <a:cubicBezTo>
                      <a:pt x="2451503" y="2985430"/>
                      <a:pt x="2460208" y="2994498"/>
                      <a:pt x="2466374" y="3005016"/>
                    </a:cubicBezTo>
                    <a:cubicBezTo>
                      <a:pt x="2481971" y="3031495"/>
                      <a:pt x="2490313" y="3043102"/>
                      <a:pt x="2520419" y="3044553"/>
                    </a:cubicBezTo>
                    <a:cubicBezTo>
                      <a:pt x="2537467" y="3045278"/>
                      <a:pt x="2554515" y="3047454"/>
                      <a:pt x="2571200" y="3052895"/>
                    </a:cubicBezTo>
                    <a:cubicBezTo>
                      <a:pt x="2588973" y="3058699"/>
                      <a:pt x="2599854" y="3088079"/>
                      <a:pt x="2606383" y="3104039"/>
                    </a:cubicBezTo>
                    <a:cubicBezTo>
                      <a:pt x="2612912" y="3119635"/>
                      <a:pt x="2593326" y="3146839"/>
                      <a:pt x="2575190" y="3150104"/>
                    </a:cubicBezTo>
                    <a:cubicBezTo>
                      <a:pt x="2565396" y="3151917"/>
                      <a:pt x="2555240" y="3152643"/>
                      <a:pt x="2545084" y="3152643"/>
                    </a:cubicBezTo>
                    <a:cubicBezTo>
                      <a:pt x="2522233" y="3152643"/>
                      <a:pt x="2514253" y="3153368"/>
                      <a:pt x="2491402" y="3155182"/>
                    </a:cubicBezTo>
                    <a:cubicBezTo>
                      <a:pt x="2485598" y="3153005"/>
                      <a:pt x="2477981" y="3153005"/>
                      <a:pt x="2470727" y="3153005"/>
                    </a:cubicBezTo>
                    <a:close/>
                  </a:path>
                </a:pathLst>
              </a:custGeom>
              <a:solidFill>
                <a:schemeClr val="accent2">
                  <a:alpha val="70000"/>
                </a:schemeClr>
              </a:solidFill>
              <a:ln w="3626" cap="flat">
                <a:noFill/>
                <a:prstDash val="solid"/>
                <a:miter/>
              </a:ln>
            </p:spPr>
            <p:txBody>
              <a:bodyPr rtlCol="0" anchor="ctr"/>
              <a:lstStyle/>
              <a:p>
                <a:endParaRPr lang="en-US" dirty="0"/>
              </a:p>
            </p:txBody>
          </p:sp>
          <p:sp>
            <p:nvSpPr>
              <p:cNvPr id="11" name="Graphic 232">
                <a:extLst>
                  <a:ext uri="{FF2B5EF4-FFF2-40B4-BE49-F238E27FC236}">
                    <a16:creationId xmlns:a16="http://schemas.microsoft.com/office/drawing/2014/main" id="{8C0B2E1B-F1E6-4819-839D-66FBD1B5DB1A}"/>
                  </a:ext>
                </a:extLst>
              </p:cNvPr>
              <p:cNvSpPr/>
              <p:nvPr/>
            </p:nvSpPr>
            <p:spPr>
              <a:xfrm flipH="1">
                <a:off x="2452700" y="-1993949"/>
                <a:ext cx="5937136" cy="6655985"/>
              </a:xfrm>
              <a:custGeom>
                <a:avLst/>
                <a:gdLst>
                  <a:gd name="connsiteX0" fmla="*/ 3002233 w 3017885"/>
                  <a:gd name="connsiteY0" fmla="*/ 604118 h 3383280"/>
                  <a:gd name="connsiteX1" fmla="*/ 2957573 w 3017885"/>
                  <a:gd name="connsiteY1" fmla="*/ 595321 h 3383280"/>
                  <a:gd name="connsiteX2" fmla="*/ 2930507 w 3017885"/>
                  <a:gd name="connsiteY2" fmla="*/ 593291 h 3383280"/>
                  <a:gd name="connsiteX3" fmla="*/ 2852692 w 3017885"/>
                  <a:gd name="connsiteY3" fmla="*/ 682610 h 3383280"/>
                  <a:gd name="connsiteX4" fmla="*/ 2849308 w 3017885"/>
                  <a:gd name="connsiteY4" fmla="*/ 734036 h 3383280"/>
                  <a:gd name="connsiteX5" fmla="*/ 2806002 w 3017885"/>
                  <a:gd name="connsiteY5" fmla="*/ 671107 h 3383280"/>
                  <a:gd name="connsiteX6" fmla="*/ 2851338 w 3017885"/>
                  <a:gd name="connsiteY6" fmla="*/ 815234 h 3383280"/>
                  <a:gd name="connsiteX7" fmla="*/ 2824272 w 3017885"/>
                  <a:gd name="connsiteY7" fmla="*/ 947182 h 3383280"/>
                  <a:gd name="connsiteX8" fmla="*/ 2705857 w 3017885"/>
                  <a:gd name="connsiteY8" fmla="*/ 1185365 h 3383280"/>
                  <a:gd name="connsiteX9" fmla="*/ 2705857 w 3017885"/>
                  <a:gd name="connsiteY9" fmla="*/ 1185365 h 3383280"/>
                  <a:gd name="connsiteX10" fmla="*/ 2705857 w 3017885"/>
                  <a:gd name="connsiteY10" fmla="*/ 1185365 h 3383280"/>
                  <a:gd name="connsiteX11" fmla="*/ 2668641 w 3017885"/>
                  <a:gd name="connsiteY11" fmla="*/ 1163035 h 3383280"/>
                  <a:gd name="connsiteX12" fmla="*/ 2389182 w 3017885"/>
                  <a:gd name="connsiteY12" fmla="*/ 878840 h 3383280"/>
                  <a:gd name="connsiteX13" fmla="*/ 2363470 w 3017885"/>
                  <a:gd name="connsiteY13" fmla="*/ 845007 h 3383280"/>
                  <a:gd name="connsiteX14" fmla="*/ 2327607 w 3017885"/>
                  <a:gd name="connsiteY14" fmla="*/ 706293 h 3383280"/>
                  <a:gd name="connsiteX15" fmla="*/ 2380386 w 3017885"/>
                  <a:gd name="connsiteY15" fmla="*/ 775988 h 3383280"/>
                  <a:gd name="connsiteX16" fmla="*/ 2415572 w 3017885"/>
                  <a:gd name="connsiteY16" fmla="*/ 784785 h 3383280"/>
                  <a:gd name="connsiteX17" fmla="*/ 2477824 w 3017885"/>
                  <a:gd name="connsiteY17" fmla="*/ 738772 h 3383280"/>
                  <a:gd name="connsiteX18" fmla="*/ 2477824 w 3017885"/>
                  <a:gd name="connsiteY18" fmla="*/ 725916 h 3383280"/>
                  <a:gd name="connsiteX19" fmla="*/ 2488651 w 3017885"/>
                  <a:gd name="connsiteY19" fmla="*/ 726592 h 3383280"/>
                  <a:gd name="connsiteX20" fmla="*/ 2495417 w 3017885"/>
                  <a:gd name="connsiteY20" fmla="*/ 723886 h 3383280"/>
                  <a:gd name="connsiteX21" fmla="*/ 2518424 w 3017885"/>
                  <a:gd name="connsiteY21" fmla="*/ 708999 h 3383280"/>
                  <a:gd name="connsiteX22" fmla="*/ 2533987 w 3017885"/>
                  <a:gd name="connsiteY22" fmla="*/ 697496 h 3383280"/>
                  <a:gd name="connsiteX23" fmla="*/ 2542783 w 3017885"/>
                  <a:gd name="connsiteY23" fmla="*/ 655543 h 3383280"/>
                  <a:gd name="connsiteX24" fmla="*/ 2561730 w 3017885"/>
                  <a:gd name="connsiteY24" fmla="*/ 639304 h 3383280"/>
                  <a:gd name="connsiteX25" fmla="*/ 2617892 w 3017885"/>
                  <a:gd name="connsiteY25" fmla="*/ 590584 h 3383280"/>
                  <a:gd name="connsiteX26" fmla="*/ 2642252 w 3017885"/>
                  <a:gd name="connsiteY26" fmla="*/ 552015 h 3383280"/>
                  <a:gd name="connsiteX27" fmla="*/ 2642928 w 3017885"/>
                  <a:gd name="connsiteY27" fmla="*/ 445780 h 3383280"/>
                  <a:gd name="connsiteX28" fmla="*/ 2642928 w 3017885"/>
                  <a:gd name="connsiteY28" fmla="*/ 445780 h 3383280"/>
                  <a:gd name="connsiteX29" fmla="*/ 2575263 w 3017885"/>
                  <a:gd name="connsiteY29" fmla="*/ 341575 h 3383280"/>
                  <a:gd name="connsiteX30" fmla="*/ 2575263 w 3017885"/>
                  <a:gd name="connsiteY30" fmla="*/ 341575 h 3383280"/>
                  <a:gd name="connsiteX31" fmla="*/ 2548873 w 3017885"/>
                  <a:gd name="connsiteY31" fmla="*/ 316539 h 3383280"/>
                  <a:gd name="connsiteX32" fmla="*/ 2525867 w 3017885"/>
                  <a:gd name="connsiteY32" fmla="*/ 307066 h 3383280"/>
                  <a:gd name="connsiteX33" fmla="*/ 2330990 w 3017885"/>
                  <a:gd name="connsiteY33" fmla="*/ 236017 h 3383280"/>
                  <a:gd name="connsiteX34" fmla="*/ 2171299 w 3017885"/>
                  <a:gd name="connsiteY34" fmla="*/ 257670 h 3383280"/>
                  <a:gd name="connsiteX35" fmla="*/ 2012285 w 3017885"/>
                  <a:gd name="connsiteY35" fmla="*/ 332778 h 3383280"/>
                  <a:gd name="connsiteX36" fmla="*/ 1904697 w 3017885"/>
                  <a:gd name="connsiteY36" fmla="*/ 313155 h 3383280"/>
                  <a:gd name="connsiteX37" fmla="*/ 1904697 w 3017885"/>
                  <a:gd name="connsiteY37" fmla="*/ 313155 h 3383280"/>
                  <a:gd name="connsiteX38" fmla="*/ 1782222 w 3017885"/>
                  <a:gd name="connsiteY38" fmla="*/ 250903 h 3383280"/>
                  <a:gd name="connsiteX39" fmla="*/ 1762599 w 3017885"/>
                  <a:gd name="connsiteY39" fmla="*/ 208274 h 3383280"/>
                  <a:gd name="connsiteX40" fmla="*/ 1639448 w 3017885"/>
                  <a:gd name="connsiteY40" fmla="*/ 164291 h 3383280"/>
                  <a:gd name="connsiteX41" fmla="*/ 1705083 w 3017885"/>
                  <a:gd name="connsiteY41" fmla="*/ 234663 h 3383280"/>
                  <a:gd name="connsiteX42" fmla="*/ 1731473 w 3017885"/>
                  <a:gd name="connsiteY42" fmla="*/ 295562 h 3383280"/>
                  <a:gd name="connsiteX43" fmla="*/ 1797108 w 3017885"/>
                  <a:gd name="connsiteY43" fmla="*/ 376761 h 3383280"/>
                  <a:gd name="connsiteX44" fmla="*/ 2019051 w 3017885"/>
                  <a:gd name="connsiteY44" fmla="*/ 523596 h 3383280"/>
                  <a:gd name="connsiteX45" fmla="*/ 1754479 w 3017885"/>
                  <a:gd name="connsiteY45" fmla="*/ 395031 h 3383280"/>
                  <a:gd name="connsiteX46" fmla="*/ 1493966 w 3017885"/>
                  <a:gd name="connsiteY46" fmla="*/ 286089 h 3383280"/>
                  <a:gd name="connsiteX47" fmla="*/ 1044667 w 3017885"/>
                  <a:gd name="connsiteY47" fmla="*/ 152788 h 3383280"/>
                  <a:gd name="connsiteX48" fmla="*/ 872796 w 3017885"/>
                  <a:gd name="connsiteY48" fmla="*/ 116249 h 3383280"/>
                  <a:gd name="connsiteX49" fmla="*/ 872796 w 3017885"/>
                  <a:gd name="connsiteY49" fmla="*/ 116249 h 3383280"/>
                  <a:gd name="connsiteX50" fmla="*/ 872796 w 3017885"/>
                  <a:gd name="connsiteY50" fmla="*/ 116249 h 3383280"/>
                  <a:gd name="connsiteX51" fmla="*/ 861970 w 3017885"/>
                  <a:gd name="connsiteY51" fmla="*/ 102715 h 3383280"/>
                  <a:gd name="connsiteX52" fmla="*/ 677243 w 3017885"/>
                  <a:gd name="connsiteY52" fmla="*/ 38433 h 3383280"/>
                  <a:gd name="connsiteX53" fmla="*/ 619727 w 3017885"/>
                  <a:gd name="connsiteY53" fmla="*/ 9337 h 3383280"/>
                  <a:gd name="connsiteX54" fmla="*/ 571008 w 3017885"/>
                  <a:gd name="connsiteY54" fmla="*/ 24900 h 3383280"/>
                  <a:gd name="connsiteX55" fmla="*/ 571008 w 3017885"/>
                  <a:gd name="connsiteY55" fmla="*/ 24900 h 3383280"/>
                  <a:gd name="connsiteX56" fmla="*/ 559505 w 3017885"/>
                  <a:gd name="connsiteY56" fmla="*/ 35727 h 3383280"/>
                  <a:gd name="connsiteX57" fmla="*/ 559505 w 3017885"/>
                  <a:gd name="connsiteY57" fmla="*/ 35727 h 3383280"/>
                  <a:gd name="connsiteX58" fmla="*/ 493192 w 3017885"/>
                  <a:gd name="connsiteY58" fmla="*/ 104069 h 3383280"/>
                  <a:gd name="connsiteX59" fmla="*/ 493192 w 3017885"/>
                  <a:gd name="connsiteY59" fmla="*/ 104069 h 3383280"/>
                  <a:gd name="connsiteX60" fmla="*/ 485072 w 3017885"/>
                  <a:gd name="connsiteY60" fmla="*/ 139255 h 3383280"/>
                  <a:gd name="connsiteX61" fmla="*/ 547325 w 3017885"/>
                  <a:gd name="connsiteY61" fmla="*/ 169704 h 3383280"/>
                  <a:gd name="connsiteX62" fmla="*/ 612960 w 3017885"/>
                  <a:gd name="connsiteY62" fmla="*/ 192034 h 3383280"/>
                  <a:gd name="connsiteX63" fmla="*/ 610254 w 3017885"/>
                  <a:gd name="connsiteY63" fmla="*/ 220454 h 3383280"/>
                  <a:gd name="connsiteX64" fmla="*/ 586571 w 3017885"/>
                  <a:gd name="connsiteY64" fmla="*/ 244813 h 3383280"/>
                  <a:gd name="connsiteX65" fmla="*/ 612960 w 3017885"/>
                  <a:gd name="connsiteY65" fmla="*/ 254286 h 3383280"/>
                  <a:gd name="connsiteX66" fmla="*/ 732052 w 3017885"/>
                  <a:gd name="connsiteY66" fmla="*/ 236693 h 3383280"/>
                  <a:gd name="connsiteX67" fmla="*/ 1008127 w 3017885"/>
                  <a:gd name="connsiteY67" fmla="*/ 273909 h 3383280"/>
                  <a:gd name="connsiteX68" fmla="*/ 1008127 w 3017885"/>
                  <a:gd name="connsiteY68" fmla="*/ 273909 h 3383280"/>
                  <a:gd name="connsiteX69" fmla="*/ 1313299 w 3017885"/>
                  <a:gd name="connsiteY69" fmla="*/ 379468 h 3383280"/>
                  <a:gd name="connsiteX70" fmla="*/ 1410738 w 3017885"/>
                  <a:gd name="connsiteY70" fmla="*/ 421420 h 3383280"/>
                  <a:gd name="connsiteX71" fmla="*/ 1777485 w 3017885"/>
                  <a:gd name="connsiteY71" fmla="*/ 609531 h 3383280"/>
                  <a:gd name="connsiteX72" fmla="*/ 1704407 w 3017885"/>
                  <a:gd name="connsiteY72" fmla="*/ 711029 h 3383280"/>
                  <a:gd name="connsiteX73" fmla="*/ 1612381 w 3017885"/>
                  <a:gd name="connsiteY73" fmla="*/ 831474 h 3383280"/>
                  <a:gd name="connsiteX74" fmla="*/ 1571105 w 3017885"/>
                  <a:gd name="connsiteY74" fmla="*/ 891020 h 3383280"/>
                  <a:gd name="connsiteX75" fmla="*/ 1439834 w 3017885"/>
                  <a:gd name="connsiteY75" fmla="*/ 1104843 h 3383280"/>
                  <a:gd name="connsiteX76" fmla="*/ 1439834 w 3017885"/>
                  <a:gd name="connsiteY76" fmla="*/ 1104843 h 3383280"/>
                  <a:gd name="connsiteX77" fmla="*/ 1439834 w 3017885"/>
                  <a:gd name="connsiteY77" fmla="*/ 1104843 h 3383280"/>
                  <a:gd name="connsiteX78" fmla="*/ 1388408 w 3017885"/>
                  <a:gd name="connsiteY78" fmla="*/ 1175215 h 3383280"/>
                  <a:gd name="connsiteX79" fmla="*/ 1388408 w 3017885"/>
                  <a:gd name="connsiteY79" fmla="*/ 1175215 h 3383280"/>
                  <a:gd name="connsiteX80" fmla="*/ 1388408 w 3017885"/>
                  <a:gd name="connsiteY80" fmla="*/ 1175215 h 3383280"/>
                  <a:gd name="connsiteX81" fmla="*/ 1390438 w 3017885"/>
                  <a:gd name="connsiteY81" fmla="*/ 1183335 h 3383280"/>
                  <a:gd name="connsiteX82" fmla="*/ 1374875 w 3017885"/>
                  <a:gd name="connsiteY82" fmla="*/ 1200252 h 3383280"/>
                  <a:gd name="connsiteX83" fmla="*/ 1324126 w 3017885"/>
                  <a:gd name="connsiteY83" fmla="*/ 1236791 h 3383280"/>
                  <a:gd name="connsiteX84" fmla="*/ 1203681 w 3017885"/>
                  <a:gd name="connsiteY84" fmla="*/ 1327463 h 3383280"/>
                  <a:gd name="connsiteX85" fmla="*/ 1085266 w 3017885"/>
                  <a:gd name="connsiteY85" fmla="*/ 1497304 h 3383280"/>
                  <a:gd name="connsiteX86" fmla="*/ 1005421 w 3017885"/>
                  <a:gd name="connsiteY86" fmla="*/ 1774056 h 3383280"/>
                  <a:gd name="connsiteX87" fmla="*/ 1005421 w 3017885"/>
                  <a:gd name="connsiteY87" fmla="*/ 1774056 h 3383280"/>
                  <a:gd name="connsiteX88" fmla="*/ 1005421 w 3017885"/>
                  <a:gd name="connsiteY88" fmla="*/ 1774056 h 3383280"/>
                  <a:gd name="connsiteX89" fmla="*/ 952642 w 3017885"/>
                  <a:gd name="connsiteY89" fmla="*/ 1830218 h 3383280"/>
                  <a:gd name="connsiteX90" fmla="*/ 794981 w 3017885"/>
                  <a:gd name="connsiteY90" fmla="*/ 2026448 h 3383280"/>
                  <a:gd name="connsiteX91" fmla="*/ 734759 w 3017885"/>
                  <a:gd name="connsiteY91" fmla="*/ 2065695 h 3383280"/>
                  <a:gd name="connsiteX92" fmla="*/ 650853 w 3017885"/>
                  <a:gd name="connsiteY92" fmla="*/ 2144187 h 3383280"/>
                  <a:gd name="connsiteX93" fmla="*/ 610930 w 3017885"/>
                  <a:gd name="connsiteY93" fmla="*/ 2171930 h 3383280"/>
                  <a:gd name="connsiteX94" fmla="*/ 566271 w 3017885"/>
                  <a:gd name="connsiteY94" fmla="*/ 2206439 h 3383280"/>
                  <a:gd name="connsiteX95" fmla="*/ 430263 w 3017885"/>
                  <a:gd name="connsiteY95" fmla="*/ 2381693 h 3383280"/>
                  <a:gd name="connsiteX96" fmla="*/ 333502 w 3017885"/>
                  <a:gd name="connsiteY96" fmla="*/ 2566420 h 3383280"/>
                  <a:gd name="connsiteX97" fmla="*/ 174487 w 3017885"/>
                  <a:gd name="connsiteY97" fmla="*/ 2816106 h 3383280"/>
                  <a:gd name="connsiteX98" fmla="*/ 128475 w 3017885"/>
                  <a:gd name="connsiteY98" fmla="*/ 2819489 h 3383280"/>
                  <a:gd name="connsiteX99" fmla="*/ 29006 w 3017885"/>
                  <a:gd name="connsiteY99" fmla="*/ 2834376 h 3383280"/>
                  <a:gd name="connsiteX100" fmla="*/ 17503 w 3017885"/>
                  <a:gd name="connsiteY100" fmla="*/ 2836406 h 3383280"/>
                  <a:gd name="connsiteX101" fmla="*/ 1940 w 3017885"/>
                  <a:gd name="connsiteY101" fmla="*/ 2841142 h 3383280"/>
                  <a:gd name="connsiteX102" fmla="*/ 31713 w 3017885"/>
                  <a:gd name="connsiteY102" fmla="*/ 3159171 h 3383280"/>
                  <a:gd name="connsiteX103" fmla="*/ 60809 w 3017885"/>
                  <a:gd name="connsiteY103" fmla="*/ 3276909 h 3383280"/>
                  <a:gd name="connsiteX104" fmla="*/ 60809 w 3017885"/>
                  <a:gd name="connsiteY104" fmla="*/ 3276909 h 3383280"/>
                  <a:gd name="connsiteX105" fmla="*/ 123738 w 3017885"/>
                  <a:gd name="connsiteY105" fmla="*/ 3372317 h 3383280"/>
                  <a:gd name="connsiteX106" fmla="*/ 189374 w 3017885"/>
                  <a:gd name="connsiteY106" fmla="*/ 3368934 h 3383280"/>
                  <a:gd name="connsiteX107" fmla="*/ 189374 w 3017885"/>
                  <a:gd name="connsiteY107" fmla="*/ 3368934 h 3383280"/>
                  <a:gd name="connsiteX108" fmla="*/ 189374 w 3017885"/>
                  <a:gd name="connsiteY108" fmla="*/ 3368934 h 3383280"/>
                  <a:gd name="connsiteX109" fmla="*/ 189374 w 3017885"/>
                  <a:gd name="connsiteY109" fmla="*/ 3368934 h 3383280"/>
                  <a:gd name="connsiteX110" fmla="*/ 189374 w 3017885"/>
                  <a:gd name="connsiteY110" fmla="*/ 3368934 h 3383280"/>
                  <a:gd name="connsiteX111" fmla="*/ 229297 w 3017885"/>
                  <a:gd name="connsiteY111" fmla="*/ 3186237 h 3383280"/>
                  <a:gd name="connsiteX112" fmla="*/ 242830 w 3017885"/>
                  <a:gd name="connsiteY112" fmla="*/ 3132781 h 3383280"/>
                  <a:gd name="connsiteX113" fmla="*/ 374778 w 3017885"/>
                  <a:gd name="connsiteY113" fmla="*/ 2987977 h 3383280"/>
                  <a:gd name="connsiteX114" fmla="*/ 374778 w 3017885"/>
                  <a:gd name="connsiteY114" fmla="*/ 2987977 h 3383280"/>
                  <a:gd name="connsiteX115" fmla="*/ 388311 w 3017885"/>
                  <a:gd name="connsiteY115" fmla="*/ 2990683 h 3383280"/>
                  <a:gd name="connsiteX116" fmla="*/ 367334 w 3017885"/>
                  <a:gd name="connsiteY116" fmla="*/ 2945348 h 3383280"/>
                  <a:gd name="connsiteX117" fmla="*/ 346358 w 3017885"/>
                  <a:gd name="connsiteY117" fmla="*/ 2874975 h 3383280"/>
                  <a:gd name="connsiteX118" fmla="*/ 439060 w 3017885"/>
                  <a:gd name="connsiteY118" fmla="*/ 2734231 h 3383280"/>
                  <a:gd name="connsiteX119" fmla="*/ 439060 w 3017885"/>
                  <a:gd name="connsiteY119" fmla="*/ 2734231 h 3383280"/>
                  <a:gd name="connsiteX120" fmla="*/ 558828 w 3017885"/>
                  <a:gd name="connsiteY120" fmla="*/ 2578600 h 3383280"/>
                  <a:gd name="connsiteX121" fmla="*/ 808514 w 3017885"/>
                  <a:gd name="connsiteY121" fmla="*/ 2329591 h 3383280"/>
                  <a:gd name="connsiteX122" fmla="*/ 953995 w 3017885"/>
                  <a:gd name="connsiteY122" fmla="*/ 2247715 h 3383280"/>
                  <a:gd name="connsiteX123" fmla="*/ 1151579 w 3017885"/>
                  <a:gd name="connsiteY123" fmla="*/ 2091407 h 3383280"/>
                  <a:gd name="connsiteX124" fmla="*/ 1151579 w 3017885"/>
                  <a:gd name="connsiteY124" fmla="*/ 2091407 h 3383280"/>
                  <a:gd name="connsiteX125" fmla="*/ 1151579 w 3017885"/>
                  <a:gd name="connsiteY125" fmla="*/ 2091407 h 3383280"/>
                  <a:gd name="connsiteX126" fmla="*/ 1443894 w 3017885"/>
                  <a:gd name="connsiteY126" fmla="*/ 1784206 h 3383280"/>
                  <a:gd name="connsiteX127" fmla="*/ 1519003 w 3017885"/>
                  <a:gd name="connsiteY127" fmla="*/ 1746990 h 3383280"/>
                  <a:gd name="connsiteX128" fmla="*/ 1916877 w 3017885"/>
                  <a:gd name="connsiteY128" fmla="*/ 1736840 h 3383280"/>
                  <a:gd name="connsiteX129" fmla="*/ 1916877 w 3017885"/>
                  <a:gd name="connsiteY129" fmla="*/ 1736840 h 3383280"/>
                  <a:gd name="connsiteX130" fmla="*/ 1916877 w 3017885"/>
                  <a:gd name="connsiteY130" fmla="*/ 1736840 h 3383280"/>
                  <a:gd name="connsiteX131" fmla="*/ 1916877 w 3017885"/>
                  <a:gd name="connsiteY131" fmla="*/ 1736840 h 3383280"/>
                  <a:gd name="connsiteX132" fmla="*/ 1916877 w 3017885"/>
                  <a:gd name="connsiteY132" fmla="*/ 1736840 h 3383280"/>
                  <a:gd name="connsiteX133" fmla="*/ 1916877 w 3017885"/>
                  <a:gd name="connsiteY133" fmla="*/ 1736840 h 3383280"/>
                  <a:gd name="connsiteX134" fmla="*/ 2014992 w 3017885"/>
                  <a:gd name="connsiteY134" fmla="*/ 1736840 h 3383280"/>
                  <a:gd name="connsiteX135" fmla="*/ 2033938 w 3017885"/>
                  <a:gd name="connsiteY135" fmla="*/ 1772702 h 3383280"/>
                  <a:gd name="connsiteX136" fmla="*/ 1876277 w 3017885"/>
                  <a:gd name="connsiteY136" fmla="*/ 2129300 h 3383280"/>
                  <a:gd name="connsiteX137" fmla="*/ 1803875 w 3017885"/>
                  <a:gd name="connsiteY137" fmla="*/ 2301171 h 3383280"/>
                  <a:gd name="connsiteX138" fmla="*/ 1803875 w 3017885"/>
                  <a:gd name="connsiteY138" fmla="*/ 2301171 h 3383280"/>
                  <a:gd name="connsiteX139" fmla="*/ 1635388 w 3017885"/>
                  <a:gd name="connsiteY139" fmla="*/ 2355980 h 3383280"/>
                  <a:gd name="connsiteX140" fmla="*/ 1635388 w 3017885"/>
                  <a:gd name="connsiteY140" fmla="*/ 2355980 h 3383280"/>
                  <a:gd name="connsiteX141" fmla="*/ 1635388 w 3017885"/>
                  <a:gd name="connsiteY141" fmla="*/ 2355980 h 3383280"/>
                  <a:gd name="connsiteX142" fmla="*/ 1598172 w 3017885"/>
                  <a:gd name="connsiteY142" fmla="*/ 2383046 h 3383280"/>
                  <a:gd name="connsiteX143" fmla="*/ 1651627 w 3017885"/>
                  <a:gd name="connsiteY143" fmla="*/ 2462892 h 3383280"/>
                  <a:gd name="connsiteX144" fmla="*/ 1656364 w 3017885"/>
                  <a:gd name="connsiteY144" fmla="*/ 2458832 h 3383280"/>
                  <a:gd name="connsiteX145" fmla="*/ 1657041 w 3017885"/>
                  <a:gd name="connsiteY145" fmla="*/ 2458832 h 3383280"/>
                  <a:gd name="connsiteX146" fmla="*/ 1651627 w 3017885"/>
                  <a:gd name="connsiteY146" fmla="*/ 2462215 h 3383280"/>
                  <a:gd name="connsiteX147" fmla="*/ 1718616 w 3017885"/>
                  <a:gd name="connsiteY147" fmla="*/ 2561683 h 3383280"/>
                  <a:gd name="connsiteX148" fmla="*/ 1718616 w 3017885"/>
                  <a:gd name="connsiteY148" fmla="*/ 2561683 h 3383280"/>
                  <a:gd name="connsiteX149" fmla="*/ 1795078 w 3017885"/>
                  <a:gd name="connsiteY149" fmla="*/ 2660475 h 3383280"/>
                  <a:gd name="connsiteX150" fmla="*/ 1956799 w 3017885"/>
                  <a:gd name="connsiteY150" fmla="*/ 2828286 h 3383280"/>
                  <a:gd name="connsiteX151" fmla="*/ 1956799 w 3017885"/>
                  <a:gd name="connsiteY151" fmla="*/ 2828286 h 3383280"/>
                  <a:gd name="connsiteX152" fmla="*/ 1956799 w 3017885"/>
                  <a:gd name="connsiteY152" fmla="*/ 2828286 h 3383280"/>
                  <a:gd name="connsiteX153" fmla="*/ 1981835 w 3017885"/>
                  <a:gd name="connsiteY153" fmla="*/ 2828286 h 3383280"/>
                  <a:gd name="connsiteX154" fmla="*/ 1942589 w 3017885"/>
                  <a:gd name="connsiteY154" fmla="*/ 2642882 h 3383280"/>
                  <a:gd name="connsiteX155" fmla="*/ 1930410 w 3017885"/>
                  <a:gd name="connsiteY155" fmla="*/ 2555594 h 3383280"/>
                  <a:gd name="connsiteX156" fmla="*/ 1930410 w 3017885"/>
                  <a:gd name="connsiteY156" fmla="*/ 2555594 h 3383280"/>
                  <a:gd name="connsiteX157" fmla="*/ 2006872 w 3017885"/>
                  <a:gd name="connsiteY157" fmla="*/ 2380340 h 3383280"/>
                  <a:gd name="connsiteX158" fmla="*/ 2006872 w 3017885"/>
                  <a:gd name="connsiteY158" fmla="*/ 2380340 h 3383280"/>
                  <a:gd name="connsiteX159" fmla="*/ 2006872 w 3017885"/>
                  <a:gd name="connsiteY159" fmla="*/ 2380340 h 3383280"/>
                  <a:gd name="connsiteX160" fmla="*/ 2004165 w 3017885"/>
                  <a:gd name="connsiteY160" fmla="*/ 2344477 h 3383280"/>
                  <a:gd name="connsiteX161" fmla="*/ 1985219 w 3017885"/>
                  <a:gd name="connsiteY161" fmla="*/ 2277488 h 3383280"/>
                  <a:gd name="connsiteX162" fmla="*/ 2006872 w 3017885"/>
                  <a:gd name="connsiteY162" fmla="*/ 2218619 h 3383280"/>
                  <a:gd name="connsiteX163" fmla="*/ 2006872 w 3017885"/>
                  <a:gd name="connsiteY163" fmla="*/ 2218619 h 3383280"/>
                  <a:gd name="connsiteX164" fmla="*/ 2006872 w 3017885"/>
                  <a:gd name="connsiteY164" fmla="*/ 2218619 h 3383280"/>
                  <a:gd name="connsiteX165" fmla="*/ 2270091 w 3017885"/>
                  <a:gd name="connsiteY165" fmla="*/ 1875554 h 3383280"/>
                  <a:gd name="connsiteX166" fmla="*/ 2349936 w 3017885"/>
                  <a:gd name="connsiteY166" fmla="*/ 1759169 h 3383280"/>
                  <a:gd name="connsiteX167" fmla="*/ 2274151 w 3017885"/>
                  <a:gd name="connsiteY167" fmla="*/ 1507453 h 3383280"/>
                  <a:gd name="connsiteX168" fmla="*/ 2274151 w 3017885"/>
                  <a:gd name="connsiteY168" fmla="*/ 1507453 h 3383280"/>
                  <a:gd name="connsiteX169" fmla="*/ 2274151 w 3017885"/>
                  <a:gd name="connsiteY169" fmla="*/ 1507453 h 3383280"/>
                  <a:gd name="connsiteX170" fmla="*/ 1945296 w 3017885"/>
                  <a:gd name="connsiteY170" fmla="*/ 1388362 h 3383280"/>
                  <a:gd name="connsiteX171" fmla="*/ 1732149 w 3017885"/>
                  <a:gd name="connsiteY171" fmla="*/ 1349792 h 3383280"/>
                  <a:gd name="connsiteX172" fmla="*/ 1784252 w 3017885"/>
                  <a:gd name="connsiteY172" fmla="*/ 1299720 h 3383280"/>
                  <a:gd name="connsiteX173" fmla="*/ 1879660 w 3017885"/>
                  <a:gd name="connsiteY173" fmla="*/ 1227318 h 3383280"/>
                  <a:gd name="connsiteX174" fmla="*/ 1879660 w 3017885"/>
                  <a:gd name="connsiteY174" fmla="*/ 1227318 h 3383280"/>
                  <a:gd name="connsiteX175" fmla="*/ 1914170 w 3017885"/>
                  <a:gd name="connsiteY175" fmla="*/ 1197545 h 3383280"/>
                  <a:gd name="connsiteX176" fmla="*/ 1914170 w 3017885"/>
                  <a:gd name="connsiteY176" fmla="*/ 1197545 h 3383280"/>
                  <a:gd name="connsiteX177" fmla="*/ 2063711 w 3017885"/>
                  <a:gd name="connsiteY177" fmla="*/ 1167095 h 3383280"/>
                  <a:gd name="connsiteX178" fmla="*/ 2063711 w 3017885"/>
                  <a:gd name="connsiteY178" fmla="*/ 1167095 h 3383280"/>
                  <a:gd name="connsiteX179" fmla="*/ 2063711 w 3017885"/>
                  <a:gd name="connsiteY179" fmla="*/ 1167095 h 3383280"/>
                  <a:gd name="connsiteX180" fmla="*/ 2155736 w 3017885"/>
                  <a:gd name="connsiteY180" fmla="*/ 1083867 h 3383280"/>
                  <a:gd name="connsiteX181" fmla="*/ 2230845 w 3017885"/>
                  <a:gd name="connsiteY181" fmla="*/ 1037854 h 3383280"/>
                  <a:gd name="connsiteX182" fmla="*/ 2364146 w 3017885"/>
                  <a:gd name="connsiteY182" fmla="*/ 1141383 h 3383280"/>
                  <a:gd name="connsiteX183" fmla="*/ 2697738 w 3017885"/>
                  <a:gd name="connsiteY183" fmla="*/ 1371446 h 3383280"/>
                  <a:gd name="connsiteX184" fmla="*/ 2697738 w 3017885"/>
                  <a:gd name="connsiteY184" fmla="*/ 1371446 h 3383280"/>
                  <a:gd name="connsiteX185" fmla="*/ 2697738 w 3017885"/>
                  <a:gd name="connsiteY185" fmla="*/ 1371446 h 3383280"/>
                  <a:gd name="connsiteX186" fmla="*/ 2827655 w 3017885"/>
                  <a:gd name="connsiteY186" fmla="*/ 1326786 h 3383280"/>
                  <a:gd name="connsiteX187" fmla="*/ 2931184 w 3017885"/>
                  <a:gd name="connsiteY187" fmla="*/ 997255 h 3383280"/>
                  <a:gd name="connsiteX188" fmla="*/ 2931184 w 3017885"/>
                  <a:gd name="connsiteY188" fmla="*/ 997255 h 3383280"/>
                  <a:gd name="connsiteX189" fmla="*/ 2931184 w 3017885"/>
                  <a:gd name="connsiteY189" fmla="*/ 997255 h 3383280"/>
                  <a:gd name="connsiteX190" fmla="*/ 2969753 w 3017885"/>
                  <a:gd name="connsiteY190" fmla="*/ 824031 h 3383280"/>
                  <a:gd name="connsiteX191" fmla="*/ 3015766 w 3017885"/>
                  <a:gd name="connsiteY191" fmla="*/ 692083 h 3383280"/>
                  <a:gd name="connsiteX192" fmla="*/ 3023209 w 3017885"/>
                  <a:gd name="connsiteY192" fmla="*/ 632537 h 3383280"/>
                  <a:gd name="connsiteX193" fmla="*/ 3002233 w 3017885"/>
                  <a:gd name="connsiteY193" fmla="*/ 604118 h 3383280"/>
                  <a:gd name="connsiteX194" fmla="*/ 1985219 w 3017885"/>
                  <a:gd name="connsiteY194" fmla="*/ 1663084 h 3383280"/>
                  <a:gd name="connsiteX195" fmla="*/ 1985219 w 3017885"/>
                  <a:gd name="connsiteY195" fmla="*/ 1663084 h 3383280"/>
                  <a:gd name="connsiteX196" fmla="*/ 1985219 w 3017885"/>
                  <a:gd name="connsiteY196" fmla="*/ 1663084 h 3383280"/>
                  <a:gd name="connsiteX197" fmla="*/ 1985219 w 3017885"/>
                  <a:gd name="connsiteY197" fmla="*/ 1663084 h 3383280"/>
                  <a:gd name="connsiteX198" fmla="*/ 1985219 w 3017885"/>
                  <a:gd name="connsiteY198" fmla="*/ 1663084 h 3383280"/>
                  <a:gd name="connsiteX199" fmla="*/ 2294451 w 3017885"/>
                  <a:gd name="connsiteY199" fmla="*/ 413977 h 3383280"/>
                  <a:gd name="connsiteX200" fmla="*/ 2366853 w 3017885"/>
                  <a:gd name="connsiteY200" fmla="*/ 330749 h 3383280"/>
                  <a:gd name="connsiteX201" fmla="*/ 2432488 w 3017885"/>
                  <a:gd name="connsiteY201" fmla="*/ 325335 h 3383280"/>
                  <a:gd name="connsiteX202" fmla="*/ 2387152 w 3017885"/>
                  <a:gd name="connsiteY202" fmla="*/ 349695 h 3383280"/>
                  <a:gd name="connsiteX203" fmla="*/ 2294451 w 3017885"/>
                  <a:gd name="connsiteY203" fmla="*/ 413977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Lst>
                <a:rect l="l" t="t" r="r" b="b"/>
                <a:pathLst>
                  <a:path w="3017885" h="3383280">
                    <a:moveTo>
                      <a:pt x="3002233" y="604118"/>
                    </a:moveTo>
                    <a:cubicBezTo>
                      <a:pt x="2989376" y="604794"/>
                      <a:pt x="2970430" y="594644"/>
                      <a:pt x="2957573" y="595321"/>
                    </a:cubicBezTo>
                    <a:cubicBezTo>
                      <a:pt x="2957573" y="595321"/>
                      <a:pt x="2930507" y="593291"/>
                      <a:pt x="2930507" y="593291"/>
                    </a:cubicBezTo>
                    <a:cubicBezTo>
                      <a:pt x="2880435" y="577728"/>
                      <a:pt x="2856752" y="665017"/>
                      <a:pt x="2852692" y="682610"/>
                    </a:cubicBezTo>
                    <a:cubicBezTo>
                      <a:pt x="2852692" y="682610"/>
                      <a:pt x="2852692" y="726592"/>
                      <a:pt x="2849308" y="734036"/>
                    </a:cubicBezTo>
                    <a:cubicBezTo>
                      <a:pt x="2826979" y="719149"/>
                      <a:pt x="2844572" y="681256"/>
                      <a:pt x="2806002" y="671107"/>
                    </a:cubicBezTo>
                    <a:cubicBezTo>
                      <a:pt x="2800589" y="731329"/>
                      <a:pt x="2806002" y="776665"/>
                      <a:pt x="2851338" y="815234"/>
                    </a:cubicBezTo>
                    <a:cubicBezTo>
                      <a:pt x="2872991" y="836211"/>
                      <a:pt x="2831715" y="925529"/>
                      <a:pt x="2824272" y="947182"/>
                    </a:cubicBezTo>
                    <a:cubicBezTo>
                      <a:pt x="2793823" y="1037177"/>
                      <a:pt x="2762697" y="1102813"/>
                      <a:pt x="2705857" y="1185365"/>
                    </a:cubicBezTo>
                    <a:cubicBezTo>
                      <a:pt x="2705857" y="1185365"/>
                      <a:pt x="2705857" y="1185365"/>
                      <a:pt x="2705857" y="1185365"/>
                    </a:cubicBezTo>
                    <a:cubicBezTo>
                      <a:pt x="2705857" y="1185365"/>
                      <a:pt x="2705857" y="1185365"/>
                      <a:pt x="2705857" y="1185365"/>
                    </a:cubicBezTo>
                    <a:cubicBezTo>
                      <a:pt x="2688264" y="1186718"/>
                      <a:pt x="2679468" y="1173185"/>
                      <a:pt x="2668641" y="1163035"/>
                    </a:cubicBezTo>
                    <a:cubicBezTo>
                      <a:pt x="2569173" y="1071687"/>
                      <a:pt x="2469704" y="990488"/>
                      <a:pt x="2389182" y="878840"/>
                    </a:cubicBezTo>
                    <a:lnTo>
                      <a:pt x="2363470" y="845007"/>
                    </a:lnTo>
                    <a:cubicBezTo>
                      <a:pt x="2307307" y="743509"/>
                      <a:pt x="2199042" y="713059"/>
                      <a:pt x="2327607" y="706293"/>
                    </a:cubicBezTo>
                    <a:cubicBezTo>
                      <a:pt x="2328960" y="706293"/>
                      <a:pt x="2358733" y="756365"/>
                      <a:pt x="2380386" y="775988"/>
                    </a:cubicBezTo>
                    <a:cubicBezTo>
                      <a:pt x="2387829" y="782078"/>
                      <a:pt x="2412189" y="785461"/>
                      <a:pt x="2415572" y="784785"/>
                    </a:cubicBezTo>
                    <a:cubicBezTo>
                      <a:pt x="2431135" y="782755"/>
                      <a:pt x="2464291" y="736065"/>
                      <a:pt x="2477824" y="738772"/>
                    </a:cubicBezTo>
                    <a:cubicBezTo>
                      <a:pt x="2488651" y="740125"/>
                      <a:pt x="2477148" y="729976"/>
                      <a:pt x="2477824" y="725916"/>
                    </a:cubicBezTo>
                    <a:cubicBezTo>
                      <a:pt x="2479854" y="721856"/>
                      <a:pt x="2484591" y="725239"/>
                      <a:pt x="2488651" y="726592"/>
                    </a:cubicBezTo>
                    <a:cubicBezTo>
                      <a:pt x="2494741" y="729299"/>
                      <a:pt x="2496094" y="726592"/>
                      <a:pt x="2495417" y="723886"/>
                    </a:cubicBezTo>
                    <a:cubicBezTo>
                      <a:pt x="2498801" y="715089"/>
                      <a:pt x="2506920" y="708999"/>
                      <a:pt x="2518424" y="708999"/>
                    </a:cubicBezTo>
                    <a:cubicBezTo>
                      <a:pt x="2525867" y="708999"/>
                      <a:pt x="2531280" y="704939"/>
                      <a:pt x="2533987" y="697496"/>
                    </a:cubicBezTo>
                    <a:cubicBezTo>
                      <a:pt x="2536017" y="683286"/>
                      <a:pt x="2533987" y="668400"/>
                      <a:pt x="2542783" y="655543"/>
                    </a:cubicBezTo>
                    <a:cubicBezTo>
                      <a:pt x="2547520" y="647424"/>
                      <a:pt x="2556993" y="640657"/>
                      <a:pt x="2561730" y="639304"/>
                    </a:cubicBezTo>
                    <a:cubicBezTo>
                      <a:pt x="2594886" y="628477"/>
                      <a:pt x="2612479" y="597351"/>
                      <a:pt x="2617892" y="590584"/>
                    </a:cubicBezTo>
                    <a:cubicBezTo>
                      <a:pt x="2623982" y="583141"/>
                      <a:pt x="2640898" y="556075"/>
                      <a:pt x="2642252" y="552015"/>
                    </a:cubicBezTo>
                    <a:cubicBezTo>
                      <a:pt x="2661875" y="522242"/>
                      <a:pt x="2642928" y="445780"/>
                      <a:pt x="2642928" y="445780"/>
                    </a:cubicBezTo>
                    <a:cubicBezTo>
                      <a:pt x="2642928" y="445780"/>
                      <a:pt x="2642928" y="445780"/>
                      <a:pt x="2642928" y="445780"/>
                    </a:cubicBezTo>
                    <a:cubicBezTo>
                      <a:pt x="2622629" y="409241"/>
                      <a:pt x="2621952" y="360521"/>
                      <a:pt x="2575263" y="341575"/>
                    </a:cubicBezTo>
                    <a:lnTo>
                      <a:pt x="2575263" y="341575"/>
                    </a:lnTo>
                    <a:cubicBezTo>
                      <a:pt x="2552933" y="323982"/>
                      <a:pt x="2571203" y="334132"/>
                      <a:pt x="2548873" y="316539"/>
                    </a:cubicBezTo>
                    <a:cubicBezTo>
                      <a:pt x="2540753" y="309096"/>
                      <a:pt x="2525867" y="307066"/>
                      <a:pt x="2525867" y="307066"/>
                    </a:cubicBezTo>
                    <a:cubicBezTo>
                      <a:pt x="2510980" y="210980"/>
                      <a:pt x="2424369" y="157525"/>
                      <a:pt x="2330990" y="236017"/>
                    </a:cubicBezTo>
                    <a:cubicBezTo>
                      <a:pt x="2287007" y="272556"/>
                      <a:pt x="2220695" y="232633"/>
                      <a:pt x="2171299" y="257670"/>
                    </a:cubicBezTo>
                    <a:cubicBezTo>
                      <a:pt x="2109724" y="270526"/>
                      <a:pt x="2076567" y="330749"/>
                      <a:pt x="2012285" y="332778"/>
                    </a:cubicBezTo>
                    <a:cubicBezTo>
                      <a:pt x="1976422" y="333455"/>
                      <a:pt x="1904697" y="313155"/>
                      <a:pt x="1904697" y="313155"/>
                    </a:cubicBezTo>
                    <a:cubicBezTo>
                      <a:pt x="1904697" y="313155"/>
                      <a:pt x="1904697" y="313155"/>
                      <a:pt x="1904697" y="313155"/>
                    </a:cubicBezTo>
                    <a:cubicBezTo>
                      <a:pt x="1871541" y="300299"/>
                      <a:pt x="1797108" y="283383"/>
                      <a:pt x="1782222" y="250903"/>
                    </a:cubicBezTo>
                    <a:cubicBezTo>
                      <a:pt x="1782222" y="250903"/>
                      <a:pt x="1762599" y="208274"/>
                      <a:pt x="1762599" y="208274"/>
                    </a:cubicBezTo>
                    <a:cubicBezTo>
                      <a:pt x="1727413" y="154141"/>
                      <a:pt x="1663130" y="169028"/>
                      <a:pt x="1639448" y="164291"/>
                    </a:cubicBezTo>
                    <a:cubicBezTo>
                      <a:pt x="1684783" y="189327"/>
                      <a:pt x="1686813" y="208274"/>
                      <a:pt x="1705083" y="234663"/>
                    </a:cubicBezTo>
                    <a:cubicBezTo>
                      <a:pt x="1713880" y="254963"/>
                      <a:pt x="1724706" y="271879"/>
                      <a:pt x="1731473" y="295562"/>
                    </a:cubicBezTo>
                    <a:cubicBezTo>
                      <a:pt x="1743653" y="314509"/>
                      <a:pt x="1776809" y="354431"/>
                      <a:pt x="1797108" y="376761"/>
                    </a:cubicBezTo>
                    <a:cubicBezTo>
                      <a:pt x="1865451" y="426157"/>
                      <a:pt x="2044088" y="491793"/>
                      <a:pt x="2019051" y="523596"/>
                    </a:cubicBezTo>
                    <a:cubicBezTo>
                      <a:pt x="1976422" y="488409"/>
                      <a:pt x="1754479" y="395031"/>
                      <a:pt x="1754479" y="395031"/>
                    </a:cubicBezTo>
                    <a:cubicBezTo>
                      <a:pt x="1667867" y="358491"/>
                      <a:pt x="1580578" y="322629"/>
                      <a:pt x="1493966" y="286089"/>
                    </a:cubicBezTo>
                    <a:cubicBezTo>
                      <a:pt x="1345779" y="237370"/>
                      <a:pt x="1197591" y="187974"/>
                      <a:pt x="1044667" y="152788"/>
                    </a:cubicBezTo>
                    <a:cubicBezTo>
                      <a:pt x="991888" y="135872"/>
                      <a:pt x="875503" y="119632"/>
                      <a:pt x="872796" y="116249"/>
                    </a:cubicBezTo>
                    <a:cubicBezTo>
                      <a:pt x="872796" y="116249"/>
                      <a:pt x="872796" y="116249"/>
                      <a:pt x="872796" y="116249"/>
                    </a:cubicBezTo>
                    <a:cubicBezTo>
                      <a:pt x="872796" y="116249"/>
                      <a:pt x="872796" y="116249"/>
                      <a:pt x="872796" y="116249"/>
                    </a:cubicBezTo>
                    <a:cubicBezTo>
                      <a:pt x="869413" y="111512"/>
                      <a:pt x="865353" y="107452"/>
                      <a:pt x="861970" y="102715"/>
                    </a:cubicBezTo>
                    <a:cubicBezTo>
                      <a:pt x="793628" y="100685"/>
                      <a:pt x="733405" y="75649"/>
                      <a:pt x="677243" y="38433"/>
                    </a:cubicBezTo>
                    <a:cubicBezTo>
                      <a:pt x="658296" y="28960"/>
                      <a:pt x="639350" y="19487"/>
                      <a:pt x="619727" y="9337"/>
                    </a:cubicBezTo>
                    <a:cubicBezTo>
                      <a:pt x="598751" y="-1490"/>
                      <a:pt x="578451" y="-9609"/>
                      <a:pt x="571008" y="24900"/>
                    </a:cubicBezTo>
                    <a:cubicBezTo>
                      <a:pt x="571008" y="24900"/>
                      <a:pt x="571008" y="24900"/>
                      <a:pt x="571008" y="24900"/>
                    </a:cubicBezTo>
                    <a:cubicBezTo>
                      <a:pt x="566948" y="28283"/>
                      <a:pt x="562888" y="31667"/>
                      <a:pt x="559505" y="35727"/>
                    </a:cubicBezTo>
                    <a:cubicBezTo>
                      <a:pt x="559505" y="35727"/>
                      <a:pt x="559505" y="35727"/>
                      <a:pt x="559505" y="35727"/>
                    </a:cubicBezTo>
                    <a:cubicBezTo>
                      <a:pt x="503342" y="24900"/>
                      <a:pt x="499959" y="66176"/>
                      <a:pt x="493192" y="104069"/>
                    </a:cubicBezTo>
                    <a:lnTo>
                      <a:pt x="493192" y="104069"/>
                    </a:lnTo>
                    <a:cubicBezTo>
                      <a:pt x="459360" y="108129"/>
                      <a:pt x="464096" y="124368"/>
                      <a:pt x="485072" y="139255"/>
                    </a:cubicBezTo>
                    <a:cubicBezTo>
                      <a:pt x="504019" y="152111"/>
                      <a:pt x="526348" y="159555"/>
                      <a:pt x="547325" y="169704"/>
                    </a:cubicBezTo>
                    <a:cubicBezTo>
                      <a:pt x="568978" y="177148"/>
                      <a:pt x="591308" y="183914"/>
                      <a:pt x="612960" y="192034"/>
                    </a:cubicBezTo>
                    <a:cubicBezTo>
                      <a:pt x="644087" y="204214"/>
                      <a:pt x="614990" y="210980"/>
                      <a:pt x="610254" y="220454"/>
                    </a:cubicBezTo>
                    <a:cubicBezTo>
                      <a:pt x="597397" y="223837"/>
                      <a:pt x="583864" y="229250"/>
                      <a:pt x="586571" y="244813"/>
                    </a:cubicBezTo>
                    <a:cubicBezTo>
                      <a:pt x="589278" y="259023"/>
                      <a:pt x="603487" y="254963"/>
                      <a:pt x="612960" y="254286"/>
                    </a:cubicBezTo>
                    <a:cubicBezTo>
                      <a:pt x="652883" y="249550"/>
                      <a:pt x="694159" y="255640"/>
                      <a:pt x="732052" y="236693"/>
                    </a:cubicBezTo>
                    <a:cubicBezTo>
                      <a:pt x="847083" y="204214"/>
                      <a:pt x="916779" y="256993"/>
                      <a:pt x="1008127" y="273909"/>
                    </a:cubicBezTo>
                    <a:lnTo>
                      <a:pt x="1008127" y="273909"/>
                    </a:lnTo>
                    <a:cubicBezTo>
                      <a:pt x="1108273" y="313832"/>
                      <a:pt x="1209771" y="349695"/>
                      <a:pt x="1313299" y="379468"/>
                    </a:cubicBezTo>
                    <a:cubicBezTo>
                      <a:pt x="1315329" y="384204"/>
                      <a:pt x="1383672" y="404504"/>
                      <a:pt x="1410738" y="421420"/>
                    </a:cubicBezTo>
                    <a:cubicBezTo>
                      <a:pt x="1498026" y="478260"/>
                      <a:pt x="1782222" y="578405"/>
                      <a:pt x="1777485" y="609531"/>
                    </a:cubicBezTo>
                    <a:cubicBezTo>
                      <a:pt x="1746359" y="681933"/>
                      <a:pt x="1708466" y="706293"/>
                      <a:pt x="1704407" y="711029"/>
                    </a:cubicBezTo>
                    <a:cubicBezTo>
                      <a:pt x="1673280" y="750952"/>
                      <a:pt x="1623208" y="775988"/>
                      <a:pt x="1612381" y="831474"/>
                    </a:cubicBezTo>
                    <a:cubicBezTo>
                      <a:pt x="1612381" y="831474"/>
                      <a:pt x="1581932" y="869367"/>
                      <a:pt x="1571105" y="891020"/>
                    </a:cubicBezTo>
                    <a:cubicBezTo>
                      <a:pt x="1531183" y="964775"/>
                      <a:pt x="1489230" y="1037177"/>
                      <a:pt x="1439834" y="1104843"/>
                    </a:cubicBezTo>
                    <a:cubicBezTo>
                      <a:pt x="1439834" y="1104843"/>
                      <a:pt x="1439834" y="1104843"/>
                      <a:pt x="1439834" y="1104843"/>
                    </a:cubicBezTo>
                    <a:cubicBezTo>
                      <a:pt x="1439834" y="1104843"/>
                      <a:pt x="1439834" y="1104843"/>
                      <a:pt x="1439834" y="1104843"/>
                    </a:cubicBezTo>
                    <a:cubicBezTo>
                      <a:pt x="1418858" y="1125819"/>
                      <a:pt x="1376228" y="1130556"/>
                      <a:pt x="1388408" y="1175215"/>
                    </a:cubicBezTo>
                    <a:cubicBezTo>
                      <a:pt x="1388408" y="1175215"/>
                      <a:pt x="1388408" y="1175215"/>
                      <a:pt x="1388408" y="1175215"/>
                    </a:cubicBezTo>
                    <a:cubicBezTo>
                      <a:pt x="1388408" y="1175215"/>
                      <a:pt x="1388408" y="1175215"/>
                      <a:pt x="1388408" y="1175215"/>
                    </a:cubicBezTo>
                    <a:cubicBezTo>
                      <a:pt x="1389762" y="1177922"/>
                      <a:pt x="1390438" y="1180628"/>
                      <a:pt x="1390438" y="1183335"/>
                    </a:cubicBezTo>
                    <a:cubicBezTo>
                      <a:pt x="1385025" y="1189425"/>
                      <a:pt x="1376228" y="1197545"/>
                      <a:pt x="1374875" y="1200252"/>
                    </a:cubicBezTo>
                    <a:cubicBezTo>
                      <a:pt x="1364049" y="1222581"/>
                      <a:pt x="1349162" y="1207018"/>
                      <a:pt x="1324126" y="1236791"/>
                    </a:cubicBezTo>
                    <a:cubicBezTo>
                      <a:pt x="1293000" y="1278744"/>
                      <a:pt x="1251047" y="1307163"/>
                      <a:pt x="1203681" y="1327463"/>
                    </a:cubicBezTo>
                    <a:cubicBezTo>
                      <a:pt x="1130602" y="1360619"/>
                      <a:pt x="1102859" y="1425578"/>
                      <a:pt x="1085266" y="1497304"/>
                    </a:cubicBezTo>
                    <a:cubicBezTo>
                      <a:pt x="1067673" y="1560909"/>
                      <a:pt x="1065643" y="1701654"/>
                      <a:pt x="1005421" y="1774056"/>
                    </a:cubicBezTo>
                    <a:cubicBezTo>
                      <a:pt x="1005421" y="1774056"/>
                      <a:pt x="1005421" y="1774056"/>
                      <a:pt x="1005421" y="1774056"/>
                    </a:cubicBezTo>
                    <a:cubicBezTo>
                      <a:pt x="1005421" y="1774056"/>
                      <a:pt x="1005421" y="1774056"/>
                      <a:pt x="1005421" y="1774056"/>
                    </a:cubicBezTo>
                    <a:cubicBezTo>
                      <a:pt x="987828" y="1793002"/>
                      <a:pt x="970911" y="1811949"/>
                      <a:pt x="952642" y="1830218"/>
                    </a:cubicBezTo>
                    <a:cubicBezTo>
                      <a:pt x="893096" y="1889764"/>
                      <a:pt x="859263" y="1970286"/>
                      <a:pt x="794981" y="2026448"/>
                    </a:cubicBezTo>
                    <a:cubicBezTo>
                      <a:pt x="776035" y="2040658"/>
                      <a:pt x="759118" y="2056898"/>
                      <a:pt x="734759" y="2065695"/>
                    </a:cubicBezTo>
                    <a:cubicBezTo>
                      <a:pt x="696866" y="2079228"/>
                      <a:pt x="667770" y="2105617"/>
                      <a:pt x="650853" y="2144187"/>
                    </a:cubicBezTo>
                    <a:cubicBezTo>
                      <a:pt x="637320" y="2153660"/>
                      <a:pt x="624464" y="2163133"/>
                      <a:pt x="610930" y="2171930"/>
                    </a:cubicBezTo>
                    <a:cubicBezTo>
                      <a:pt x="589954" y="2187493"/>
                      <a:pt x="583188" y="2190876"/>
                      <a:pt x="566271" y="2206439"/>
                    </a:cubicBezTo>
                    <a:cubicBezTo>
                      <a:pt x="516199" y="2252452"/>
                      <a:pt x="462066" y="2314704"/>
                      <a:pt x="430263" y="2381693"/>
                    </a:cubicBezTo>
                    <a:cubicBezTo>
                      <a:pt x="395754" y="2443945"/>
                      <a:pt x="368011" y="2504168"/>
                      <a:pt x="333502" y="2566420"/>
                    </a:cubicBezTo>
                    <a:cubicBezTo>
                      <a:pt x="303052" y="2635439"/>
                      <a:pt x="213733" y="2811370"/>
                      <a:pt x="174487" y="2816106"/>
                    </a:cubicBezTo>
                    <a:cubicBezTo>
                      <a:pt x="174487" y="2816106"/>
                      <a:pt x="160278" y="2815429"/>
                      <a:pt x="128475" y="2819489"/>
                    </a:cubicBezTo>
                    <a:cubicBezTo>
                      <a:pt x="94642" y="2824226"/>
                      <a:pt x="58103" y="2807986"/>
                      <a:pt x="29006" y="2834376"/>
                    </a:cubicBezTo>
                    <a:cubicBezTo>
                      <a:pt x="29006" y="2834376"/>
                      <a:pt x="17503" y="2836406"/>
                      <a:pt x="17503" y="2836406"/>
                    </a:cubicBezTo>
                    <a:cubicBezTo>
                      <a:pt x="9383" y="2837759"/>
                      <a:pt x="3970" y="2835052"/>
                      <a:pt x="1940" y="2841142"/>
                    </a:cubicBezTo>
                    <a:cubicBezTo>
                      <a:pt x="-8886" y="2959557"/>
                      <a:pt x="29006" y="3048199"/>
                      <a:pt x="31713" y="3159171"/>
                    </a:cubicBezTo>
                    <a:cubicBezTo>
                      <a:pt x="33066" y="3167967"/>
                      <a:pt x="43216" y="3249166"/>
                      <a:pt x="60809" y="3276909"/>
                    </a:cubicBezTo>
                    <a:cubicBezTo>
                      <a:pt x="60809" y="3276909"/>
                      <a:pt x="60809" y="3276909"/>
                      <a:pt x="60809" y="3276909"/>
                    </a:cubicBezTo>
                    <a:cubicBezTo>
                      <a:pt x="81786" y="3320215"/>
                      <a:pt x="112235" y="3356078"/>
                      <a:pt x="123738" y="3372317"/>
                    </a:cubicBezTo>
                    <a:cubicBezTo>
                      <a:pt x="136595" y="3387204"/>
                      <a:pt x="168397" y="3389910"/>
                      <a:pt x="189374" y="3368934"/>
                    </a:cubicBezTo>
                    <a:cubicBezTo>
                      <a:pt x="189374" y="3368934"/>
                      <a:pt x="189374" y="3368934"/>
                      <a:pt x="189374" y="3368934"/>
                    </a:cubicBezTo>
                    <a:cubicBezTo>
                      <a:pt x="189374" y="3368934"/>
                      <a:pt x="189374" y="3368934"/>
                      <a:pt x="189374" y="3368934"/>
                    </a:cubicBezTo>
                    <a:cubicBezTo>
                      <a:pt x="189374" y="3368934"/>
                      <a:pt x="189374" y="3368934"/>
                      <a:pt x="189374" y="3368934"/>
                    </a:cubicBezTo>
                    <a:cubicBezTo>
                      <a:pt x="189374" y="3368934"/>
                      <a:pt x="189374" y="3368934"/>
                      <a:pt x="189374" y="3368934"/>
                    </a:cubicBezTo>
                    <a:cubicBezTo>
                      <a:pt x="219823" y="3312095"/>
                      <a:pt x="196817" y="3243076"/>
                      <a:pt x="229297" y="3186237"/>
                    </a:cubicBezTo>
                    <a:cubicBezTo>
                      <a:pt x="250950" y="3172704"/>
                      <a:pt x="250950" y="3153757"/>
                      <a:pt x="242830" y="3132781"/>
                    </a:cubicBezTo>
                    <a:cubicBezTo>
                      <a:pt x="263129" y="3018426"/>
                      <a:pt x="273279" y="3007600"/>
                      <a:pt x="374778" y="2987977"/>
                    </a:cubicBezTo>
                    <a:cubicBezTo>
                      <a:pt x="374778" y="2987977"/>
                      <a:pt x="374778" y="2987977"/>
                      <a:pt x="374778" y="2987977"/>
                    </a:cubicBezTo>
                    <a:cubicBezTo>
                      <a:pt x="379514" y="2988653"/>
                      <a:pt x="383574" y="2990007"/>
                      <a:pt x="388311" y="2990683"/>
                    </a:cubicBezTo>
                    <a:cubicBezTo>
                      <a:pt x="396431" y="2991360"/>
                      <a:pt x="384927" y="2947377"/>
                      <a:pt x="367334" y="2945348"/>
                    </a:cubicBezTo>
                    <a:cubicBezTo>
                      <a:pt x="296285" y="2938581"/>
                      <a:pt x="331472" y="2906778"/>
                      <a:pt x="346358" y="2874975"/>
                    </a:cubicBezTo>
                    <a:cubicBezTo>
                      <a:pt x="369364" y="2822873"/>
                      <a:pt x="409287" y="2781597"/>
                      <a:pt x="439060" y="2734231"/>
                    </a:cubicBezTo>
                    <a:lnTo>
                      <a:pt x="439060" y="2734231"/>
                    </a:lnTo>
                    <a:cubicBezTo>
                      <a:pt x="478983" y="2682805"/>
                      <a:pt x="518905" y="2630702"/>
                      <a:pt x="558828" y="2578600"/>
                    </a:cubicBezTo>
                    <a:cubicBezTo>
                      <a:pt x="558828" y="2578600"/>
                      <a:pt x="707016" y="2394549"/>
                      <a:pt x="808514" y="2329591"/>
                    </a:cubicBezTo>
                    <a:cubicBezTo>
                      <a:pt x="862647" y="2313351"/>
                      <a:pt x="917456" y="2276135"/>
                      <a:pt x="953995" y="2247715"/>
                    </a:cubicBezTo>
                    <a:cubicBezTo>
                      <a:pt x="1031810" y="2211176"/>
                      <a:pt x="1098123" y="2159073"/>
                      <a:pt x="1151579" y="2091407"/>
                    </a:cubicBezTo>
                    <a:cubicBezTo>
                      <a:pt x="1151579" y="2091407"/>
                      <a:pt x="1151579" y="2091407"/>
                      <a:pt x="1151579" y="2091407"/>
                    </a:cubicBezTo>
                    <a:cubicBezTo>
                      <a:pt x="1151579" y="2091407"/>
                      <a:pt x="1151579" y="2091407"/>
                      <a:pt x="1151579" y="2091407"/>
                    </a:cubicBezTo>
                    <a:cubicBezTo>
                      <a:pt x="1258490" y="1998029"/>
                      <a:pt x="1364725" y="1903974"/>
                      <a:pt x="1443894" y="1784206"/>
                    </a:cubicBezTo>
                    <a:cubicBezTo>
                      <a:pt x="1462840" y="1755786"/>
                      <a:pt x="1483817" y="1746313"/>
                      <a:pt x="1519003" y="1746990"/>
                    </a:cubicBezTo>
                    <a:cubicBezTo>
                      <a:pt x="1651627" y="1751050"/>
                      <a:pt x="1784929" y="1759169"/>
                      <a:pt x="1916877" y="1736840"/>
                    </a:cubicBezTo>
                    <a:cubicBezTo>
                      <a:pt x="1916877" y="1736840"/>
                      <a:pt x="1916877" y="1736840"/>
                      <a:pt x="1916877" y="1736840"/>
                    </a:cubicBezTo>
                    <a:lnTo>
                      <a:pt x="1916877" y="1736840"/>
                    </a:lnTo>
                    <a:cubicBezTo>
                      <a:pt x="1916877" y="1736840"/>
                      <a:pt x="1916877" y="1736840"/>
                      <a:pt x="1916877" y="1736840"/>
                    </a:cubicBezTo>
                    <a:cubicBezTo>
                      <a:pt x="1916877" y="1736840"/>
                      <a:pt x="1916877" y="1736840"/>
                      <a:pt x="1916877" y="1736840"/>
                    </a:cubicBezTo>
                    <a:lnTo>
                      <a:pt x="1916877" y="1736840"/>
                    </a:lnTo>
                    <a:cubicBezTo>
                      <a:pt x="1949356" y="1736840"/>
                      <a:pt x="1981835" y="1736840"/>
                      <a:pt x="2014992" y="1736840"/>
                    </a:cubicBezTo>
                    <a:cubicBezTo>
                      <a:pt x="2044764" y="1736840"/>
                      <a:pt x="2049501" y="1749696"/>
                      <a:pt x="2033938" y="1772702"/>
                    </a:cubicBezTo>
                    <a:cubicBezTo>
                      <a:pt x="1959506" y="1882321"/>
                      <a:pt x="1939206" y="2014945"/>
                      <a:pt x="1876277" y="2129300"/>
                    </a:cubicBezTo>
                    <a:cubicBezTo>
                      <a:pt x="1847858" y="2186139"/>
                      <a:pt x="1807258" y="2235535"/>
                      <a:pt x="1803875" y="2301171"/>
                    </a:cubicBezTo>
                    <a:cubicBezTo>
                      <a:pt x="1803875" y="2301171"/>
                      <a:pt x="1803875" y="2301171"/>
                      <a:pt x="1803875" y="2301171"/>
                    </a:cubicBezTo>
                    <a:cubicBezTo>
                      <a:pt x="1745682" y="2314027"/>
                      <a:pt x="1697640" y="2355303"/>
                      <a:pt x="1635388" y="2355980"/>
                    </a:cubicBezTo>
                    <a:cubicBezTo>
                      <a:pt x="1635388" y="2355980"/>
                      <a:pt x="1635388" y="2355980"/>
                      <a:pt x="1635388" y="2355980"/>
                    </a:cubicBezTo>
                    <a:cubicBezTo>
                      <a:pt x="1635388" y="2355980"/>
                      <a:pt x="1635388" y="2355980"/>
                      <a:pt x="1635388" y="2355980"/>
                    </a:cubicBezTo>
                    <a:cubicBezTo>
                      <a:pt x="1632004" y="2355303"/>
                      <a:pt x="1595465" y="2362747"/>
                      <a:pt x="1598172" y="2383046"/>
                    </a:cubicBezTo>
                    <a:cubicBezTo>
                      <a:pt x="1599525" y="2395903"/>
                      <a:pt x="1634711" y="2448682"/>
                      <a:pt x="1651627" y="2462892"/>
                    </a:cubicBezTo>
                    <a:cubicBezTo>
                      <a:pt x="1651627" y="2462892"/>
                      <a:pt x="1656364" y="2458832"/>
                      <a:pt x="1656364" y="2458832"/>
                    </a:cubicBezTo>
                    <a:cubicBezTo>
                      <a:pt x="1656364" y="2458832"/>
                      <a:pt x="1657041" y="2458832"/>
                      <a:pt x="1657041" y="2458832"/>
                    </a:cubicBezTo>
                    <a:cubicBezTo>
                      <a:pt x="1655011" y="2460185"/>
                      <a:pt x="1653657" y="2461538"/>
                      <a:pt x="1651627" y="2462215"/>
                    </a:cubicBezTo>
                    <a:cubicBezTo>
                      <a:pt x="1659747" y="2504844"/>
                      <a:pt x="1688843" y="2533264"/>
                      <a:pt x="1718616" y="2561683"/>
                    </a:cubicBezTo>
                    <a:cubicBezTo>
                      <a:pt x="1718616" y="2561683"/>
                      <a:pt x="1718616" y="2561683"/>
                      <a:pt x="1718616" y="2561683"/>
                    </a:cubicBezTo>
                    <a:cubicBezTo>
                      <a:pt x="1744329" y="2594840"/>
                      <a:pt x="1769365" y="2627319"/>
                      <a:pt x="1795078" y="2660475"/>
                    </a:cubicBezTo>
                    <a:cubicBezTo>
                      <a:pt x="1837031" y="2728141"/>
                      <a:pt x="1874247" y="2799866"/>
                      <a:pt x="1956799" y="2828286"/>
                    </a:cubicBezTo>
                    <a:cubicBezTo>
                      <a:pt x="1956799" y="2828286"/>
                      <a:pt x="1956799" y="2828286"/>
                      <a:pt x="1956799" y="2828286"/>
                    </a:cubicBezTo>
                    <a:cubicBezTo>
                      <a:pt x="1956799" y="2828286"/>
                      <a:pt x="1956799" y="2828286"/>
                      <a:pt x="1956799" y="2828286"/>
                    </a:cubicBezTo>
                    <a:cubicBezTo>
                      <a:pt x="1964919" y="2828286"/>
                      <a:pt x="1973716" y="2828286"/>
                      <a:pt x="1981835" y="2828286"/>
                    </a:cubicBezTo>
                    <a:cubicBezTo>
                      <a:pt x="1987249" y="2762650"/>
                      <a:pt x="1952739" y="2705135"/>
                      <a:pt x="1942589" y="2642882"/>
                    </a:cubicBezTo>
                    <a:cubicBezTo>
                      <a:pt x="1949356" y="2612433"/>
                      <a:pt x="1940560" y="2584013"/>
                      <a:pt x="1930410" y="2555594"/>
                    </a:cubicBezTo>
                    <a:cubicBezTo>
                      <a:pt x="1930410" y="2555594"/>
                      <a:pt x="1930410" y="2555594"/>
                      <a:pt x="1930410" y="2555594"/>
                    </a:cubicBezTo>
                    <a:cubicBezTo>
                      <a:pt x="1927703" y="2484545"/>
                      <a:pt x="1941236" y="2420939"/>
                      <a:pt x="2006872" y="2380340"/>
                    </a:cubicBezTo>
                    <a:cubicBezTo>
                      <a:pt x="2006872" y="2380340"/>
                      <a:pt x="2006872" y="2380340"/>
                      <a:pt x="2006872" y="2380340"/>
                    </a:cubicBezTo>
                    <a:cubicBezTo>
                      <a:pt x="2006872" y="2380340"/>
                      <a:pt x="2006872" y="2380340"/>
                      <a:pt x="2006872" y="2380340"/>
                    </a:cubicBezTo>
                    <a:cubicBezTo>
                      <a:pt x="2025142" y="2366807"/>
                      <a:pt x="2029201" y="2347860"/>
                      <a:pt x="2004165" y="2344477"/>
                    </a:cubicBezTo>
                    <a:cubicBezTo>
                      <a:pt x="1938529" y="2336357"/>
                      <a:pt x="1967626" y="2306584"/>
                      <a:pt x="1985219" y="2277488"/>
                    </a:cubicBezTo>
                    <a:cubicBezTo>
                      <a:pt x="1996045" y="2259218"/>
                      <a:pt x="2009578" y="2242302"/>
                      <a:pt x="2006872" y="2218619"/>
                    </a:cubicBezTo>
                    <a:cubicBezTo>
                      <a:pt x="2006872" y="2218619"/>
                      <a:pt x="2006872" y="2218619"/>
                      <a:pt x="2006872" y="2218619"/>
                    </a:cubicBezTo>
                    <a:cubicBezTo>
                      <a:pt x="2006872" y="2218619"/>
                      <a:pt x="2006872" y="2218619"/>
                      <a:pt x="2006872" y="2218619"/>
                    </a:cubicBezTo>
                    <a:cubicBezTo>
                      <a:pt x="2097544" y="2106294"/>
                      <a:pt x="2193629" y="1998706"/>
                      <a:pt x="2270091" y="1875554"/>
                    </a:cubicBezTo>
                    <a:cubicBezTo>
                      <a:pt x="2284977" y="1828865"/>
                      <a:pt x="2322870" y="1797739"/>
                      <a:pt x="2349936" y="1759169"/>
                    </a:cubicBezTo>
                    <a:cubicBezTo>
                      <a:pt x="2437225" y="1633311"/>
                      <a:pt x="2416249" y="1561586"/>
                      <a:pt x="2274151" y="1507453"/>
                    </a:cubicBezTo>
                    <a:cubicBezTo>
                      <a:pt x="2274151" y="1507453"/>
                      <a:pt x="2274151" y="1507453"/>
                      <a:pt x="2274151" y="1507453"/>
                    </a:cubicBezTo>
                    <a:cubicBezTo>
                      <a:pt x="2274151" y="1507453"/>
                      <a:pt x="2274151" y="1507453"/>
                      <a:pt x="2274151" y="1507453"/>
                    </a:cubicBezTo>
                    <a:cubicBezTo>
                      <a:pt x="2268738" y="1500687"/>
                      <a:pt x="2054914" y="1406632"/>
                      <a:pt x="1945296" y="1388362"/>
                    </a:cubicBezTo>
                    <a:cubicBezTo>
                      <a:pt x="1874247" y="1376859"/>
                      <a:pt x="1799815" y="1380919"/>
                      <a:pt x="1732149" y="1349792"/>
                    </a:cubicBezTo>
                    <a:cubicBezTo>
                      <a:pt x="1733503" y="1315960"/>
                      <a:pt x="1763276" y="1312576"/>
                      <a:pt x="1784252" y="1299720"/>
                    </a:cubicBezTo>
                    <a:cubicBezTo>
                      <a:pt x="1818085" y="1278744"/>
                      <a:pt x="1864097" y="1272654"/>
                      <a:pt x="1879660" y="1227318"/>
                    </a:cubicBezTo>
                    <a:cubicBezTo>
                      <a:pt x="1879660" y="1227318"/>
                      <a:pt x="1879660" y="1227318"/>
                      <a:pt x="1879660" y="1227318"/>
                    </a:cubicBezTo>
                    <a:cubicBezTo>
                      <a:pt x="1891164" y="1217845"/>
                      <a:pt x="1902667" y="1207695"/>
                      <a:pt x="1914170" y="1197545"/>
                    </a:cubicBezTo>
                    <a:cubicBezTo>
                      <a:pt x="1914170" y="1197545"/>
                      <a:pt x="1914170" y="1197545"/>
                      <a:pt x="1914170" y="1197545"/>
                    </a:cubicBezTo>
                    <a:cubicBezTo>
                      <a:pt x="1962889" y="1181305"/>
                      <a:pt x="2016345" y="1188748"/>
                      <a:pt x="2063711" y="1167095"/>
                    </a:cubicBezTo>
                    <a:cubicBezTo>
                      <a:pt x="2063711" y="1167095"/>
                      <a:pt x="2063711" y="1167095"/>
                      <a:pt x="2063711" y="1167095"/>
                    </a:cubicBezTo>
                    <a:cubicBezTo>
                      <a:pt x="2063711" y="1167095"/>
                      <a:pt x="2063711" y="1167095"/>
                      <a:pt x="2063711" y="1167095"/>
                    </a:cubicBezTo>
                    <a:cubicBezTo>
                      <a:pt x="2111753" y="1158299"/>
                      <a:pt x="2138143" y="1125819"/>
                      <a:pt x="2155736" y="1083867"/>
                    </a:cubicBezTo>
                    <a:cubicBezTo>
                      <a:pt x="2169946" y="1050034"/>
                      <a:pt x="2190246" y="1028381"/>
                      <a:pt x="2230845" y="1037854"/>
                    </a:cubicBezTo>
                    <a:cubicBezTo>
                      <a:pt x="2280917" y="1065597"/>
                      <a:pt x="2324223" y="1100783"/>
                      <a:pt x="2364146" y="1141383"/>
                    </a:cubicBezTo>
                    <a:cubicBezTo>
                      <a:pt x="2459555" y="1240851"/>
                      <a:pt x="2573233" y="1313930"/>
                      <a:pt x="2697738" y="1371446"/>
                    </a:cubicBezTo>
                    <a:cubicBezTo>
                      <a:pt x="2697738" y="1371446"/>
                      <a:pt x="2697738" y="1371446"/>
                      <a:pt x="2697738" y="1371446"/>
                    </a:cubicBezTo>
                    <a:cubicBezTo>
                      <a:pt x="2697738" y="1371446"/>
                      <a:pt x="2697738" y="1371446"/>
                      <a:pt x="2697738" y="1371446"/>
                    </a:cubicBezTo>
                    <a:cubicBezTo>
                      <a:pt x="2758637" y="1407308"/>
                      <a:pt x="2795853" y="1394452"/>
                      <a:pt x="2827655" y="1326786"/>
                    </a:cubicBezTo>
                    <a:cubicBezTo>
                      <a:pt x="2837129" y="1271977"/>
                      <a:pt x="2919004" y="1056124"/>
                      <a:pt x="2931184" y="997255"/>
                    </a:cubicBezTo>
                    <a:lnTo>
                      <a:pt x="2931184" y="997255"/>
                    </a:lnTo>
                    <a:lnTo>
                      <a:pt x="2931184" y="997255"/>
                    </a:lnTo>
                    <a:cubicBezTo>
                      <a:pt x="2946070" y="942446"/>
                      <a:pt x="2969753" y="824031"/>
                      <a:pt x="2969753" y="824031"/>
                    </a:cubicBezTo>
                    <a:cubicBezTo>
                      <a:pt x="2979226" y="790198"/>
                      <a:pt x="3013059" y="728622"/>
                      <a:pt x="3015766" y="692083"/>
                    </a:cubicBezTo>
                    <a:cubicBezTo>
                      <a:pt x="3022532" y="664340"/>
                      <a:pt x="3023209" y="646070"/>
                      <a:pt x="3023209" y="632537"/>
                    </a:cubicBezTo>
                    <a:cubicBezTo>
                      <a:pt x="3023886" y="616974"/>
                      <a:pt x="3002233" y="604118"/>
                      <a:pt x="3002233" y="604118"/>
                    </a:cubicBezTo>
                    <a:close/>
                    <a:moveTo>
                      <a:pt x="1985219" y="1663084"/>
                    </a:moveTo>
                    <a:cubicBezTo>
                      <a:pt x="1985219" y="1663084"/>
                      <a:pt x="1985219" y="1663084"/>
                      <a:pt x="1985219" y="1663084"/>
                    </a:cubicBezTo>
                    <a:cubicBezTo>
                      <a:pt x="1985219" y="1663084"/>
                      <a:pt x="1984542" y="1663084"/>
                      <a:pt x="1985219" y="1663084"/>
                    </a:cubicBezTo>
                    <a:cubicBezTo>
                      <a:pt x="1984542" y="1663084"/>
                      <a:pt x="1984542" y="1663084"/>
                      <a:pt x="1985219" y="1663084"/>
                    </a:cubicBezTo>
                    <a:cubicBezTo>
                      <a:pt x="1984542" y="1663084"/>
                      <a:pt x="1985219" y="1663084"/>
                      <a:pt x="1985219" y="1663084"/>
                    </a:cubicBezTo>
                    <a:close/>
                    <a:moveTo>
                      <a:pt x="2294451" y="413977"/>
                    </a:moveTo>
                    <a:cubicBezTo>
                      <a:pt x="2280241" y="426157"/>
                      <a:pt x="2341816" y="341575"/>
                      <a:pt x="2366853" y="330749"/>
                    </a:cubicBezTo>
                    <a:cubicBezTo>
                      <a:pt x="2391889" y="319922"/>
                      <a:pt x="2424369" y="307742"/>
                      <a:pt x="2432488" y="325335"/>
                    </a:cubicBezTo>
                    <a:cubicBezTo>
                      <a:pt x="2439932" y="342252"/>
                      <a:pt x="2412189" y="338868"/>
                      <a:pt x="2387152" y="349695"/>
                    </a:cubicBezTo>
                    <a:cubicBezTo>
                      <a:pt x="2362116" y="359845"/>
                      <a:pt x="2343846" y="370671"/>
                      <a:pt x="2294451" y="413977"/>
                    </a:cubicBezTo>
                    <a:close/>
                  </a:path>
                </a:pathLst>
              </a:custGeom>
              <a:solidFill>
                <a:schemeClr val="accent2">
                  <a:alpha val="70000"/>
                </a:schemeClr>
              </a:solidFill>
              <a:ln w="6755"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E4FAE03E-89A0-4F19-A48C-D0A485AED1D5}"/>
                  </a:ext>
                </a:extLst>
              </p:cNvPr>
              <p:cNvSpPr/>
              <p:nvPr/>
            </p:nvSpPr>
            <p:spPr>
              <a:xfrm rot="20979654" flipH="1">
                <a:off x="4954028" y="-2577579"/>
                <a:ext cx="5544811" cy="6969085"/>
              </a:xfrm>
              <a:custGeom>
                <a:avLst/>
                <a:gdLst>
                  <a:gd name="connsiteX0" fmla="*/ 5056453 w 5075311"/>
                  <a:gd name="connsiteY0" fmla="*/ 5614820 h 6378986"/>
                  <a:gd name="connsiteX1" fmla="*/ 4947404 w 5075311"/>
                  <a:gd name="connsiteY1" fmla="*/ 5571364 h 6378986"/>
                  <a:gd name="connsiteX2" fmla="*/ 4861312 w 5075311"/>
                  <a:gd name="connsiteY2" fmla="*/ 5615640 h 6378986"/>
                  <a:gd name="connsiteX3" fmla="*/ 4684209 w 5075311"/>
                  <a:gd name="connsiteY3" fmla="*/ 5686973 h 6378986"/>
                  <a:gd name="connsiteX4" fmla="*/ 4430853 w 5075311"/>
                  <a:gd name="connsiteY4" fmla="*/ 5707471 h 6378986"/>
                  <a:gd name="connsiteX5" fmla="*/ 4398876 w 5075311"/>
                  <a:gd name="connsiteY5" fmla="*/ 5706651 h 6378986"/>
                  <a:gd name="connsiteX6" fmla="*/ 4334103 w 5075311"/>
                  <a:gd name="connsiteY6" fmla="*/ 5658276 h 6378986"/>
                  <a:gd name="connsiteX7" fmla="*/ 4280808 w 5075311"/>
                  <a:gd name="connsiteY7" fmla="*/ 5521349 h 6378986"/>
                  <a:gd name="connsiteX8" fmla="*/ 4194716 w 5075311"/>
                  <a:gd name="connsiteY8" fmla="*/ 5275372 h 6378986"/>
                  <a:gd name="connsiteX9" fmla="*/ 4032372 w 5075311"/>
                  <a:gd name="connsiteY9" fmla="*/ 4761282 h 6378986"/>
                  <a:gd name="connsiteX10" fmla="*/ 4002854 w 5075311"/>
                  <a:gd name="connsiteY10" fmla="*/ 4551382 h 6378986"/>
                  <a:gd name="connsiteX11" fmla="*/ 3934801 w 5075311"/>
                  <a:gd name="connsiteY11" fmla="*/ 4289828 h 6378986"/>
                  <a:gd name="connsiteX12" fmla="*/ 3801974 w 5075311"/>
                  <a:gd name="connsiteY12" fmla="*/ 4074188 h 6378986"/>
                  <a:gd name="connsiteX13" fmla="*/ 3606833 w 5075311"/>
                  <a:gd name="connsiteY13" fmla="*/ 3670787 h 6378986"/>
                  <a:gd name="connsiteX14" fmla="*/ 3358396 w 5075311"/>
                  <a:gd name="connsiteY14" fmla="*/ 3292803 h 6378986"/>
                  <a:gd name="connsiteX15" fmla="*/ 3307562 w 5075311"/>
                  <a:gd name="connsiteY15" fmla="*/ 3228029 h 6378986"/>
                  <a:gd name="connsiteX16" fmla="*/ 3282964 w 5075311"/>
                  <a:gd name="connsiteY16" fmla="*/ 3143578 h 6378986"/>
                  <a:gd name="connsiteX17" fmla="*/ 3320680 w 5075311"/>
                  <a:gd name="connsiteY17" fmla="*/ 3009930 h 6378986"/>
                  <a:gd name="connsiteX18" fmla="*/ 3393653 w 5075311"/>
                  <a:gd name="connsiteY18" fmla="*/ 2678682 h 6378986"/>
                  <a:gd name="connsiteX19" fmla="*/ 3406772 w 5075311"/>
                  <a:gd name="connsiteY19" fmla="*/ 2467143 h 6378986"/>
                  <a:gd name="connsiteX20" fmla="*/ 3482205 w 5075311"/>
                  <a:gd name="connsiteY20" fmla="*/ 2043243 h 6378986"/>
                  <a:gd name="connsiteX21" fmla="*/ 3495323 w 5075311"/>
                  <a:gd name="connsiteY21" fmla="*/ 2008807 h 6378986"/>
                  <a:gd name="connsiteX22" fmla="*/ 3542059 w 5075311"/>
                  <a:gd name="connsiteY22" fmla="*/ 2009627 h 6378986"/>
                  <a:gd name="connsiteX23" fmla="*/ 3561737 w 5075311"/>
                  <a:gd name="connsiteY23" fmla="*/ 2055542 h 6378986"/>
                  <a:gd name="connsiteX24" fmla="*/ 3672426 w 5075311"/>
                  <a:gd name="connsiteY24" fmla="*/ 2252323 h 6378986"/>
                  <a:gd name="connsiteX25" fmla="*/ 3824931 w 5075311"/>
                  <a:gd name="connsiteY25" fmla="*/ 2322017 h 6378986"/>
                  <a:gd name="connsiteX26" fmla="*/ 3904464 w 5075311"/>
                  <a:gd name="connsiteY26" fmla="*/ 2292499 h 6378986"/>
                  <a:gd name="connsiteX27" fmla="*/ 3992196 w 5075311"/>
                  <a:gd name="connsiteY27" fmla="*/ 2211327 h 6378986"/>
                  <a:gd name="connsiteX28" fmla="*/ 4079107 w 5075311"/>
                  <a:gd name="connsiteY28" fmla="*/ 2100638 h 6378986"/>
                  <a:gd name="connsiteX29" fmla="*/ 4270969 w 5075311"/>
                  <a:gd name="connsiteY29" fmla="*/ 1850562 h 6378986"/>
                  <a:gd name="connsiteX30" fmla="*/ 4418555 w 5075311"/>
                  <a:gd name="connsiteY30" fmla="*/ 1652141 h 6378986"/>
                  <a:gd name="connsiteX31" fmla="*/ 4386578 w 5075311"/>
                  <a:gd name="connsiteY31" fmla="*/ 1506195 h 6378986"/>
                  <a:gd name="connsiteX32" fmla="*/ 4173398 w 5075311"/>
                  <a:gd name="connsiteY32" fmla="*/ 1466839 h 6378986"/>
                  <a:gd name="connsiteX33" fmla="*/ 4124203 w 5075311"/>
                  <a:gd name="connsiteY33" fmla="*/ 1560310 h 6378986"/>
                  <a:gd name="connsiteX34" fmla="*/ 4144701 w 5075311"/>
                  <a:gd name="connsiteY34" fmla="*/ 1697237 h 6378986"/>
                  <a:gd name="connsiteX35" fmla="*/ 4102885 w 5075311"/>
                  <a:gd name="connsiteY35" fmla="*/ 1797267 h 6378986"/>
                  <a:gd name="connsiteX36" fmla="*/ 4060249 w 5075311"/>
                  <a:gd name="connsiteY36" fmla="*/ 1831704 h 6378986"/>
                  <a:gd name="connsiteX37" fmla="*/ 3957759 w 5075311"/>
                  <a:gd name="connsiteY37" fmla="*/ 1914516 h 6378986"/>
                  <a:gd name="connsiteX38" fmla="*/ 3900364 w 5075311"/>
                  <a:gd name="connsiteY38" fmla="*/ 1953052 h 6378986"/>
                  <a:gd name="connsiteX39" fmla="*/ 3833131 w 5075311"/>
                  <a:gd name="connsiteY39" fmla="*/ 1925995 h 6378986"/>
                  <a:gd name="connsiteX40" fmla="*/ 3818372 w 5075311"/>
                  <a:gd name="connsiteY40" fmla="*/ 1894838 h 6378986"/>
                  <a:gd name="connsiteX41" fmla="*/ 3641269 w 5075311"/>
                  <a:gd name="connsiteY41" fmla="*/ 1451260 h 6378986"/>
                  <a:gd name="connsiteX42" fmla="*/ 3388734 w 5075311"/>
                  <a:gd name="connsiteY42" fmla="*/ 1191345 h 6378986"/>
                  <a:gd name="connsiteX43" fmla="*/ 3334619 w 5075311"/>
                  <a:gd name="connsiteY43" fmla="*/ 1166748 h 6378986"/>
                  <a:gd name="connsiteX44" fmla="*/ 3306742 w 5075311"/>
                  <a:gd name="connsiteY44" fmla="*/ 1146250 h 6378986"/>
                  <a:gd name="connsiteX45" fmla="*/ 3297722 w 5075311"/>
                  <a:gd name="connsiteY45" fmla="*/ 1126572 h 6378986"/>
                  <a:gd name="connsiteX46" fmla="*/ 3323960 w 5075311"/>
                  <a:gd name="connsiteY46" fmla="*/ 979806 h 6378986"/>
                  <a:gd name="connsiteX47" fmla="*/ 3387914 w 5075311"/>
                  <a:gd name="connsiteY47" fmla="*/ 916672 h 6378986"/>
                  <a:gd name="connsiteX48" fmla="*/ 3491224 w 5075311"/>
                  <a:gd name="connsiteY48" fmla="*/ 901913 h 6378986"/>
                  <a:gd name="connsiteX49" fmla="*/ 3556817 w 5075311"/>
                  <a:gd name="connsiteY49" fmla="*/ 836320 h 6378986"/>
                  <a:gd name="connsiteX50" fmla="*/ 3569116 w 5075311"/>
                  <a:gd name="connsiteY50" fmla="*/ 733009 h 6378986"/>
                  <a:gd name="connsiteX51" fmla="*/ 3578135 w 5075311"/>
                  <a:gd name="connsiteY51" fmla="*/ 678075 h 6378986"/>
                  <a:gd name="connsiteX52" fmla="*/ 3612572 w 5075311"/>
                  <a:gd name="connsiteY52" fmla="*/ 621500 h 6378986"/>
                  <a:gd name="connsiteX53" fmla="*/ 3629790 w 5075311"/>
                  <a:gd name="connsiteY53" fmla="*/ 568205 h 6378986"/>
                  <a:gd name="connsiteX54" fmla="*/ 3613392 w 5075311"/>
                  <a:gd name="connsiteY54" fmla="*/ 542788 h 6378986"/>
                  <a:gd name="connsiteX55" fmla="*/ 3578135 w 5075311"/>
                  <a:gd name="connsiteY55" fmla="*/ 387823 h 6378986"/>
                  <a:gd name="connsiteX56" fmla="*/ 3560097 w 5075311"/>
                  <a:gd name="connsiteY56" fmla="*/ 277133 h 6378986"/>
                  <a:gd name="connsiteX57" fmla="*/ 3479745 w 5075311"/>
                  <a:gd name="connsiteY57" fmla="*/ 112329 h 6378986"/>
                  <a:gd name="connsiteX58" fmla="*/ 3435469 w 5075311"/>
                  <a:gd name="connsiteY58" fmla="*/ 66414 h 6378986"/>
                  <a:gd name="connsiteX59" fmla="*/ 3296082 w 5075311"/>
                  <a:gd name="connsiteY59" fmla="*/ 14759 h 6378986"/>
                  <a:gd name="connsiteX60" fmla="*/ 3226389 w 5075311"/>
                  <a:gd name="connsiteY60" fmla="*/ 0 h 6378986"/>
                  <a:gd name="connsiteX61" fmla="*/ 3036988 w 5075311"/>
                  <a:gd name="connsiteY61" fmla="*/ 0 h 6378986"/>
                  <a:gd name="connsiteX62" fmla="*/ 3022229 w 5075311"/>
                  <a:gd name="connsiteY62" fmla="*/ 7379 h 6378986"/>
                  <a:gd name="connsiteX63" fmla="*/ 2812329 w 5075311"/>
                  <a:gd name="connsiteY63" fmla="*/ 136107 h 6378986"/>
                  <a:gd name="connsiteX64" fmla="*/ 2760674 w 5075311"/>
                  <a:gd name="connsiteY64" fmla="*/ 166444 h 6378986"/>
                  <a:gd name="connsiteX65" fmla="*/ 2560613 w 5075311"/>
                  <a:gd name="connsiteY65" fmla="*/ 318129 h 6378986"/>
                  <a:gd name="connsiteX66" fmla="*/ 2494200 w 5075311"/>
                  <a:gd name="connsiteY66" fmla="*/ 455056 h 6378986"/>
                  <a:gd name="connsiteX67" fmla="*/ 2341694 w 5075311"/>
                  <a:gd name="connsiteY67" fmla="*/ 602642 h 6378986"/>
                  <a:gd name="connsiteX68" fmla="*/ 2313817 w 5075311"/>
                  <a:gd name="connsiteY68" fmla="*/ 619040 h 6378986"/>
                  <a:gd name="connsiteX69" fmla="*/ 2258063 w 5075311"/>
                  <a:gd name="connsiteY69" fmla="*/ 727270 h 6378986"/>
                  <a:gd name="connsiteX70" fmla="*/ 2258063 w 5075311"/>
                  <a:gd name="connsiteY70" fmla="*/ 837139 h 6378986"/>
                  <a:gd name="connsiteX71" fmla="*/ 2190829 w 5075311"/>
                  <a:gd name="connsiteY71" fmla="*/ 969967 h 6378986"/>
                  <a:gd name="connsiteX72" fmla="*/ 2167871 w 5075311"/>
                  <a:gd name="connsiteY72" fmla="*/ 994564 h 6378986"/>
                  <a:gd name="connsiteX73" fmla="*/ 2253143 w 5075311"/>
                  <a:gd name="connsiteY73" fmla="*/ 954388 h 6378986"/>
                  <a:gd name="connsiteX74" fmla="*/ 2292499 w 5075311"/>
                  <a:gd name="connsiteY74" fmla="*/ 971606 h 6378986"/>
                  <a:gd name="connsiteX75" fmla="*/ 2296599 w 5075311"/>
                  <a:gd name="connsiteY75" fmla="*/ 1008503 h 6378986"/>
                  <a:gd name="connsiteX76" fmla="*/ 2303978 w 5075311"/>
                  <a:gd name="connsiteY76" fmla="*/ 1025721 h 6378986"/>
                  <a:gd name="connsiteX77" fmla="*/ 2323656 w 5075311"/>
                  <a:gd name="connsiteY77" fmla="*/ 1019162 h 6378986"/>
                  <a:gd name="connsiteX78" fmla="*/ 2352354 w 5075311"/>
                  <a:gd name="connsiteY78" fmla="*/ 968327 h 6378986"/>
                  <a:gd name="connsiteX79" fmla="*/ 2394169 w 5075311"/>
                  <a:gd name="connsiteY79" fmla="*/ 910112 h 6378986"/>
                  <a:gd name="connsiteX80" fmla="*/ 2506499 w 5075311"/>
                  <a:gd name="connsiteY80" fmla="*/ 797783 h 6378986"/>
                  <a:gd name="connsiteX81" fmla="*/ 2526997 w 5075311"/>
                  <a:gd name="connsiteY81" fmla="*/ 775645 h 6378986"/>
                  <a:gd name="connsiteX82" fmla="*/ 2535196 w 5075311"/>
                  <a:gd name="connsiteY82" fmla="*/ 803523 h 6378986"/>
                  <a:gd name="connsiteX83" fmla="*/ 2536016 w 5075311"/>
                  <a:gd name="connsiteY83" fmla="*/ 818281 h 6378986"/>
                  <a:gd name="connsiteX84" fmla="*/ 2548315 w 5075311"/>
                  <a:gd name="connsiteY84" fmla="*/ 842059 h 6378986"/>
                  <a:gd name="connsiteX85" fmla="*/ 2565533 w 5075311"/>
                  <a:gd name="connsiteY85" fmla="*/ 819101 h 6378986"/>
                  <a:gd name="connsiteX86" fmla="*/ 2571272 w 5075311"/>
                  <a:gd name="connsiteY86" fmla="*/ 746948 h 6378986"/>
                  <a:gd name="connsiteX87" fmla="*/ 2594230 w 5075311"/>
                  <a:gd name="connsiteY87" fmla="*/ 701853 h 6378986"/>
                  <a:gd name="connsiteX88" fmla="*/ 2614728 w 5075311"/>
                  <a:gd name="connsiteY88" fmla="*/ 696933 h 6378986"/>
                  <a:gd name="connsiteX89" fmla="*/ 2619648 w 5075311"/>
                  <a:gd name="connsiteY89" fmla="*/ 714971 h 6378986"/>
                  <a:gd name="connsiteX90" fmla="*/ 2598330 w 5075311"/>
                  <a:gd name="connsiteY90" fmla="*/ 809262 h 6378986"/>
                  <a:gd name="connsiteX91" fmla="*/ 2586851 w 5075311"/>
                  <a:gd name="connsiteY91" fmla="*/ 855998 h 6378986"/>
                  <a:gd name="connsiteX92" fmla="*/ 2621288 w 5075311"/>
                  <a:gd name="connsiteY92" fmla="*/ 819101 h 6378986"/>
                  <a:gd name="connsiteX93" fmla="*/ 2718858 w 5075311"/>
                  <a:gd name="connsiteY93" fmla="*/ 656757 h 6378986"/>
                  <a:gd name="connsiteX94" fmla="*/ 2731157 w 5075311"/>
                  <a:gd name="connsiteY94" fmla="*/ 623140 h 6378986"/>
                  <a:gd name="connsiteX95" fmla="*/ 2718858 w 5075311"/>
                  <a:gd name="connsiteY95" fmla="*/ 541968 h 6378986"/>
                  <a:gd name="connsiteX96" fmla="*/ 2729517 w 5075311"/>
                  <a:gd name="connsiteY96" fmla="*/ 496052 h 6378986"/>
                  <a:gd name="connsiteX97" fmla="*/ 2733617 w 5075311"/>
                  <a:gd name="connsiteY97" fmla="*/ 478014 h 6378986"/>
                  <a:gd name="connsiteX98" fmla="*/ 2739356 w 5075311"/>
                  <a:gd name="connsiteY98" fmla="*/ 450957 h 6378986"/>
                  <a:gd name="connsiteX99" fmla="*/ 2750015 w 5075311"/>
                  <a:gd name="connsiteY99" fmla="*/ 482114 h 6378986"/>
                  <a:gd name="connsiteX100" fmla="*/ 2760674 w 5075311"/>
                  <a:gd name="connsiteY100" fmla="*/ 560826 h 6378986"/>
                  <a:gd name="connsiteX101" fmla="*/ 2868084 w 5075311"/>
                  <a:gd name="connsiteY101" fmla="*/ 724810 h 6378986"/>
                  <a:gd name="connsiteX102" fmla="*/ 2919739 w 5075311"/>
                  <a:gd name="connsiteY102" fmla="*/ 810082 h 6378986"/>
                  <a:gd name="connsiteX103" fmla="*/ 2920559 w 5075311"/>
                  <a:gd name="connsiteY103" fmla="*/ 850258 h 6378986"/>
                  <a:gd name="connsiteX104" fmla="*/ 2822168 w 5075311"/>
                  <a:gd name="connsiteY104" fmla="*/ 983085 h 6378986"/>
                  <a:gd name="connsiteX105" fmla="*/ 2750015 w 5075311"/>
                  <a:gd name="connsiteY105" fmla="*/ 1002764 h 6378986"/>
                  <a:gd name="connsiteX106" fmla="*/ 2241664 w 5075311"/>
                  <a:gd name="connsiteY106" fmla="*/ 1252020 h 6378986"/>
                  <a:gd name="connsiteX107" fmla="*/ 1972730 w 5075311"/>
                  <a:gd name="connsiteY107" fmla="*/ 1436502 h 6378986"/>
                  <a:gd name="connsiteX108" fmla="*/ 1739872 w 5075311"/>
                  <a:gd name="connsiteY108" fmla="*/ 1598026 h 6378986"/>
                  <a:gd name="connsiteX109" fmla="*/ 1699696 w 5075311"/>
                  <a:gd name="connsiteY109" fmla="*/ 1662800 h 6378986"/>
                  <a:gd name="connsiteX110" fmla="*/ 1751351 w 5075311"/>
                  <a:gd name="connsiteY110" fmla="*/ 1910416 h 6378986"/>
                  <a:gd name="connsiteX111" fmla="*/ 1864500 w 5075311"/>
                  <a:gd name="connsiteY111" fmla="*/ 2036684 h 6378986"/>
                  <a:gd name="connsiteX112" fmla="*/ 2104737 w 5075311"/>
                  <a:gd name="connsiteY112" fmla="*/ 2244944 h 6378986"/>
                  <a:gd name="connsiteX113" fmla="*/ 2253963 w 5075311"/>
                  <a:gd name="connsiteY113" fmla="*/ 2404829 h 6378986"/>
                  <a:gd name="connsiteX114" fmla="*/ 2298239 w 5075311"/>
                  <a:gd name="connsiteY114" fmla="*/ 2482721 h 6378986"/>
                  <a:gd name="connsiteX115" fmla="*/ 2383510 w 5075311"/>
                  <a:gd name="connsiteY115" fmla="*/ 2585211 h 6378986"/>
                  <a:gd name="connsiteX116" fmla="*/ 2460583 w 5075311"/>
                  <a:gd name="connsiteY116" fmla="*/ 2648345 h 6378986"/>
                  <a:gd name="connsiteX117" fmla="*/ 2495840 w 5075311"/>
                  <a:gd name="connsiteY117" fmla="*/ 2664744 h 6378986"/>
                  <a:gd name="connsiteX118" fmla="*/ 2514698 w 5075311"/>
                  <a:gd name="connsiteY118" fmla="*/ 2700820 h 6378986"/>
                  <a:gd name="connsiteX119" fmla="*/ 2452384 w 5075311"/>
                  <a:gd name="connsiteY119" fmla="*/ 2811510 h 6378986"/>
                  <a:gd name="connsiteX120" fmla="*/ 2360553 w 5075311"/>
                  <a:gd name="connsiteY120" fmla="*/ 3205072 h 6378986"/>
                  <a:gd name="connsiteX121" fmla="*/ 2401549 w 5075311"/>
                  <a:gd name="connsiteY121" fmla="*/ 3352657 h 6378986"/>
                  <a:gd name="connsiteX122" fmla="*/ 2399089 w 5075311"/>
                  <a:gd name="connsiteY122" fmla="*/ 3473186 h 6378986"/>
                  <a:gd name="connsiteX123" fmla="*/ 2285940 w 5075311"/>
                  <a:gd name="connsiteY123" fmla="*/ 3719162 h 6378986"/>
                  <a:gd name="connsiteX124" fmla="*/ 2108837 w 5075311"/>
                  <a:gd name="connsiteY124" fmla="*/ 4179138 h 6378986"/>
                  <a:gd name="connsiteX125" fmla="*/ 1962891 w 5075311"/>
                  <a:gd name="connsiteY125" fmla="*/ 4257031 h 6378986"/>
                  <a:gd name="connsiteX126" fmla="*/ 1851382 w 5075311"/>
                  <a:gd name="connsiteY126" fmla="*/ 4222594 h 6378986"/>
                  <a:gd name="connsiteX127" fmla="*/ 1555390 w 5075311"/>
                  <a:gd name="connsiteY127" fmla="*/ 4189797 h 6378986"/>
                  <a:gd name="connsiteX128" fmla="*/ 1085575 w 5075311"/>
                  <a:gd name="connsiteY128" fmla="*/ 4302126 h 6378986"/>
                  <a:gd name="connsiteX129" fmla="*/ 760887 w 5075311"/>
                  <a:gd name="connsiteY129" fmla="*/ 4345582 h 6378986"/>
                  <a:gd name="connsiteX130" fmla="*/ 701852 w 5075311"/>
                  <a:gd name="connsiteY130" fmla="*/ 4328363 h 6378986"/>
                  <a:gd name="connsiteX131" fmla="*/ 503432 w 5075311"/>
                  <a:gd name="connsiteY131" fmla="*/ 4147981 h 6378986"/>
                  <a:gd name="connsiteX132" fmla="*/ 396022 w 5075311"/>
                  <a:gd name="connsiteY132" fmla="*/ 4142241 h 6378986"/>
                  <a:gd name="connsiteX133" fmla="*/ 238597 w 5075311"/>
                  <a:gd name="connsiteY133" fmla="*/ 4365260 h 6378986"/>
                  <a:gd name="connsiteX134" fmla="*/ 212360 w 5075311"/>
                  <a:gd name="connsiteY134" fmla="*/ 4462831 h 6378986"/>
                  <a:gd name="connsiteX135" fmla="*/ 147586 w 5075311"/>
                  <a:gd name="connsiteY135" fmla="*/ 4629275 h 6378986"/>
                  <a:gd name="connsiteX136" fmla="*/ 12299 w 5075311"/>
                  <a:gd name="connsiteY136" fmla="*/ 4901488 h 6378986"/>
                  <a:gd name="connsiteX137" fmla="*/ 0 w 5075311"/>
                  <a:gd name="connsiteY137" fmla="*/ 4943304 h 6378986"/>
                  <a:gd name="connsiteX138" fmla="*/ 0 w 5075311"/>
                  <a:gd name="connsiteY138" fmla="*/ 5082691 h 6378986"/>
                  <a:gd name="connsiteX139" fmla="*/ 9839 w 5075311"/>
                  <a:gd name="connsiteY139" fmla="*/ 5112208 h 6378986"/>
                  <a:gd name="connsiteX140" fmla="*/ 38536 w 5075311"/>
                  <a:gd name="connsiteY140" fmla="*/ 5183542 h 6378986"/>
                  <a:gd name="connsiteX141" fmla="*/ 127088 w 5075311"/>
                  <a:gd name="connsiteY141" fmla="*/ 5207319 h 6378986"/>
                  <a:gd name="connsiteX142" fmla="*/ 250076 w 5075311"/>
                  <a:gd name="connsiteY142" fmla="*/ 5067932 h 6378986"/>
                  <a:gd name="connsiteX143" fmla="*/ 289432 w 5075311"/>
                  <a:gd name="connsiteY143" fmla="*/ 4994139 h 6378986"/>
                  <a:gd name="connsiteX144" fmla="*/ 570665 w 5075311"/>
                  <a:gd name="connsiteY144" fmla="*/ 4719466 h 6378986"/>
                  <a:gd name="connsiteX145" fmla="*/ 610841 w 5075311"/>
                  <a:gd name="connsiteY145" fmla="*/ 4704707 h 6378986"/>
                  <a:gd name="connsiteX146" fmla="*/ 701033 w 5075311"/>
                  <a:gd name="connsiteY146" fmla="*/ 4671091 h 6378986"/>
                  <a:gd name="connsiteX147" fmla="*/ 765806 w 5075311"/>
                  <a:gd name="connsiteY147" fmla="*/ 4639114 h 6378986"/>
                  <a:gd name="connsiteX148" fmla="*/ 1231521 w 5075311"/>
                  <a:gd name="connsiteY148" fmla="*/ 4652232 h 6378986"/>
                  <a:gd name="connsiteX149" fmla="*/ 1609505 w 5075311"/>
                  <a:gd name="connsiteY149" fmla="*/ 4651413 h 6378986"/>
                  <a:gd name="connsiteX150" fmla="*/ 1875159 w 5075311"/>
                  <a:gd name="connsiteY150" fmla="*/ 4649773 h 6378986"/>
                  <a:gd name="connsiteX151" fmla="*/ 2066201 w 5075311"/>
                  <a:gd name="connsiteY151" fmla="*/ 4686669 h 6378986"/>
                  <a:gd name="connsiteX152" fmla="*/ 2356453 w 5075311"/>
                  <a:gd name="connsiteY152" fmla="*/ 4596478 h 6378986"/>
                  <a:gd name="connsiteX153" fmla="*/ 2472062 w 5075311"/>
                  <a:gd name="connsiteY153" fmla="*/ 4459551 h 6378986"/>
                  <a:gd name="connsiteX154" fmla="*/ 2604889 w 5075311"/>
                  <a:gd name="connsiteY154" fmla="*/ 4314425 h 6378986"/>
                  <a:gd name="connsiteX155" fmla="*/ 2800030 w 5075311"/>
                  <a:gd name="connsiteY155" fmla="*/ 4102885 h 6378986"/>
                  <a:gd name="connsiteX156" fmla="*/ 2842666 w 5075311"/>
                  <a:gd name="connsiteY156" fmla="*/ 4047950 h 6378986"/>
                  <a:gd name="connsiteX157" fmla="*/ 2913179 w 5075311"/>
                  <a:gd name="connsiteY157" fmla="*/ 3937261 h 6378986"/>
                  <a:gd name="connsiteX158" fmla="*/ 2948436 w 5075311"/>
                  <a:gd name="connsiteY158" fmla="*/ 3929882 h 6378986"/>
                  <a:gd name="connsiteX159" fmla="*/ 3249347 w 5075311"/>
                  <a:gd name="connsiteY159" fmla="*/ 4220954 h 6378986"/>
                  <a:gd name="connsiteX160" fmla="*/ 3370695 w 5075311"/>
                  <a:gd name="connsiteY160" fmla="*/ 4330824 h 6378986"/>
                  <a:gd name="connsiteX161" fmla="*/ 3446948 w 5075311"/>
                  <a:gd name="connsiteY161" fmla="*/ 4401337 h 6378986"/>
                  <a:gd name="connsiteX162" fmla="*/ 3537959 w 5075311"/>
                  <a:gd name="connsiteY162" fmla="*/ 4507107 h 6378986"/>
                  <a:gd name="connsiteX163" fmla="*/ 3587154 w 5075311"/>
                  <a:gd name="connsiteY163" fmla="*/ 4595658 h 6378986"/>
                  <a:gd name="connsiteX164" fmla="*/ 3615032 w 5075311"/>
                  <a:gd name="connsiteY164" fmla="*/ 4812937 h 6378986"/>
                  <a:gd name="connsiteX165" fmla="*/ 3749499 w 5075311"/>
                  <a:gd name="connsiteY165" fmla="*/ 5286032 h 6378986"/>
                  <a:gd name="connsiteX166" fmla="*/ 3911023 w 5075311"/>
                  <a:gd name="connsiteY166" fmla="*/ 5537747 h 6378986"/>
                  <a:gd name="connsiteX167" fmla="*/ 4116823 w 5075311"/>
                  <a:gd name="connsiteY167" fmla="*/ 5896053 h 6378986"/>
                  <a:gd name="connsiteX168" fmla="*/ 4126663 w 5075311"/>
                  <a:gd name="connsiteY168" fmla="*/ 5964926 h 6378986"/>
                  <a:gd name="connsiteX169" fmla="*/ 4166839 w 5075311"/>
                  <a:gd name="connsiteY169" fmla="*/ 6146949 h 6378986"/>
                  <a:gd name="connsiteX170" fmla="*/ 4254570 w 5075311"/>
                  <a:gd name="connsiteY170" fmla="*/ 6287155 h 6378986"/>
                  <a:gd name="connsiteX171" fmla="*/ 4276708 w 5075311"/>
                  <a:gd name="connsiteY171" fmla="*/ 6334710 h 6378986"/>
                  <a:gd name="connsiteX172" fmla="*/ 4378378 w 5075311"/>
                  <a:gd name="connsiteY172" fmla="*/ 6381446 h 6378986"/>
                  <a:gd name="connsiteX173" fmla="*/ 4594838 w 5075311"/>
                  <a:gd name="connsiteY173" fmla="*/ 6239600 h 6378986"/>
                  <a:gd name="connsiteX174" fmla="*/ 4609596 w 5075311"/>
                  <a:gd name="connsiteY174" fmla="*/ 6214182 h 6378986"/>
                  <a:gd name="connsiteX175" fmla="*/ 4671910 w 5075311"/>
                  <a:gd name="connsiteY175" fmla="*/ 6153508 h 6378986"/>
                  <a:gd name="connsiteX176" fmla="*/ 4793259 w 5075311"/>
                  <a:gd name="connsiteY176" fmla="*/ 6092014 h 6378986"/>
                  <a:gd name="connsiteX177" fmla="*/ 4964622 w 5075311"/>
                  <a:gd name="connsiteY177" fmla="*/ 5947708 h 6378986"/>
                  <a:gd name="connsiteX178" fmla="*/ 5070392 w 5075311"/>
                  <a:gd name="connsiteY178" fmla="*/ 5743548 h 6378986"/>
                  <a:gd name="connsiteX179" fmla="*/ 5056453 w 5075311"/>
                  <a:gd name="connsiteY179" fmla="*/ 5614820 h 6378986"/>
                  <a:gd name="connsiteX180" fmla="*/ 2626207 w 5075311"/>
                  <a:gd name="connsiteY180" fmla="*/ 2308898 h 6378986"/>
                  <a:gd name="connsiteX181" fmla="*/ 2601610 w 5075311"/>
                  <a:gd name="connsiteY181" fmla="*/ 2305618 h 6378986"/>
                  <a:gd name="connsiteX182" fmla="*/ 2467962 w 5075311"/>
                  <a:gd name="connsiteY182" fmla="*/ 2276101 h 6378986"/>
                  <a:gd name="connsiteX183" fmla="*/ 2369572 w 5075311"/>
                  <a:gd name="connsiteY183" fmla="*/ 2221986 h 6378986"/>
                  <a:gd name="connsiteX184" fmla="*/ 2270361 w 5075311"/>
                  <a:gd name="connsiteY184" fmla="*/ 2100638 h 6378986"/>
                  <a:gd name="connsiteX185" fmla="*/ 2064561 w 5075311"/>
                  <a:gd name="connsiteY185" fmla="*/ 1785788 h 6378986"/>
                  <a:gd name="connsiteX186" fmla="*/ 2119496 w 5075311"/>
                  <a:gd name="connsiteY186" fmla="*/ 1681658 h 6378986"/>
                  <a:gd name="connsiteX187" fmla="*/ 2465503 w 5075311"/>
                  <a:gd name="connsiteY187" fmla="*/ 1565229 h 6378986"/>
                  <a:gd name="connsiteX188" fmla="*/ 2545855 w 5075311"/>
                  <a:gd name="connsiteY188" fmla="*/ 1625904 h 6378986"/>
                  <a:gd name="connsiteX189" fmla="*/ 2588491 w 5075311"/>
                  <a:gd name="connsiteY189" fmla="*/ 2176071 h 6378986"/>
                  <a:gd name="connsiteX190" fmla="*/ 2622928 w 5075311"/>
                  <a:gd name="connsiteY190" fmla="*/ 2285120 h 6378986"/>
                  <a:gd name="connsiteX191" fmla="*/ 2626207 w 5075311"/>
                  <a:gd name="connsiteY191" fmla="*/ 2308898 h 6378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075311" h="6378986">
                    <a:moveTo>
                      <a:pt x="5056453" y="5614820"/>
                    </a:moveTo>
                    <a:cubicBezTo>
                      <a:pt x="5035135" y="5568084"/>
                      <a:pt x="4996599" y="5552506"/>
                      <a:pt x="4947404" y="5571364"/>
                    </a:cubicBezTo>
                    <a:cubicBezTo>
                      <a:pt x="4917066" y="5582843"/>
                      <a:pt x="4890009" y="5601701"/>
                      <a:pt x="4861312" y="5615640"/>
                    </a:cubicBezTo>
                    <a:cubicBezTo>
                      <a:pt x="4803917" y="5643517"/>
                      <a:pt x="4748163" y="5677954"/>
                      <a:pt x="4684209" y="5686973"/>
                    </a:cubicBezTo>
                    <a:cubicBezTo>
                      <a:pt x="4600577" y="5698452"/>
                      <a:pt x="4515305" y="5696812"/>
                      <a:pt x="4430853" y="5707471"/>
                    </a:cubicBezTo>
                    <a:cubicBezTo>
                      <a:pt x="4420195" y="5709111"/>
                      <a:pt x="4409535" y="5707471"/>
                      <a:pt x="4398876" y="5706651"/>
                    </a:cubicBezTo>
                    <a:cubicBezTo>
                      <a:pt x="4366900" y="5704191"/>
                      <a:pt x="4344762" y="5690253"/>
                      <a:pt x="4334103" y="5658276"/>
                    </a:cubicBezTo>
                    <a:cubicBezTo>
                      <a:pt x="4318524" y="5611540"/>
                      <a:pt x="4302945" y="5565625"/>
                      <a:pt x="4280808" y="5521349"/>
                    </a:cubicBezTo>
                    <a:cubicBezTo>
                      <a:pt x="4240632" y="5443456"/>
                      <a:pt x="4212754" y="5360644"/>
                      <a:pt x="4194716" y="5275372"/>
                    </a:cubicBezTo>
                    <a:cubicBezTo>
                      <a:pt x="4157819" y="5098270"/>
                      <a:pt x="4109444" y="4925266"/>
                      <a:pt x="4032372" y="4761282"/>
                    </a:cubicBezTo>
                    <a:cubicBezTo>
                      <a:pt x="4001215" y="4695688"/>
                      <a:pt x="3993015" y="4623535"/>
                      <a:pt x="4002854" y="4551382"/>
                    </a:cubicBezTo>
                    <a:cubicBezTo>
                      <a:pt x="4015973" y="4453812"/>
                      <a:pt x="3997115" y="4366900"/>
                      <a:pt x="3934801" y="4289828"/>
                    </a:cubicBezTo>
                    <a:cubicBezTo>
                      <a:pt x="3880686" y="4223414"/>
                      <a:pt x="3838870" y="4150441"/>
                      <a:pt x="3801974" y="4074188"/>
                    </a:cubicBezTo>
                    <a:cubicBezTo>
                      <a:pt x="3737200" y="3939721"/>
                      <a:pt x="3673246" y="3804434"/>
                      <a:pt x="3606833" y="3670787"/>
                    </a:cubicBezTo>
                    <a:cubicBezTo>
                      <a:pt x="3539599" y="3534680"/>
                      <a:pt x="3462527" y="3405132"/>
                      <a:pt x="3358396" y="3292803"/>
                    </a:cubicBezTo>
                    <a:cubicBezTo>
                      <a:pt x="3339538" y="3273125"/>
                      <a:pt x="3322320" y="3250987"/>
                      <a:pt x="3307562" y="3228029"/>
                    </a:cubicBezTo>
                    <a:cubicBezTo>
                      <a:pt x="3291163" y="3202612"/>
                      <a:pt x="3282964" y="3174734"/>
                      <a:pt x="3282964" y="3143578"/>
                    </a:cubicBezTo>
                    <a:cubicBezTo>
                      <a:pt x="3282964" y="3095202"/>
                      <a:pt x="3302642" y="3053386"/>
                      <a:pt x="3320680" y="3009930"/>
                    </a:cubicBezTo>
                    <a:cubicBezTo>
                      <a:pt x="3364956" y="2904161"/>
                      <a:pt x="3392833" y="2795111"/>
                      <a:pt x="3393653" y="2678682"/>
                    </a:cubicBezTo>
                    <a:cubicBezTo>
                      <a:pt x="3394473" y="2608169"/>
                      <a:pt x="3392833" y="2536836"/>
                      <a:pt x="3406772" y="2467143"/>
                    </a:cubicBezTo>
                    <a:cubicBezTo>
                      <a:pt x="3434649" y="2326116"/>
                      <a:pt x="3455147" y="2184270"/>
                      <a:pt x="3482205" y="2043243"/>
                    </a:cubicBezTo>
                    <a:cubicBezTo>
                      <a:pt x="3484664" y="2030945"/>
                      <a:pt x="3487944" y="2019466"/>
                      <a:pt x="3495323" y="2008807"/>
                    </a:cubicBezTo>
                    <a:cubicBezTo>
                      <a:pt x="3512542" y="1981749"/>
                      <a:pt x="3527300" y="1981749"/>
                      <a:pt x="3542059" y="2009627"/>
                    </a:cubicBezTo>
                    <a:cubicBezTo>
                      <a:pt x="3550258" y="2024385"/>
                      <a:pt x="3555998" y="2039964"/>
                      <a:pt x="3561737" y="2055542"/>
                    </a:cubicBezTo>
                    <a:cubicBezTo>
                      <a:pt x="3589614" y="2126055"/>
                      <a:pt x="3626511" y="2191649"/>
                      <a:pt x="3672426" y="2252323"/>
                    </a:cubicBezTo>
                    <a:cubicBezTo>
                      <a:pt x="3711782" y="2303158"/>
                      <a:pt x="3764257" y="2321197"/>
                      <a:pt x="3824931" y="2322017"/>
                    </a:cubicBezTo>
                    <a:cubicBezTo>
                      <a:pt x="3855269" y="2322837"/>
                      <a:pt x="3882326" y="2313817"/>
                      <a:pt x="3904464" y="2292499"/>
                    </a:cubicBezTo>
                    <a:cubicBezTo>
                      <a:pt x="3933161" y="2265442"/>
                      <a:pt x="3961858" y="2236745"/>
                      <a:pt x="3992196" y="2211327"/>
                    </a:cubicBezTo>
                    <a:cubicBezTo>
                      <a:pt x="4029092" y="2180170"/>
                      <a:pt x="4056969" y="2143274"/>
                      <a:pt x="4079107" y="2100638"/>
                    </a:cubicBezTo>
                    <a:cubicBezTo>
                      <a:pt x="4129122" y="2006347"/>
                      <a:pt x="4197996" y="1925175"/>
                      <a:pt x="4270969" y="1850562"/>
                    </a:cubicBezTo>
                    <a:cubicBezTo>
                      <a:pt x="4330003" y="1789888"/>
                      <a:pt x="4379199" y="1725934"/>
                      <a:pt x="4418555" y="1652141"/>
                    </a:cubicBezTo>
                    <a:cubicBezTo>
                      <a:pt x="4449712" y="1593927"/>
                      <a:pt x="4441512" y="1542272"/>
                      <a:pt x="4386578" y="1506195"/>
                    </a:cubicBezTo>
                    <a:cubicBezTo>
                      <a:pt x="4322624" y="1464379"/>
                      <a:pt x="4255390" y="1428303"/>
                      <a:pt x="4173398" y="1466839"/>
                    </a:cubicBezTo>
                    <a:cubicBezTo>
                      <a:pt x="4129122" y="1487337"/>
                      <a:pt x="4106165" y="1516034"/>
                      <a:pt x="4124203" y="1560310"/>
                    </a:cubicBezTo>
                    <a:cubicBezTo>
                      <a:pt x="4142241" y="1605406"/>
                      <a:pt x="4141421" y="1650501"/>
                      <a:pt x="4144701" y="1697237"/>
                    </a:cubicBezTo>
                    <a:cubicBezTo>
                      <a:pt x="4147161" y="1738233"/>
                      <a:pt x="4129942" y="1769390"/>
                      <a:pt x="4102885" y="1797267"/>
                    </a:cubicBezTo>
                    <a:cubicBezTo>
                      <a:pt x="4090586" y="1810386"/>
                      <a:pt x="4075827" y="1821865"/>
                      <a:pt x="4060249" y="1831704"/>
                    </a:cubicBezTo>
                    <a:cubicBezTo>
                      <a:pt x="4023352" y="1856301"/>
                      <a:pt x="3988916" y="1883359"/>
                      <a:pt x="3957759" y="1914516"/>
                    </a:cubicBezTo>
                    <a:cubicBezTo>
                      <a:pt x="3941360" y="1930914"/>
                      <a:pt x="3923322" y="1945673"/>
                      <a:pt x="3900364" y="1953052"/>
                    </a:cubicBezTo>
                    <a:cubicBezTo>
                      <a:pt x="3861828" y="1966171"/>
                      <a:pt x="3851169" y="1962071"/>
                      <a:pt x="3833131" y="1925995"/>
                    </a:cubicBezTo>
                    <a:cubicBezTo>
                      <a:pt x="3828211" y="1915336"/>
                      <a:pt x="3823292" y="1904677"/>
                      <a:pt x="3818372" y="1894838"/>
                    </a:cubicBezTo>
                    <a:cubicBezTo>
                      <a:pt x="3751959" y="1749712"/>
                      <a:pt x="3692104" y="1602946"/>
                      <a:pt x="3641269" y="1451260"/>
                    </a:cubicBezTo>
                    <a:cubicBezTo>
                      <a:pt x="3599453" y="1326632"/>
                      <a:pt x="3525660" y="1227422"/>
                      <a:pt x="3388734" y="1191345"/>
                    </a:cubicBezTo>
                    <a:cubicBezTo>
                      <a:pt x="3369875" y="1186426"/>
                      <a:pt x="3351837" y="1175767"/>
                      <a:pt x="3334619" y="1166748"/>
                    </a:cubicBezTo>
                    <a:cubicBezTo>
                      <a:pt x="3324780" y="1161008"/>
                      <a:pt x="3315761" y="1153629"/>
                      <a:pt x="3306742" y="1146250"/>
                    </a:cubicBezTo>
                    <a:cubicBezTo>
                      <a:pt x="3301002" y="1141330"/>
                      <a:pt x="3296082" y="1134771"/>
                      <a:pt x="3297722" y="1126572"/>
                    </a:cubicBezTo>
                    <a:cubicBezTo>
                      <a:pt x="3310021" y="1078196"/>
                      <a:pt x="3310841" y="1028181"/>
                      <a:pt x="3323960" y="979806"/>
                    </a:cubicBezTo>
                    <a:cubicBezTo>
                      <a:pt x="3332979" y="946189"/>
                      <a:pt x="3354297" y="925691"/>
                      <a:pt x="3387914" y="916672"/>
                    </a:cubicBezTo>
                    <a:cubicBezTo>
                      <a:pt x="3421531" y="907653"/>
                      <a:pt x="3456787" y="905193"/>
                      <a:pt x="3491224" y="901913"/>
                    </a:cubicBezTo>
                    <a:cubicBezTo>
                      <a:pt x="3536319" y="897814"/>
                      <a:pt x="3554358" y="880595"/>
                      <a:pt x="3556817" y="836320"/>
                    </a:cubicBezTo>
                    <a:cubicBezTo>
                      <a:pt x="3558457" y="801883"/>
                      <a:pt x="3571576" y="769086"/>
                      <a:pt x="3569116" y="733009"/>
                    </a:cubicBezTo>
                    <a:cubicBezTo>
                      <a:pt x="3568296" y="716611"/>
                      <a:pt x="3580595" y="696933"/>
                      <a:pt x="3578135" y="678075"/>
                    </a:cubicBezTo>
                    <a:cubicBezTo>
                      <a:pt x="3574036" y="649378"/>
                      <a:pt x="3583875" y="631339"/>
                      <a:pt x="3612572" y="621500"/>
                    </a:cubicBezTo>
                    <a:cubicBezTo>
                      <a:pt x="3639630" y="611661"/>
                      <a:pt x="3644549" y="593623"/>
                      <a:pt x="3629790" y="568205"/>
                    </a:cubicBezTo>
                    <a:cubicBezTo>
                      <a:pt x="3624871" y="559186"/>
                      <a:pt x="3619951" y="550987"/>
                      <a:pt x="3613392" y="542788"/>
                    </a:cubicBezTo>
                    <a:cubicBezTo>
                      <a:pt x="3575676" y="496872"/>
                      <a:pt x="3568296" y="444397"/>
                      <a:pt x="3578135" y="387823"/>
                    </a:cubicBezTo>
                    <a:cubicBezTo>
                      <a:pt x="3584695" y="349286"/>
                      <a:pt x="3578955" y="312390"/>
                      <a:pt x="3560097" y="277133"/>
                    </a:cubicBezTo>
                    <a:cubicBezTo>
                      <a:pt x="3531400" y="223019"/>
                      <a:pt x="3505982" y="167264"/>
                      <a:pt x="3479745" y="112329"/>
                    </a:cubicBezTo>
                    <a:cubicBezTo>
                      <a:pt x="3469906" y="91831"/>
                      <a:pt x="3454327" y="77893"/>
                      <a:pt x="3435469" y="66414"/>
                    </a:cubicBezTo>
                    <a:cubicBezTo>
                      <a:pt x="3392833" y="38536"/>
                      <a:pt x="3345278" y="25418"/>
                      <a:pt x="3296082" y="14759"/>
                    </a:cubicBezTo>
                    <a:cubicBezTo>
                      <a:pt x="3273125" y="9839"/>
                      <a:pt x="3248527" y="11479"/>
                      <a:pt x="3226389" y="0"/>
                    </a:cubicBezTo>
                    <a:cubicBezTo>
                      <a:pt x="3163255" y="0"/>
                      <a:pt x="3100121" y="0"/>
                      <a:pt x="3036988" y="0"/>
                    </a:cubicBezTo>
                    <a:cubicBezTo>
                      <a:pt x="3034528" y="7379"/>
                      <a:pt x="3027148" y="5739"/>
                      <a:pt x="3022229" y="7379"/>
                    </a:cubicBezTo>
                    <a:cubicBezTo>
                      <a:pt x="2936957" y="24598"/>
                      <a:pt x="2866444" y="67234"/>
                      <a:pt x="2812329" y="136107"/>
                    </a:cubicBezTo>
                    <a:cubicBezTo>
                      <a:pt x="2798391" y="153325"/>
                      <a:pt x="2782812" y="163164"/>
                      <a:pt x="2760674" y="166444"/>
                    </a:cubicBezTo>
                    <a:cubicBezTo>
                      <a:pt x="2665563" y="178743"/>
                      <a:pt x="2599150" y="230398"/>
                      <a:pt x="2560613" y="318129"/>
                    </a:cubicBezTo>
                    <a:cubicBezTo>
                      <a:pt x="2540115" y="364045"/>
                      <a:pt x="2517157" y="409141"/>
                      <a:pt x="2494200" y="455056"/>
                    </a:cubicBezTo>
                    <a:cubicBezTo>
                      <a:pt x="2460583" y="522290"/>
                      <a:pt x="2419587" y="581324"/>
                      <a:pt x="2341694" y="602642"/>
                    </a:cubicBezTo>
                    <a:cubicBezTo>
                      <a:pt x="2331856" y="605102"/>
                      <a:pt x="2322836" y="613301"/>
                      <a:pt x="2313817" y="619040"/>
                    </a:cubicBezTo>
                    <a:cubicBezTo>
                      <a:pt x="2273641" y="644458"/>
                      <a:pt x="2253963" y="678895"/>
                      <a:pt x="2258063" y="727270"/>
                    </a:cubicBezTo>
                    <a:cubicBezTo>
                      <a:pt x="2260522" y="763347"/>
                      <a:pt x="2257243" y="800243"/>
                      <a:pt x="2258063" y="837139"/>
                    </a:cubicBezTo>
                    <a:cubicBezTo>
                      <a:pt x="2259702" y="893714"/>
                      <a:pt x="2231825" y="934710"/>
                      <a:pt x="2190829" y="969967"/>
                    </a:cubicBezTo>
                    <a:cubicBezTo>
                      <a:pt x="2183450" y="976526"/>
                      <a:pt x="2173611" y="981446"/>
                      <a:pt x="2167871" y="994564"/>
                    </a:cubicBezTo>
                    <a:cubicBezTo>
                      <a:pt x="2201488" y="986365"/>
                      <a:pt x="2226086" y="968327"/>
                      <a:pt x="2253143" y="954388"/>
                    </a:cubicBezTo>
                    <a:cubicBezTo>
                      <a:pt x="2272821" y="943729"/>
                      <a:pt x="2286760" y="949469"/>
                      <a:pt x="2292499" y="971606"/>
                    </a:cubicBezTo>
                    <a:cubicBezTo>
                      <a:pt x="2295779" y="983905"/>
                      <a:pt x="2295779" y="996204"/>
                      <a:pt x="2296599" y="1008503"/>
                    </a:cubicBezTo>
                    <a:cubicBezTo>
                      <a:pt x="2297419" y="1015062"/>
                      <a:pt x="2296599" y="1022442"/>
                      <a:pt x="2303978" y="1025721"/>
                    </a:cubicBezTo>
                    <a:cubicBezTo>
                      <a:pt x="2312177" y="1029821"/>
                      <a:pt x="2317917" y="1023262"/>
                      <a:pt x="2323656" y="1019162"/>
                    </a:cubicBezTo>
                    <a:cubicBezTo>
                      <a:pt x="2340055" y="1006043"/>
                      <a:pt x="2349894" y="988825"/>
                      <a:pt x="2352354" y="968327"/>
                    </a:cubicBezTo>
                    <a:cubicBezTo>
                      <a:pt x="2355633" y="941269"/>
                      <a:pt x="2370392" y="921591"/>
                      <a:pt x="2394169" y="910112"/>
                    </a:cubicBezTo>
                    <a:cubicBezTo>
                      <a:pt x="2445005" y="885515"/>
                      <a:pt x="2480261" y="846159"/>
                      <a:pt x="2506499" y="797783"/>
                    </a:cubicBezTo>
                    <a:cubicBezTo>
                      <a:pt x="2511418" y="788764"/>
                      <a:pt x="2517157" y="774006"/>
                      <a:pt x="2526997" y="775645"/>
                    </a:cubicBezTo>
                    <a:cubicBezTo>
                      <a:pt x="2538475" y="778105"/>
                      <a:pt x="2533556" y="793684"/>
                      <a:pt x="2535196" y="803523"/>
                    </a:cubicBezTo>
                    <a:cubicBezTo>
                      <a:pt x="2536016" y="808442"/>
                      <a:pt x="2535196" y="813362"/>
                      <a:pt x="2536016" y="818281"/>
                    </a:cubicBezTo>
                    <a:cubicBezTo>
                      <a:pt x="2536836" y="828120"/>
                      <a:pt x="2536016" y="841239"/>
                      <a:pt x="2548315" y="842059"/>
                    </a:cubicBezTo>
                    <a:cubicBezTo>
                      <a:pt x="2562253" y="843699"/>
                      <a:pt x="2564713" y="829760"/>
                      <a:pt x="2565533" y="819101"/>
                    </a:cubicBezTo>
                    <a:cubicBezTo>
                      <a:pt x="2567993" y="795323"/>
                      <a:pt x="2569633" y="770726"/>
                      <a:pt x="2571272" y="746948"/>
                    </a:cubicBezTo>
                    <a:cubicBezTo>
                      <a:pt x="2572912" y="728910"/>
                      <a:pt x="2578652" y="712511"/>
                      <a:pt x="2594230" y="701853"/>
                    </a:cubicBezTo>
                    <a:cubicBezTo>
                      <a:pt x="2599970" y="697753"/>
                      <a:pt x="2606529" y="692013"/>
                      <a:pt x="2614728" y="696933"/>
                    </a:cubicBezTo>
                    <a:cubicBezTo>
                      <a:pt x="2621288" y="701033"/>
                      <a:pt x="2620468" y="708412"/>
                      <a:pt x="2619648" y="714971"/>
                    </a:cubicBezTo>
                    <a:cubicBezTo>
                      <a:pt x="2616368" y="746948"/>
                      <a:pt x="2608169" y="778925"/>
                      <a:pt x="2598330" y="809262"/>
                    </a:cubicBezTo>
                    <a:cubicBezTo>
                      <a:pt x="2593410" y="824021"/>
                      <a:pt x="2584391" y="837959"/>
                      <a:pt x="2586851" y="855998"/>
                    </a:cubicBezTo>
                    <a:cubicBezTo>
                      <a:pt x="2606529" y="850258"/>
                      <a:pt x="2614728" y="835500"/>
                      <a:pt x="2621288" y="819101"/>
                    </a:cubicBezTo>
                    <a:cubicBezTo>
                      <a:pt x="2645065" y="760067"/>
                      <a:pt x="2668843" y="700213"/>
                      <a:pt x="2718858" y="656757"/>
                    </a:cubicBezTo>
                    <a:cubicBezTo>
                      <a:pt x="2728697" y="648558"/>
                      <a:pt x="2731157" y="636259"/>
                      <a:pt x="2731157" y="623140"/>
                    </a:cubicBezTo>
                    <a:cubicBezTo>
                      <a:pt x="2731977" y="595263"/>
                      <a:pt x="2725418" y="569025"/>
                      <a:pt x="2718858" y="541968"/>
                    </a:cubicBezTo>
                    <a:cubicBezTo>
                      <a:pt x="2714759" y="525569"/>
                      <a:pt x="2709019" y="507531"/>
                      <a:pt x="2729517" y="496052"/>
                    </a:cubicBezTo>
                    <a:cubicBezTo>
                      <a:pt x="2736896" y="491953"/>
                      <a:pt x="2733617" y="484573"/>
                      <a:pt x="2733617" y="478014"/>
                    </a:cubicBezTo>
                    <a:cubicBezTo>
                      <a:pt x="2733617" y="469815"/>
                      <a:pt x="2730337" y="460796"/>
                      <a:pt x="2739356" y="450957"/>
                    </a:cubicBezTo>
                    <a:cubicBezTo>
                      <a:pt x="2748375" y="460796"/>
                      <a:pt x="2748375" y="471455"/>
                      <a:pt x="2750015" y="482114"/>
                    </a:cubicBezTo>
                    <a:cubicBezTo>
                      <a:pt x="2753295" y="508351"/>
                      <a:pt x="2755755" y="534589"/>
                      <a:pt x="2760674" y="560826"/>
                    </a:cubicBezTo>
                    <a:cubicBezTo>
                      <a:pt x="2772973" y="630519"/>
                      <a:pt x="2800850" y="690374"/>
                      <a:pt x="2868084" y="724810"/>
                    </a:cubicBezTo>
                    <a:cubicBezTo>
                      <a:pt x="2901701" y="742029"/>
                      <a:pt x="2917279" y="773186"/>
                      <a:pt x="2919739" y="810082"/>
                    </a:cubicBezTo>
                    <a:cubicBezTo>
                      <a:pt x="2920559" y="823201"/>
                      <a:pt x="2920559" y="836320"/>
                      <a:pt x="2920559" y="850258"/>
                    </a:cubicBezTo>
                    <a:cubicBezTo>
                      <a:pt x="2920559" y="910112"/>
                      <a:pt x="2878743" y="965867"/>
                      <a:pt x="2822168" y="983085"/>
                    </a:cubicBezTo>
                    <a:cubicBezTo>
                      <a:pt x="2798391" y="990465"/>
                      <a:pt x="2774613" y="997024"/>
                      <a:pt x="2750015" y="1002764"/>
                    </a:cubicBezTo>
                    <a:cubicBezTo>
                      <a:pt x="2562253" y="1049499"/>
                      <a:pt x="2393350" y="1134771"/>
                      <a:pt x="2241664" y="1252020"/>
                    </a:cubicBezTo>
                    <a:cubicBezTo>
                      <a:pt x="2155573" y="1318433"/>
                      <a:pt x="2067841" y="1382387"/>
                      <a:pt x="1972730" y="1436502"/>
                    </a:cubicBezTo>
                    <a:cubicBezTo>
                      <a:pt x="1890738" y="1483237"/>
                      <a:pt x="1812845" y="1537352"/>
                      <a:pt x="1739872" y="1598026"/>
                    </a:cubicBezTo>
                    <a:cubicBezTo>
                      <a:pt x="1719374" y="1615245"/>
                      <a:pt x="1705436" y="1636563"/>
                      <a:pt x="1699696" y="1662800"/>
                    </a:cubicBezTo>
                    <a:cubicBezTo>
                      <a:pt x="1680838" y="1752991"/>
                      <a:pt x="1695597" y="1835803"/>
                      <a:pt x="1751351" y="1910416"/>
                    </a:cubicBezTo>
                    <a:cubicBezTo>
                      <a:pt x="1784968" y="1956332"/>
                      <a:pt x="1823504" y="1997328"/>
                      <a:pt x="1864500" y="2036684"/>
                    </a:cubicBezTo>
                    <a:cubicBezTo>
                      <a:pt x="1941573" y="2109657"/>
                      <a:pt x="2012906" y="2190009"/>
                      <a:pt x="2104737" y="2244944"/>
                    </a:cubicBezTo>
                    <a:cubicBezTo>
                      <a:pt x="2171151" y="2284300"/>
                      <a:pt x="2217886" y="2339235"/>
                      <a:pt x="2253963" y="2404829"/>
                    </a:cubicBezTo>
                    <a:cubicBezTo>
                      <a:pt x="2268722" y="2431066"/>
                      <a:pt x="2282660" y="2457304"/>
                      <a:pt x="2298239" y="2482721"/>
                    </a:cubicBezTo>
                    <a:cubicBezTo>
                      <a:pt x="2322016" y="2521258"/>
                      <a:pt x="2347434" y="2558154"/>
                      <a:pt x="2383510" y="2585211"/>
                    </a:cubicBezTo>
                    <a:cubicBezTo>
                      <a:pt x="2410568" y="2604889"/>
                      <a:pt x="2437625" y="2623748"/>
                      <a:pt x="2460583" y="2648345"/>
                    </a:cubicBezTo>
                    <a:cubicBezTo>
                      <a:pt x="2470422" y="2658184"/>
                      <a:pt x="2481901" y="2663104"/>
                      <a:pt x="2495840" y="2664744"/>
                    </a:cubicBezTo>
                    <a:cubicBezTo>
                      <a:pt x="2522897" y="2668023"/>
                      <a:pt x="2527817" y="2676223"/>
                      <a:pt x="2514698" y="2700820"/>
                    </a:cubicBezTo>
                    <a:cubicBezTo>
                      <a:pt x="2495020" y="2737717"/>
                      <a:pt x="2473702" y="2774613"/>
                      <a:pt x="2452384" y="2811510"/>
                    </a:cubicBezTo>
                    <a:cubicBezTo>
                      <a:pt x="2381871" y="2932858"/>
                      <a:pt x="2345794" y="3062405"/>
                      <a:pt x="2360553" y="3205072"/>
                    </a:cubicBezTo>
                    <a:cubicBezTo>
                      <a:pt x="2365472" y="3256727"/>
                      <a:pt x="2374491" y="3307562"/>
                      <a:pt x="2401549" y="3352657"/>
                    </a:cubicBezTo>
                    <a:cubicBezTo>
                      <a:pt x="2426146" y="3394473"/>
                      <a:pt x="2425326" y="3432190"/>
                      <a:pt x="2399089" y="3473186"/>
                    </a:cubicBezTo>
                    <a:cubicBezTo>
                      <a:pt x="2349894" y="3549439"/>
                      <a:pt x="2316277" y="3633890"/>
                      <a:pt x="2285940" y="3719162"/>
                    </a:cubicBezTo>
                    <a:cubicBezTo>
                      <a:pt x="2231005" y="3874127"/>
                      <a:pt x="2175251" y="4029092"/>
                      <a:pt x="2108837" y="4179138"/>
                    </a:cubicBezTo>
                    <a:cubicBezTo>
                      <a:pt x="2076860" y="4251291"/>
                      <a:pt x="2039964" y="4270149"/>
                      <a:pt x="1962891" y="4257031"/>
                    </a:cubicBezTo>
                    <a:cubicBezTo>
                      <a:pt x="1924355" y="4250471"/>
                      <a:pt x="1887458" y="4237352"/>
                      <a:pt x="1851382" y="4222594"/>
                    </a:cubicBezTo>
                    <a:cubicBezTo>
                      <a:pt x="1755451" y="4184877"/>
                      <a:pt x="1656241" y="4172579"/>
                      <a:pt x="1555390" y="4189797"/>
                    </a:cubicBezTo>
                    <a:cubicBezTo>
                      <a:pt x="1396326" y="4216035"/>
                      <a:pt x="1242180" y="4263590"/>
                      <a:pt x="1085575" y="4302126"/>
                    </a:cubicBezTo>
                    <a:cubicBezTo>
                      <a:pt x="978986" y="4328363"/>
                      <a:pt x="870756" y="4344762"/>
                      <a:pt x="760887" y="4345582"/>
                    </a:cubicBezTo>
                    <a:cubicBezTo>
                      <a:pt x="739569" y="4345582"/>
                      <a:pt x="719071" y="4341482"/>
                      <a:pt x="701852" y="4328363"/>
                    </a:cubicBezTo>
                    <a:cubicBezTo>
                      <a:pt x="631339" y="4272609"/>
                      <a:pt x="560826" y="4217674"/>
                      <a:pt x="503432" y="4147981"/>
                    </a:cubicBezTo>
                    <a:cubicBezTo>
                      <a:pt x="466535" y="4102885"/>
                      <a:pt x="437838" y="4100425"/>
                      <a:pt x="396022" y="4142241"/>
                    </a:cubicBezTo>
                    <a:cubicBezTo>
                      <a:pt x="330428" y="4207015"/>
                      <a:pt x="277953" y="4281628"/>
                      <a:pt x="238597" y="4365260"/>
                    </a:cubicBezTo>
                    <a:cubicBezTo>
                      <a:pt x="223838" y="4396417"/>
                      <a:pt x="211540" y="4428394"/>
                      <a:pt x="212360" y="4462831"/>
                    </a:cubicBezTo>
                    <a:cubicBezTo>
                      <a:pt x="213179" y="4527605"/>
                      <a:pt x="187762" y="4579260"/>
                      <a:pt x="147586" y="4629275"/>
                    </a:cubicBezTo>
                    <a:cubicBezTo>
                      <a:pt x="83632" y="4709627"/>
                      <a:pt x="37716" y="4800638"/>
                      <a:pt x="12299" y="4901488"/>
                    </a:cubicBezTo>
                    <a:cubicBezTo>
                      <a:pt x="9019" y="4915427"/>
                      <a:pt x="9019" y="4931005"/>
                      <a:pt x="0" y="4943304"/>
                    </a:cubicBezTo>
                    <a:cubicBezTo>
                      <a:pt x="0" y="4990040"/>
                      <a:pt x="0" y="5036775"/>
                      <a:pt x="0" y="5082691"/>
                    </a:cubicBezTo>
                    <a:cubicBezTo>
                      <a:pt x="8199" y="5090890"/>
                      <a:pt x="7379" y="5102369"/>
                      <a:pt x="9839" y="5112208"/>
                    </a:cubicBezTo>
                    <a:cubicBezTo>
                      <a:pt x="16398" y="5136806"/>
                      <a:pt x="23778" y="5162223"/>
                      <a:pt x="38536" y="5183542"/>
                    </a:cubicBezTo>
                    <a:cubicBezTo>
                      <a:pt x="58214" y="5210599"/>
                      <a:pt x="104130" y="5225357"/>
                      <a:pt x="127088" y="5207319"/>
                    </a:cubicBezTo>
                    <a:cubicBezTo>
                      <a:pt x="176283" y="5168783"/>
                      <a:pt x="229578" y="5132706"/>
                      <a:pt x="250076" y="5067932"/>
                    </a:cubicBezTo>
                    <a:cubicBezTo>
                      <a:pt x="258275" y="5040875"/>
                      <a:pt x="269754" y="5015458"/>
                      <a:pt x="289432" y="4994139"/>
                    </a:cubicBezTo>
                    <a:cubicBezTo>
                      <a:pt x="377984" y="4896569"/>
                      <a:pt x="473094" y="4807198"/>
                      <a:pt x="570665" y="4719466"/>
                    </a:cubicBezTo>
                    <a:cubicBezTo>
                      <a:pt x="582144" y="4708807"/>
                      <a:pt x="595263" y="4699788"/>
                      <a:pt x="610841" y="4704707"/>
                    </a:cubicBezTo>
                    <a:cubicBezTo>
                      <a:pt x="650197" y="4716187"/>
                      <a:pt x="678895" y="4702248"/>
                      <a:pt x="701033" y="4671091"/>
                    </a:cubicBezTo>
                    <a:cubicBezTo>
                      <a:pt x="716611" y="4648953"/>
                      <a:pt x="738749" y="4640754"/>
                      <a:pt x="765806" y="4639114"/>
                    </a:cubicBezTo>
                    <a:cubicBezTo>
                      <a:pt x="921591" y="4631734"/>
                      <a:pt x="1076556" y="4638294"/>
                      <a:pt x="1231521" y="4652232"/>
                    </a:cubicBezTo>
                    <a:cubicBezTo>
                      <a:pt x="1357789" y="4663711"/>
                      <a:pt x="1483237" y="4664531"/>
                      <a:pt x="1609505" y="4651413"/>
                    </a:cubicBezTo>
                    <a:cubicBezTo>
                      <a:pt x="1698056" y="4642394"/>
                      <a:pt x="1787428" y="4636654"/>
                      <a:pt x="1875159" y="4649773"/>
                    </a:cubicBezTo>
                    <a:cubicBezTo>
                      <a:pt x="1939113" y="4659612"/>
                      <a:pt x="2003067" y="4671911"/>
                      <a:pt x="2066201" y="4686669"/>
                    </a:cubicBezTo>
                    <a:cubicBezTo>
                      <a:pt x="2180990" y="4712907"/>
                      <a:pt x="2275281" y="4677650"/>
                      <a:pt x="2356453" y="4596478"/>
                    </a:cubicBezTo>
                    <a:cubicBezTo>
                      <a:pt x="2399089" y="4553842"/>
                      <a:pt x="2437625" y="4507926"/>
                      <a:pt x="2472062" y="4459551"/>
                    </a:cubicBezTo>
                    <a:cubicBezTo>
                      <a:pt x="2510598" y="4405436"/>
                      <a:pt x="2554054" y="4357061"/>
                      <a:pt x="2604889" y="4314425"/>
                    </a:cubicBezTo>
                    <a:cubicBezTo>
                      <a:pt x="2679502" y="4252931"/>
                      <a:pt x="2749195" y="4186517"/>
                      <a:pt x="2800030" y="4102885"/>
                    </a:cubicBezTo>
                    <a:cubicBezTo>
                      <a:pt x="2812329" y="4083207"/>
                      <a:pt x="2827908" y="4065989"/>
                      <a:pt x="2842666" y="4047950"/>
                    </a:cubicBezTo>
                    <a:cubicBezTo>
                      <a:pt x="2870544" y="4013514"/>
                      <a:pt x="2896781" y="3979077"/>
                      <a:pt x="2913179" y="3937261"/>
                    </a:cubicBezTo>
                    <a:cubicBezTo>
                      <a:pt x="2923018" y="3912663"/>
                      <a:pt x="2928758" y="3911843"/>
                      <a:pt x="2948436" y="3929882"/>
                    </a:cubicBezTo>
                    <a:cubicBezTo>
                      <a:pt x="3050106" y="4025813"/>
                      <a:pt x="3155056" y="4117644"/>
                      <a:pt x="3249347" y="4220954"/>
                    </a:cubicBezTo>
                    <a:cubicBezTo>
                      <a:pt x="3286244" y="4261130"/>
                      <a:pt x="3323140" y="4302126"/>
                      <a:pt x="3370695" y="4330824"/>
                    </a:cubicBezTo>
                    <a:cubicBezTo>
                      <a:pt x="3401032" y="4348861"/>
                      <a:pt x="3426450" y="4372639"/>
                      <a:pt x="3446948" y="4401337"/>
                    </a:cubicBezTo>
                    <a:cubicBezTo>
                      <a:pt x="3474825" y="4439053"/>
                      <a:pt x="3504343" y="4474310"/>
                      <a:pt x="3537959" y="4507107"/>
                    </a:cubicBezTo>
                    <a:cubicBezTo>
                      <a:pt x="3562557" y="4531704"/>
                      <a:pt x="3577316" y="4561221"/>
                      <a:pt x="3587154" y="4595658"/>
                    </a:cubicBezTo>
                    <a:cubicBezTo>
                      <a:pt x="3606013" y="4666991"/>
                      <a:pt x="3610932" y="4739964"/>
                      <a:pt x="3615032" y="4812937"/>
                    </a:cubicBezTo>
                    <a:cubicBezTo>
                      <a:pt x="3624871" y="4980201"/>
                      <a:pt x="3669147" y="5138446"/>
                      <a:pt x="3749499" y="5286032"/>
                    </a:cubicBezTo>
                    <a:cubicBezTo>
                      <a:pt x="3797054" y="5373763"/>
                      <a:pt x="3855269" y="5454935"/>
                      <a:pt x="3911023" y="5537747"/>
                    </a:cubicBezTo>
                    <a:cubicBezTo>
                      <a:pt x="3988096" y="5652536"/>
                      <a:pt x="4055329" y="5773064"/>
                      <a:pt x="4116823" y="5896053"/>
                    </a:cubicBezTo>
                    <a:cubicBezTo>
                      <a:pt x="4127483" y="5918191"/>
                      <a:pt x="4135682" y="5939508"/>
                      <a:pt x="4126663" y="5964926"/>
                    </a:cubicBezTo>
                    <a:cubicBezTo>
                      <a:pt x="4102885" y="6033799"/>
                      <a:pt x="4117643" y="6095293"/>
                      <a:pt x="4166839" y="6146949"/>
                    </a:cubicBezTo>
                    <a:cubicBezTo>
                      <a:pt x="4206195" y="6187945"/>
                      <a:pt x="4232432" y="6236320"/>
                      <a:pt x="4254570" y="6287155"/>
                    </a:cubicBezTo>
                    <a:cubicBezTo>
                      <a:pt x="4261949" y="6302734"/>
                      <a:pt x="4268509" y="6319132"/>
                      <a:pt x="4276708" y="6334710"/>
                    </a:cubicBezTo>
                    <a:cubicBezTo>
                      <a:pt x="4295566" y="6368327"/>
                      <a:pt x="4346402" y="6391285"/>
                      <a:pt x="4378378" y="6381446"/>
                    </a:cubicBezTo>
                    <a:cubicBezTo>
                      <a:pt x="4464470" y="6355208"/>
                      <a:pt x="4532523" y="6301914"/>
                      <a:pt x="4594838" y="6239600"/>
                    </a:cubicBezTo>
                    <a:cubicBezTo>
                      <a:pt x="4602217" y="6232220"/>
                      <a:pt x="4607956" y="6224021"/>
                      <a:pt x="4609596" y="6214182"/>
                    </a:cubicBezTo>
                    <a:cubicBezTo>
                      <a:pt x="4613696" y="6176466"/>
                      <a:pt x="4639113" y="6160067"/>
                      <a:pt x="4671910" y="6153508"/>
                    </a:cubicBezTo>
                    <a:cubicBezTo>
                      <a:pt x="4718646" y="6144489"/>
                      <a:pt x="4756362" y="6119071"/>
                      <a:pt x="4793259" y="6092014"/>
                    </a:cubicBezTo>
                    <a:cubicBezTo>
                      <a:pt x="4853932" y="6047738"/>
                      <a:pt x="4909687" y="5998543"/>
                      <a:pt x="4964622" y="5947708"/>
                    </a:cubicBezTo>
                    <a:cubicBezTo>
                      <a:pt x="5025296" y="5891953"/>
                      <a:pt x="5053173" y="5820620"/>
                      <a:pt x="5070392" y="5743548"/>
                    </a:cubicBezTo>
                    <a:cubicBezTo>
                      <a:pt x="5082691" y="5695992"/>
                      <a:pt x="5074491" y="5654996"/>
                      <a:pt x="5056453" y="5614820"/>
                    </a:cubicBezTo>
                    <a:close/>
                    <a:moveTo>
                      <a:pt x="2626207" y="2308898"/>
                    </a:moveTo>
                    <a:cubicBezTo>
                      <a:pt x="2618008" y="2317097"/>
                      <a:pt x="2608989" y="2309718"/>
                      <a:pt x="2601610" y="2305618"/>
                    </a:cubicBezTo>
                    <a:cubicBezTo>
                      <a:pt x="2560613" y="2277741"/>
                      <a:pt x="2514698" y="2272821"/>
                      <a:pt x="2467962" y="2276101"/>
                    </a:cubicBezTo>
                    <a:cubicBezTo>
                      <a:pt x="2422047" y="2279381"/>
                      <a:pt x="2391710" y="2258063"/>
                      <a:pt x="2369572" y="2221986"/>
                    </a:cubicBezTo>
                    <a:cubicBezTo>
                      <a:pt x="2342514" y="2176891"/>
                      <a:pt x="2306438" y="2139174"/>
                      <a:pt x="2270361" y="2100638"/>
                    </a:cubicBezTo>
                    <a:cubicBezTo>
                      <a:pt x="2183450" y="2007987"/>
                      <a:pt x="2110477" y="1905497"/>
                      <a:pt x="2064561" y="1785788"/>
                    </a:cubicBezTo>
                    <a:cubicBezTo>
                      <a:pt x="2037504" y="1714455"/>
                      <a:pt x="2045703" y="1697237"/>
                      <a:pt x="2119496" y="1681658"/>
                    </a:cubicBezTo>
                    <a:cubicBezTo>
                      <a:pt x="2239204" y="1655421"/>
                      <a:pt x="2353173" y="1611965"/>
                      <a:pt x="2465503" y="1565229"/>
                    </a:cubicBezTo>
                    <a:cubicBezTo>
                      <a:pt x="2513058" y="1545551"/>
                      <a:pt x="2549135" y="1573429"/>
                      <a:pt x="2545855" y="1625904"/>
                    </a:cubicBezTo>
                    <a:cubicBezTo>
                      <a:pt x="2544215" y="1810386"/>
                      <a:pt x="2561433" y="1993228"/>
                      <a:pt x="2588491" y="2176071"/>
                    </a:cubicBezTo>
                    <a:cubicBezTo>
                      <a:pt x="2594230" y="2213787"/>
                      <a:pt x="2604069" y="2250684"/>
                      <a:pt x="2622928" y="2285120"/>
                    </a:cubicBezTo>
                    <a:cubicBezTo>
                      <a:pt x="2627847" y="2291680"/>
                      <a:pt x="2634406" y="2301519"/>
                      <a:pt x="2626207" y="2308898"/>
                    </a:cubicBezTo>
                    <a:close/>
                  </a:path>
                </a:pathLst>
              </a:custGeom>
              <a:solidFill>
                <a:schemeClr val="accent1">
                  <a:alpha val="70000"/>
                </a:schemeClr>
              </a:solidFill>
              <a:ln w="8186" cap="flat">
                <a:noFill/>
                <a:prstDash val="solid"/>
                <a:miter/>
              </a:ln>
            </p:spPr>
            <p:txBody>
              <a:bodyPr rtlCol="0" anchor="ctr"/>
              <a:lstStyle/>
              <a:p>
                <a:endParaRPr lang="en-US" dirty="0"/>
              </a:p>
            </p:txBody>
          </p:sp>
          <p:sp>
            <p:nvSpPr>
              <p:cNvPr id="23" name="Graphic 9">
                <a:extLst>
                  <a:ext uri="{FF2B5EF4-FFF2-40B4-BE49-F238E27FC236}">
                    <a16:creationId xmlns:a16="http://schemas.microsoft.com/office/drawing/2014/main" id="{ABC8986B-13AA-42B4-B541-B514961AD4D9}"/>
                  </a:ext>
                </a:extLst>
              </p:cNvPr>
              <p:cNvSpPr/>
              <p:nvPr/>
            </p:nvSpPr>
            <p:spPr>
              <a:xfrm rot="21195773">
                <a:off x="-326536" y="-2638725"/>
                <a:ext cx="4096813" cy="7203009"/>
              </a:xfrm>
              <a:custGeom>
                <a:avLst/>
                <a:gdLst>
                  <a:gd name="connsiteX0" fmla="*/ 1778413 w 1803170"/>
                  <a:gd name="connsiteY0" fmla="*/ 2671923 h 3170327"/>
                  <a:gd name="connsiteX1" fmla="*/ 1773979 w 1803170"/>
                  <a:gd name="connsiteY1" fmla="*/ 2666011 h 3170327"/>
                  <a:gd name="connsiteX2" fmla="*/ 1733704 w 1803170"/>
                  <a:gd name="connsiteY2" fmla="*/ 2614281 h 3170327"/>
                  <a:gd name="connsiteX3" fmla="*/ 1722619 w 1803170"/>
                  <a:gd name="connsiteY3" fmla="*/ 2580287 h 3170327"/>
                  <a:gd name="connsiteX4" fmla="*/ 1719663 w 1803170"/>
                  <a:gd name="connsiteY4" fmla="*/ 2545923 h 3170327"/>
                  <a:gd name="connsiteX5" fmla="*/ 1662390 w 1803170"/>
                  <a:gd name="connsiteY5" fmla="*/ 2443201 h 3170327"/>
                  <a:gd name="connsiteX6" fmla="*/ 1618789 w 1803170"/>
                  <a:gd name="connsiteY6" fmla="*/ 2436181 h 3170327"/>
                  <a:gd name="connsiteX7" fmla="*/ 1493527 w 1803170"/>
                  <a:gd name="connsiteY7" fmla="*/ 2489389 h 3170327"/>
                  <a:gd name="connsiteX8" fmla="*/ 1474313 w 1803170"/>
                  <a:gd name="connsiteY8" fmla="*/ 2488280 h 3170327"/>
                  <a:gd name="connsiteX9" fmla="*/ 1290301 w 1803170"/>
                  <a:gd name="connsiteY9" fmla="*/ 2371518 h 3170327"/>
                  <a:gd name="connsiteX10" fmla="*/ 1277369 w 1803170"/>
                  <a:gd name="connsiteY10" fmla="*/ 2361911 h 3170327"/>
                  <a:gd name="connsiteX11" fmla="*/ 1114788 w 1803170"/>
                  <a:gd name="connsiteY11" fmla="*/ 2253647 h 3170327"/>
                  <a:gd name="connsiteX12" fmla="*/ 989527 w 1803170"/>
                  <a:gd name="connsiteY12" fmla="*/ 2221131 h 3170327"/>
                  <a:gd name="connsiteX13" fmla="*/ 955163 w 1803170"/>
                  <a:gd name="connsiteY13" fmla="*/ 2199699 h 3170327"/>
                  <a:gd name="connsiteX14" fmla="*/ 914148 w 1803170"/>
                  <a:gd name="connsiteY14" fmla="*/ 2113975 h 3170327"/>
                  <a:gd name="connsiteX15" fmla="*/ 852072 w 1803170"/>
                  <a:gd name="connsiteY15" fmla="*/ 1843869 h 3170327"/>
                  <a:gd name="connsiteX16" fmla="*/ 842095 w 1803170"/>
                  <a:gd name="connsiteY16" fmla="*/ 1784010 h 3170327"/>
                  <a:gd name="connsiteX17" fmla="*/ 856506 w 1803170"/>
                  <a:gd name="connsiteY17" fmla="*/ 1768121 h 3170327"/>
                  <a:gd name="connsiteX18" fmla="*/ 918582 w 1803170"/>
                  <a:gd name="connsiteY18" fmla="*/ 1767751 h 3170327"/>
                  <a:gd name="connsiteX19" fmla="*/ 930406 w 1803170"/>
                  <a:gd name="connsiteY19" fmla="*/ 1756666 h 3170327"/>
                  <a:gd name="connsiteX20" fmla="*/ 936688 w 1803170"/>
                  <a:gd name="connsiteY20" fmla="*/ 1689047 h 3170327"/>
                  <a:gd name="connsiteX21" fmla="*/ 947034 w 1803170"/>
                  <a:gd name="connsiteY21" fmla="*/ 1585587 h 3170327"/>
                  <a:gd name="connsiteX22" fmla="*/ 847268 w 1803170"/>
                  <a:gd name="connsiteY22" fmla="*/ 1246014 h 3170327"/>
                  <a:gd name="connsiteX23" fmla="*/ 852811 w 1803170"/>
                  <a:gd name="connsiteY23" fmla="*/ 1229387 h 3170327"/>
                  <a:gd name="connsiteX24" fmla="*/ 1209750 w 1803170"/>
                  <a:gd name="connsiteY24" fmla="*/ 1056090 h 3170327"/>
                  <a:gd name="connsiteX25" fmla="*/ 1253721 w 1803170"/>
                  <a:gd name="connsiteY25" fmla="*/ 1015076 h 3170327"/>
                  <a:gd name="connsiteX26" fmla="*/ 1258894 w 1803170"/>
                  <a:gd name="connsiteY26" fmla="*/ 975908 h 3170327"/>
                  <a:gd name="connsiteX27" fmla="*/ 1217140 w 1803170"/>
                  <a:gd name="connsiteY27" fmla="*/ 903486 h 3170327"/>
                  <a:gd name="connsiteX28" fmla="*/ 1125503 w 1803170"/>
                  <a:gd name="connsiteY28" fmla="*/ 812958 h 3170327"/>
                  <a:gd name="connsiteX29" fmla="*/ 925972 w 1803170"/>
                  <a:gd name="connsiteY29" fmla="*/ 621925 h 3170327"/>
                  <a:gd name="connsiteX30" fmla="*/ 910084 w 1803170"/>
                  <a:gd name="connsiteY30" fmla="*/ 610471 h 3170327"/>
                  <a:gd name="connsiteX31" fmla="*/ 682470 w 1803170"/>
                  <a:gd name="connsiteY31" fmla="*/ 490013 h 3170327"/>
                  <a:gd name="connsiteX32" fmla="*/ 647368 w 1803170"/>
                  <a:gd name="connsiteY32" fmla="*/ 449368 h 3170327"/>
                  <a:gd name="connsiteX33" fmla="*/ 691708 w 1803170"/>
                  <a:gd name="connsiteY33" fmla="*/ 351080 h 3170327"/>
                  <a:gd name="connsiteX34" fmla="*/ 729028 w 1803170"/>
                  <a:gd name="connsiteY34" fmla="*/ 447890 h 3170327"/>
                  <a:gd name="connsiteX35" fmla="*/ 869808 w 1803170"/>
                  <a:gd name="connsiteY35" fmla="*/ 566870 h 3170327"/>
                  <a:gd name="connsiteX36" fmla="*/ 865743 w 1803170"/>
                  <a:gd name="connsiteY36" fmla="*/ 556893 h 3170327"/>
                  <a:gd name="connsiteX37" fmla="*/ 855397 w 1803170"/>
                  <a:gd name="connsiteY37" fmla="*/ 360318 h 3170327"/>
                  <a:gd name="connsiteX38" fmla="*/ 879784 w 1803170"/>
                  <a:gd name="connsiteY38" fmla="*/ 321520 h 3170327"/>
                  <a:gd name="connsiteX39" fmla="*/ 910453 w 1803170"/>
                  <a:gd name="connsiteY39" fmla="*/ 147115 h 3170327"/>
                  <a:gd name="connsiteX40" fmla="*/ 724963 w 1803170"/>
                  <a:gd name="connsiteY40" fmla="*/ 62130 h 3170327"/>
                  <a:gd name="connsiteX41" fmla="*/ 703162 w 1803170"/>
                  <a:gd name="connsiteY41" fmla="*/ 76171 h 3170327"/>
                  <a:gd name="connsiteX42" fmla="*/ 685796 w 1803170"/>
                  <a:gd name="connsiteY42" fmla="*/ 54740 h 3170327"/>
                  <a:gd name="connsiteX43" fmla="*/ 627045 w 1803170"/>
                  <a:gd name="connsiteY43" fmla="*/ 18898 h 3170327"/>
                  <a:gd name="connsiteX44" fmla="*/ 502153 w 1803170"/>
                  <a:gd name="connsiteY44" fmla="*/ 792 h 3170327"/>
                  <a:gd name="connsiteX45" fmla="*/ 402388 w 1803170"/>
                  <a:gd name="connsiteY45" fmla="*/ 70998 h 3170327"/>
                  <a:gd name="connsiteX46" fmla="*/ 400540 w 1803170"/>
                  <a:gd name="connsiteY46" fmla="*/ 105361 h 3170327"/>
                  <a:gd name="connsiteX47" fmla="*/ 397215 w 1803170"/>
                  <a:gd name="connsiteY47" fmla="*/ 114968 h 3170327"/>
                  <a:gd name="connsiteX48" fmla="*/ 377262 w 1803170"/>
                  <a:gd name="connsiteY48" fmla="*/ 150810 h 3170327"/>
                  <a:gd name="connsiteX49" fmla="*/ 375045 w 1803170"/>
                  <a:gd name="connsiteY49" fmla="*/ 216212 h 3170327"/>
                  <a:gd name="connsiteX50" fmla="*/ 357678 w 1803170"/>
                  <a:gd name="connsiteY50" fmla="*/ 283092 h 3170327"/>
                  <a:gd name="connsiteX51" fmla="*/ 353613 w 1803170"/>
                  <a:gd name="connsiteY51" fmla="*/ 289373 h 3170327"/>
                  <a:gd name="connsiteX52" fmla="*/ 363590 w 1803170"/>
                  <a:gd name="connsiteY52" fmla="*/ 321151 h 3170327"/>
                  <a:gd name="connsiteX53" fmla="*/ 374675 w 1803170"/>
                  <a:gd name="connsiteY53" fmla="*/ 338148 h 3170327"/>
                  <a:gd name="connsiteX54" fmla="*/ 376523 w 1803170"/>
                  <a:gd name="connsiteY54" fmla="*/ 414635 h 3170327"/>
                  <a:gd name="connsiteX55" fmla="*/ 405344 w 1803170"/>
                  <a:gd name="connsiteY55" fmla="*/ 441239 h 3170327"/>
                  <a:gd name="connsiteX56" fmla="*/ 455966 w 1803170"/>
                  <a:gd name="connsiteY56" fmla="*/ 442717 h 3170327"/>
                  <a:gd name="connsiteX57" fmla="*/ 467420 w 1803170"/>
                  <a:gd name="connsiteY57" fmla="*/ 447890 h 3170327"/>
                  <a:gd name="connsiteX58" fmla="*/ 446358 w 1803170"/>
                  <a:gd name="connsiteY58" fmla="*/ 523268 h 3170327"/>
                  <a:gd name="connsiteX59" fmla="*/ 420493 w 1803170"/>
                  <a:gd name="connsiteY59" fmla="*/ 531028 h 3170327"/>
                  <a:gd name="connsiteX60" fmla="*/ 267150 w 1803170"/>
                  <a:gd name="connsiteY60" fmla="*/ 651855 h 3170327"/>
                  <a:gd name="connsiteX61" fmla="*/ 254587 w 1803170"/>
                  <a:gd name="connsiteY61" fmla="*/ 713562 h 3170327"/>
                  <a:gd name="connsiteX62" fmla="*/ 247936 w 1803170"/>
                  <a:gd name="connsiteY62" fmla="*/ 720582 h 3170327"/>
                  <a:gd name="connsiteX63" fmla="*/ 190294 w 1803170"/>
                  <a:gd name="connsiteY63" fmla="*/ 734623 h 3170327"/>
                  <a:gd name="connsiteX64" fmla="*/ 136346 w 1803170"/>
                  <a:gd name="connsiteY64" fmla="*/ 778225 h 3170327"/>
                  <a:gd name="connsiteX65" fmla="*/ 128956 w 1803170"/>
                  <a:gd name="connsiteY65" fmla="*/ 797808 h 3170327"/>
                  <a:gd name="connsiteX66" fmla="*/ 142258 w 1803170"/>
                  <a:gd name="connsiteY66" fmla="*/ 1133316 h 3170327"/>
                  <a:gd name="connsiteX67" fmla="*/ 144475 w 1803170"/>
                  <a:gd name="connsiteY67" fmla="*/ 1144032 h 3170327"/>
                  <a:gd name="connsiteX68" fmla="*/ 179948 w 1803170"/>
                  <a:gd name="connsiteY68" fmla="*/ 1191328 h 3170327"/>
                  <a:gd name="connsiteX69" fmla="*/ 250522 w 1803170"/>
                  <a:gd name="connsiteY69" fmla="*/ 1184677 h 3170327"/>
                  <a:gd name="connsiteX70" fmla="*/ 258651 w 1803170"/>
                  <a:gd name="connsiteY70" fmla="*/ 1171005 h 3170327"/>
                  <a:gd name="connsiteX71" fmla="*/ 347701 w 1803170"/>
                  <a:gd name="connsiteY71" fmla="*/ 991427 h 3170327"/>
                  <a:gd name="connsiteX72" fmla="*/ 353983 w 1803170"/>
                  <a:gd name="connsiteY72" fmla="*/ 979973 h 3170327"/>
                  <a:gd name="connsiteX73" fmla="*/ 356569 w 1803170"/>
                  <a:gd name="connsiteY73" fmla="*/ 982559 h 3170327"/>
                  <a:gd name="connsiteX74" fmla="*/ 364699 w 1803170"/>
                  <a:gd name="connsiteY74" fmla="*/ 1000665 h 3170327"/>
                  <a:gd name="connsiteX75" fmla="*/ 429731 w 1803170"/>
                  <a:gd name="connsiteY75" fmla="*/ 1305874 h 3170327"/>
                  <a:gd name="connsiteX76" fmla="*/ 433056 w 1803170"/>
                  <a:gd name="connsiteY76" fmla="*/ 1427070 h 3170327"/>
                  <a:gd name="connsiteX77" fmla="*/ 492177 w 1803170"/>
                  <a:gd name="connsiteY77" fmla="*/ 1745581 h 3170327"/>
                  <a:gd name="connsiteX78" fmla="*/ 488851 w 1803170"/>
                  <a:gd name="connsiteY78" fmla="*/ 1769968 h 3170327"/>
                  <a:gd name="connsiteX79" fmla="*/ 338833 w 1803170"/>
                  <a:gd name="connsiteY79" fmla="*/ 2028250 h 3170327"/>
                  <a:gd name="connsiteX80" fmla="*/ 294124 w 1803170"/>
                  <a:gd name="connsiteY80" fmla="*/ 2101042 h 3170327"/>
                  <a:gd name="connsiteX81" fmla="*/ 290059 w 1803170"/>
                  <a:gd name="connsiteY81" fmla="*/ 2290967 h 3170327"/>
                  <a:gd name="connsiteX82" fmla="*/ 294493 w 1803170"/>
                  <a:gd name="connsiteY82" fmla="*/ 2307224 h 3170327"/>
                  <a:gd name="connsiteX83" fmla="*/ 299666 w 1803170"/>
                  <a:gd name="connsiteY83" fmla="*/ 2695941 h 3170327"/>
                  <a:gd name="connsiteX84" fmla="*/ 266041 w 1803170"/>
                  <a:gd name="connsiteY84" fmla="*/ 2919859 h 3170327"/>
                  <a:gd name="connsiteX85" fmla="*/ 250153 w 1803170"/>
                  <a:gd name="connsiteY85" fmla="*/ 2935748 h 3170327"/>
                  <a:gd name="connsiteX86" fmla="*/ 225027 w 1803170"/>
                  <a:gd name="connsiteY86" fmla="*/ 2947202 h 3170327"/>
                  <a:gd name="connsiteX87" fmla="*/ 157777 w 1803170"/>
                  <a:gd name="connsiteY87" fmla="*/ 2997454 h 3170327"/>
                  <a:gd name="connsiteX88" fmla="*/ 64293 w 1803170"/>
                  <a:gd name="connsiteY88" fmla="*/ 3011496 h 3170327"/>
                  <a:gd name="connsiteX89" fmla="*/ 0 w 1803170"/>
                  <a:gd name="connsiteY89" fmla="*/ 3036622 h 3170327"/>
                  <a:gd name="connsiteX90" fmla="*/ 0 w 1803170"/>
                  <a:gd name="connsiteY90" fmla="*/ 3058792 h 3170327"/>
                  <a:gd name="connsiteX91" fmla="*/ 7760 w 1803170"/>
                  <a:gd name="connsiteY91" fmla="*/ 3080962 h 3170327"/>
                  <a:gd name="connsiteX92" fmla="*/ 62076 w 1803170"/>
                  <a:gd name="connsiteY92" fmla="*/ 3130475 h 3170327"/>
                  <a:gd name="connsiteX93" fmla="*/ 169232 w 1803170"/>
                  <a:gd name="connsiteY93" fmla="*/ 3143408 h 3170327"/>
                  <a:gd name="connsiteX94" fmla="*/ 229830 w 1803170"/>
                  <a:gd name="connsiteY94" fmla="*/ 3154493 h 3170327"/>
                  <a:gd name="connsiteX95" fmla="*/ 272693 w 1803170"/>
                  <a:gd name="connsiteY95" fmla="*/ 3170751 h 3170327"/>
                  <a:gd name="connsiteX96" fmla="*/ 284517 w 1803170"/>
                  <a:gd name="connsiteY96" fmla="*/ 3172968 h 3170327"/>
                  <a:gd name="connsiteX97" fmla="*/ 336616 w 1803170"/>
                  <a:gd name="connsiteY97" fmla="*/ 3172968 h 3170327"/>
                  <a:gd name="connsiteX98" fmla="*/ 356200 w 1803170"/>
                  <a:gd name="connsiteY98" fmla="*/ 3166317 h 3170327"/>
                  <a:gd name="connsiteX99" fmla="*/ 404235 w 1803170"/>
                  <a:gd name="connsiteY99" fmla="*/ 3110892 h 3170327"/>
                  <a:gd name="connsiteX100" fmla="*/ 396845 w 1803170"/>
                  <a:gd name="connsiteY100" fmla="*/ 2988217 h 3170327"/>
                  <a:gd name="connsiteX101" fmla="*/ 395367 w 1803170"/>
                  <a:gd name="connsiteY101" fmla="*/ 2966416 h 3170327"/>
                  <a:gd name="connsiteX102" fmla="*/ 437860 w 1803170"/>
                  <a:gd name="connsiteY102" fmla="*/ 2785730 h 3170327"/>
                  <a:gd name="connsiteX103" fmla="*/ 480722 w 1803170"/>
                  <a:gd name="connsiteY103" fmla="*/ 2459459 h 3170327"/>
                  <a:gd name="connsiteX104" fmla="*/ 472593 w 1803170"/>
                  <a:gd name="connsiteY104" fmla="*/ 2235172 h 3170327"/>
                  <a:gd name="connsiteX105" fmla="*/ 479614 w 1803170"/>
                  <a:gd name="connsiteY105" fmla="*/ 2216696 h 3170327"/>
                  <a:gd name="connsiteX106" fmla="*/ 602288 w 1803170"/>
                  <a:gd name="connsiteY106" fmla="*/ 2099195 h 3170327"/>
                  <a:gd name="connsiteX107" fmla="*/ 617068 w 1803170"/>
                  <a:gd name="connsiteY107" fmla="*/ 2100673 h 3170327"/>
                  <a:gd name="connsiteX108" fmla="*/ 730136 w 1803170"/>
                  <a:gd name="connsiteY108" fmla="*/ 2281359 h 3170327"/>
                  <a:gd name="connsiteX109" fmla="*/ 736418 w 1803170"/>
                  <a:gd name="connsiteY109" fmla="*/ 2297248 h 3170327"/>
                  <a:gd name="connsiteX110" fmla="*/ 823990 w 1803170"/>
                  <a:gd name="connsiteY110" fmla="*/ 2394427 h 3170327"/>
                  <a:gd name="connsiteX111" fmla="*/ 882371 w 1803170"/>
                  <a:gd name="connsiteY111" fmla="*/ 2404034 h 3170327"/>
                  <a:gd name="connsiteX112" fmla="*/ 896782 w 1803170"/>
                  <a:gd name="connsiteY112" fmla="*/ 2406251 h 3170327"/>
                  <a:gd name="connsiteX113" fmla="*/ 1108506 w 1803170"/>
                  <a:gd name="connsiteY113" fmla="*/ 2493823 h 3170327"/>
                  <a:gd name="connsiteX114" fmla="*/ 1173908 w 1803170"/>
                  <a:gd name="connsiteY114" fmla="*/ 2516363 h 3170327"/>
                  <a:gd name="connsiteX115" fmla="*/ 1247439 w 1803170"/>
                  <a:gd name="connsiteY115" fmla="*/ 2537424 h 3170327"/>
                  <a:gd name="connsiteX116" fmla="*/ 1496483 w 1803170"/>
                  <a:gd name="connsiteY116" fmla="*/ 2664164 h 3170327"/>
                  <a:gd name="connsiteX117" fmla="*/ 1504982 w 1803170"/>
                  <a:gd name="connsiteY117" fmla="*/ 2672662 h 3170327"/>
                  <a:gd name="connsiteX118" fmla="*/ 1588489 w 1803170"/>
                  <a:gd name="connsiteY118" fmla="*/ 2732522 h 3170327"/>
                  <a:gd name="connsiteX119" fmla="*/ 1711164 w 1803170"/>
                  <a:gd name="connsiteY119" fmla="*/ 2834873 h 3170327"/>
                  <a:gd name="connsiteX120" fmla="*/ 1732226 w 1803170"/>
                  <a:gd name="connsiteY120" fmla="*/ 2871085 h 3170327"/>
                  <a:gd name="connsiteX121" fmla="*/ 1758830 w 1803170"/>
                  <a:gd name="connsiteY121" fmla="*/ 2892885 h 3170327"/>
                  <a:gd name="connsiteX122" fmla="*/ 1781739 w 1803170"/>
                  <a:gd name="connsiteY122" fmla="*/ 2884756 h 3170327"/>
                  <a:gd name="connsiteX123" fmla="*/ 1796519 w 1803170"/>
                  <a:gd name="connsiteY123" fmla="*/ 2849653 h 3170327"/>
                  <a:gd name="connsiteX124" fmla="*/ 1778413 w 1803170"/>
                  <a:gd name="connsiteY124" fmla="*/ 2671923 h 3170327"/>
                  <a:gd name="connsiteX125" fmla="*/ 743808 w 1803170"/>
                  <a:gd name="connsiteY125" fmla="*/ 261661 h 3170327"/>
                  <a:gd name="connsiteX126" fmla="*/ 734940 w 1803170"/>
                  <a:gd name="connsiteY126" fmla="*/ 130488 h 3170327"/>
                  <a:gd name="connsiteX127" fmla="*/ 743808 w 1803170"/>
                  <a:gd name="connsiteY127" fmla="*/ 261661 h 3170327"/>
                  <a:gd name="connsiteX128" fmla="*/ 835814 w 1803170"/>
                  <a:gd name="connsiteY128" fmla="*/ 1132208 h 3170327"/>
                  <a:gd name="connsiteX129" fmla="*/ 877198 w 1803170"/>
                  <a:gd name="connsiteY129" fmla="*/ 881316 h 3170327"/>
                  <a:gd name="connsiteX130" fmla="*/ 898260 w 1803170"/>
                  <a:gd name="connsiteY130" fmla="*/ 835498 h 3170327"/>
                  <a:gd name="connsiteX131" fmla="*/ 911931 w 1803170"/>
                  <a:gd name="connsiteY131" fmla="*/ 832542 h 3170327"/>
                  <a:gd name="connsiteX132" fmla="*/ 1091509 w 1803170"/>
                  <a:gd name="connsiteY132" fmla="*/ 951152 h 3170327"/>
                  <a:gd name="connsiteX133" fmla="*/ 1094465 w 1803170"/>
                  <a:gd name="connsiteY133" fmla="*/ 961867 h 3170327"/>
                  <a:gd name="connsiteX134" fmla="*/ 887544 w 1803170"/>
                  <a:gd name="connsiteY134" fmla="*/ 1122231 h 3170327"/>
                  <a:gd name="connsiteX135" fmla="*/ 843943 w 1803170"/>
                  <a:gd name="connsiteY135" fmla="*/ 1136272 h 3170327"/>
                  <a:gd name="connsiteX136" fmla="*/ 835814 w 1803170"/>
                  <a:gd name="connsiteY136" fmla="*/ 1132208 h 317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1803170" h="3170327">
                    <a:moveTo>
                      <a:pt x="1778413" y="2671923"/>
                    </a:moveTo>
                    <a:cubicBezTo>
                      <a:pt x="1777305" y="2669706"/>
                      <a:pt x="1775827" y="2667859"/>
                      <a:pt x="1773979" y="2666011"/>
                    </a:cubicBezTo>
                    <a:cubicBezTo>
                      <a:pt x="1759199" y="2649753"/>
                      <a:pt x="1746636" y="2632017"/>
                      <a:pt x="1733704" y="2614281"/>
                    </a:cubicBezTo>
                    <a:cubicBezTo>
                      <a:pt x="1726314" y="2603935"/>
                      <a:pt x="1721880" y="2593589"/>
                      <a:pt x="1722619" y="2580287"/>
                    </a:cubicBezTo>
                    <a:cubicBezTo>
                      <a:pt x="1723358" y="2568832"/>
                      <a:pt x="1721880" y="2557008"/>
                      <a:pt x="1719663" y="2545923"/>
                    </a:cubicBezTo>
                    <a:cubicBezTo>
                      <a:pt x="1712273" y="2505278"/>
                      <a:pt x="1695645" y="2469805"/>
                      <a:pt x="1662390" y="2443201"/>
                    </a:cubicBezTo>
                    <a:cubicBezTo>
                      <a:pt x="1649088" y="2432855"/>
                      <a:pt x="1635786" y="2429530"/>
                      <a:pt x="1618789" y="2436181"/>
                    </a:cubicBezTo>
                    <a:cubicBezTo>
                      <a:pt x="1576296" y="2452808"/>
                      <a:pt x="1534912" y="2470914"/>
                      <a:pt x="1493527" y="2489389"/>
                    </a:cubicBezTo>
                    <a:cubicBezTo>
                      <a:pt x="1486507" y="2492715"/>
                      <a:pt x="1481334" y="2492715"/>
                      <a:pt x="1474313" y="2488280"/>
                    </a:cubicBezTo>
                    <a:cubicBezTo>
                      <a:pt x="1412976" y="2449113"/>
                      <a:pt x="1351639" y="2410316"/>
                      <a:pt x="1290301" y="2371518"/>
                    </a:cubicBezTo>
                    <a:cubicBezTo>
                      <a:pt x="1285867" y="2368562"/>
                      <a:pt x="1281064" y="2365606"/>
                      <a:pt x="1277369" y="2361911"/>
                    </a:cubicBezTo>
                    <a:cubicBezTo>
                      <a:pt x="1232289" y="2312028"/>
                      <a:pt x="1176125" y="2279142"/>
                      <a:pt x="1114788" y="2253647"/>
                    </a:cubicBezTo>
                    <a:cubicBezTo>
                      <a:pt x="1074512" y="2237019"/>
                      <a:pt x="1032389" y="2227042"/>
                      <a:pt x="989527" y="2221131"/>
                    </a:cubicBezTo>
                    <a:cubicBezTo>
                      <a:pt x="975485" y="2219283"/>
                      <a:pt x="964031" y="2214849"/>
                      <a:pt x="955163" y="2199699"/>
                    </a:cubicBezTo>
                    <a:cubicBezTo>
                      <a:pt x="938905" y="2171987"/>
                      <a:pt x="924864" y="2143904"/>
                      <a:pt x="914148" y="2113975"/>
                    </a:cubicBezTo>
                    <a:cubicBezTo>
                      <a:pt x="883479" y="2026403"/>
                      <a:pt x="866482" y="1935505"/>
                      <a:pt x="852072" y="1843869"/>
                    </a:cubicBezTo>
                    <a:cubicBezTo>
                      <a:pt x="849116" y="1823916"/>
                      <a:pt x="844682" y="1803963"/>
                      <a:pt x="842095" y="1784010"/>
                    </a:cubicBezTo>
                    <a:cubicBezTo>
                      <a:pt x="840248" y="1769968"/>
                      <a:pt x="842834" y="1768121"/>
                      <a:pt x="856506" y="1768121"/>
                    </a:cubicBezTo>
                    <a:cubicBezTo>
                      <a:pt x="877198" y="1767751"/>
                      <a:pt x="897890" y="1767382"/>
                      <a:pt x="918582" y="1767751"/>
                    </a:cubicBezTo>
                    <a:cubicBezTo>
                      <a:pt x="927081" y="1767751"/>
                      <a:pt x="930037" y="1764795"/>
                      <a:pt x="930406" y="1756666"/>
                    </a:cubicBezTo>
                    <a:cubicBezTo>
                      <a:pt x="931884" y="1734127"/>
                      <a:pt x="931515" y="1711218"/>
                      <a:pt x="936688" y="1689047"/>
                    </a:cubicBezTo>
                    <a:cubicBezTo>
                      <a:pt x="944817" y="1655053"/>
                      <a:pt x="947403" y="1620690"/>
                      <a:pt x="947034" y="1585587"/>
                    </a:cubicBezTo>
                    <a:cubicBezTo>
                      <a:pt x="945556" y="1462912"/>
                      <a:pt x="907867" y="1351323"/>
                      <a:pt x="847268" y="1246014"/>
                    </a:cubicBezTo>
                    <a:cubicBezTo>
                      <a:pt x="841726" y="1236407"/>
                      <a:pt x="841726" y="1233451"/>
                      <a:pt x="852811" y="1229387"/>
                    </a:cubicBezTo>
                    <a:cubicBezTo>
                      <a:pt x="978072" y="1185047"/>
                      <a:pt x="1096313" y="1125187"/>
                      <a:pt x="1209750" y="1056090"/>
                    </a:cubicBezTo>
                    <a:cubicBezTo>
                      <a:pt x="1227116" y="1045375"/>
                      <a:pt x="1243005" y="1032812"/>
                      <a:pt x="1253721" y="1015076"/>
                    </a:cubicBezTo>
                    <a:cubicBezTo>
                      <a:pt x="1261111" y="1002882"/>
                      <a:pt x="1264436" y="989580"/>
                      <a:pt x="1258894" y="975908"/>
                    </a:cubicBezTo>
                    <a:cubicBezTo>
                      <a:pt x="1248917" y="949674"/>
                      <a:pt x="1235984" y="924917"/>
                      <a:pt x="1217140" y="903486"/>
                    </a:cubicBezTo>
                    <a:cubicBezTo>
                      <a:pt x="1189058" y="870600"/>
                      <a:pt x="1158758" y="839932"/>
                      <a:pt x="1125503" y="812958"/>
                    </a:cubicBezTo>
                    <a:cubicBezTo>
                      <a:pt x="1053820" y="754577"/>
                      <a:pt x="988418" y="689914"/>
                      <a:pt x="925972" y="621925"/>
                    </a:cubicBezTo>
                    <a:cubicBezTo>
                      <a:pt x="921538" y="616752"/>
                      <a:pt x="915996" y="613427"/>
                      <a:pt x="910084" y="610471"/>
                    </a:cubicBezTo>
                    <a:cubicBezTo>
                      <a:pt x="834336" y="570195"/>
                      <a:pt x="758588" y="529180"/>
                      <a:pt x="682470" y="490013"/>
                    </a:cubicBezTo>
                    <a:cubicBezTo>
                      <a:pt x="664365" y="480776"/>
                      <a:pt x="654019" y="467473"/>
                      <a:pt x="647368" y="449368"/>
                    </a:cubicBezTo>
                    <a:cubicBezTo>
                      <a:pt x="630740" y="403550"/>
                      <a:pt x="645520" y="369925"/>
                      <a:pt x="691708" y="351080"/>
                    </a:cubicBezTo>
                    <a:cubicBezTo>
                      <a:pt x="692816" y="387661"/>
                      <a:pt x="707596" y="419069"/>
                      <a:pt x="729028" y="447890"/>
                    </a:cubicBezTo>
                    <a:cubicBezTo>
                      <a:pt x="766717" y="498142"/>
                      <a:pt x="816600" y="534353"/>
                      <a:pt x="869808" y="566870"/>
                    </a:cubicBezTo>
                    <a:cubicBezTo>
                      <a:pt x="872025" y="561327"/>
                      <a:pt x="868330" y="559480"/>
                      <a:pt x="865743" y="556893"/>
                    </a:cubicBezTo>
                    <a:cubicBezTo>
                      <a:pt x="806623" y="496295"/>
                      <a:pt x="812535" y="421655"/>
                      <a:pt x="855397" y="360318"/>
                    </a:cubicBezTo>
                    <a:cubicBezTo>
                      <a:pt x="864265" y="347755"/>
                      <a:pt x="872394" y="334822"/>
                      <a:pt x="879784" y="321520"/>
                    </a:cubicBezTo>
                    <a:cubicBezTo>
                      <a:pt x="908975" y="266834"/>
                      <a:pt x="922647" y="209191"/>
                      <a:pt x="910453" y="147115"/>
                    </a:cubicBezTo>
                    <a:cubicBezTo>
                      <a:pt x="892347" y="54370"/>
                      <a:pt x="802559" y="12986"/>
                      <a:pt x="724963" y="62130"/>
                    </a:cubicBezTo>
                    <a:cubicBezTo>
                      <a:pt x="717204" y="66933"/>
                      <a:pt x="708335" y="77649"/>
                      <a:pt x="703162" y="76171"/>
                    </a:cubicBezTo>
                    <a:cubicBezTo>
                      <a:pt x="695772" y="73954"/>
                      <a:pt x="690969" y="62869"/>
                      <a:pt x="685796" y="54740"/>
                    </a:cubicBezTo>
                    <a:cubicBezTo>
                      <a:pt x="672124" y="32939"/>
                      <a:pt x="652541" y="22223"/>
                      <a:pt x="627045" y="18898"/>
                    </a:cubicBezTo>
                    <a:cubicBezTo>
                      <a:pt x="585291" y="12986"/>
                      <a:pt x="543907" y="6704"/>
                      <a:pt x="502153" y="792"/>
                    </a:cubicBezTo>
                    <a:cubicBezTo>
                      <a:pt x="457074" y="-5489"/>
                      <a:pt x="411256" y="26288"/>
                      <a:pt x="402388" y="70998"/>
                    </a:cubicBezTo>
                    <a:cubicBezTo>
                      <a:pt x="400171" y="82452"/>
                      <a:pt x="399432" y="93907"/>
                      <a:pt x="400540" y="105361"/>
                    </a:cubicBezTo>
                    <a:cubicBezTo>
                      <a:pt x="400910" y="109056"/>
                      <a:pt x="401279" y="112382"/>
                      <a:pt x="397215" y="114968"/>
                    </a:cubicBezTo>
                    <a:cubicBezTo>
                      <a:pt x="384652" y="123467"/>
                      <a:pt x="380218" y="136769"/>
                      <a:pt x="377262" y="150810"/>
                    </a:cubicBezTo>
                    <a:cubicBezTo>
                      <a:pt x="372458" y="172611"/>
                      <a:pt x="370980" y="194781"/>
                      <a:pt x="375045" y="216212"/>
                    </a:cubicBezTo>
                    <a:cubicBezTo>
                      <a:pt x="380218" y="242077"/>
                      <a:pt x="372458" y="263139"/>
                      <a:pt x="357678" y="283092"/>
                    </a:cubicBezTo>
                    <a:cubicBezTo>
                      <a:pt x="356200" y="284939"/>
                      <a:pt x="355091" y="287156"/>
                      <a:pt x="353613" y="289373"/>
                    </a:cubicBezTo>
                    <a:cubicBezTo>
                      <a:pt x="339572" y="311913"/>
                      <a:pt x="339203" y="312283"/>
                      <a:pt x="363590" y="321151"/>
                    </a:cubicBezTo>
                    <a:cubicBezTo>
                      <a:pt x="372828" y="324476"/>
                      <a:pt x="375414" y="328541"/>
                      <a:pt x="374675" y="338148"/>
                    </a:cubicBezTo>
                    <a:cubicBezTo>
                      <a:pt x="372458" y="363643"/>
                      <a:pt x="371350" y="389509"/>
                      <a:pt x="376523" y="414635"/>
                    </a:cubicBezTo>
                    <a:cubicBezTo>
                      <a:pt x="380587" y="434218"/>
                      <a:pt x="385760" y="438652"/>
                      <a:pt x="405344" y="441239"/>
                    </a:cubicBezTo>
                    <a:cubicBezTo>
                      <a:pt x="422341" y="443456"/>
                      <a:pt x="438968" y="443456"/>
                      <a:pt x="455966" y="442717"/>
                    </a:cubicBezTo>
                    <a:cubicBezTo>
                      <a:pt x="460769" y="442347"/>
                      <a:pt x="464095" y="443086"/>
                      <a:pt x="467420" y="447890"/>
                    </a:cubicBezTo>
                    <a:cubicBezTo>
                      <a:pt x="486634" y="477820"/>
                      <a:pt x="478505" y="507749"/>
                      <a:pt x="446358" y="523268"/>
                    </a:cubicBezTo>
                    <a:cubicBezTo>
                      <a:pt x="438229" y="527333"/>
                      <a:pt x="429731" y="529919"/>
                      <a:pt x="420493" y="531028"/>
                    </a:cubicBezTo>
                    <a:cubicBezTo>
                      <a:pt x="345115" y="540635"/>
                      <a:pt x="293015" y="579433"/>
                      <a:pt x="267150" y="651855"/>
                    </a:cubicBezTo>
                    <a:cubicBezTo>
                      <a:pt x="260129" y="671808"/>
                      <a:pt x="256434" y="692500"/>
                      <a:pt x="254587" y="713562"/>
                    </a:cubicBezTo>
                    <a:cubicBezTo>
                      <a:pt x="254217" y="717626"/>
                      <a:pt x="255326" y="722060"/>
                      <a:pt x="247936" y="720582"/>
                    </a:cubicBezTo>
                    <a:cubicBezTo>
                      <a:pt x="226505" y="716148"/>
                      <a:pt x="208030" y="724647"/>
                      <a:pt x="190294" y="734623"/>
                    </a:cubicBezTo>
                    <a:cubicBezTo>
                      <a:pt x="170340" y="746448"/>
                      <a:pt x="152974" y="761597"/>
                      <a:pt x="136346" y="778225"/>
                    </a:cubicBezTo>
                    <a:cubicBezTo>
                      <a:pt x="130434" y="784137"/>
                      <a:pt x="128587" y="790049"/>
                      <a:pt x="128956" y="797808"/>
                    </a:cubicBezTo>
                    <a:cubicBezTo>
                      <a:pt x="133760" y="909768"/>
                      <a:pt x="137824" y="1021357"/>
                      <a:pt x="142258" y="1133316"/>
                    </a:cubicBezTo>
                    <a:cubicBezTo>
                      <a:pt x="142258" y="1137011"/>
                      <a:pt x="142628" y="1140706"/>
                      <a:pt x="144475" y="1144032"/>
                    </a:cubicBezTo>
                    <a:cubicBezTo>
                      <a:pt x="154082" y="1161398"/>
                      <a:pt x="164798" y="1178026"/>
                      <a:pt x="179948" y="1191328"/>
                    </a:cubicBezTo>
                    <a:cubicBezTo>
                      <a:pt x="204704" y="1213129"/>
                      <a:pt x="230200" y="1210912"/>
                      <a:pt x="250522" y="1184677"/>
                    </a:cubicBezTo>
                    <a:cubicBezTo>
                      <a:pt x="253848" y="1180613"/>
                      <a:pt x="256434" y="1175809"/>
                      <a:pt x="258651" y="1171005"/>
                    </a:cubicBezTo>
                    <a:cubicBezTo>
                      <a:pt x="288581" y="1111146"/>
                      <a:pt x="318141" y="1051287"/>
                      <a:pt x="347701" y="991427"/>
                    </a:cubicBezTo>
                    <a:cubicBezTo>
                      <a:pt x="349549" y="987732"/>
                      <a:pt x="351766" y="984037"/>
                      <a:pt x="353983" y="979973"/>
                    </a:cubicBezTo>
                    <a:cubicBezTo>
                      <a:pt x="355461" y="981451"/>
                      <a:pt x="356200" y="981820"/>
                      <a:pt x="356569" y="982559"/>
                    </a:cubicBezTo>
                    <a:cubicBezTo>
                      <a:pt x="359156" y="988471"/>
                      <a:pt x="362112" y="994383"/>
                      <a:pt x="364699" y="1000665"/>
                    </a:cubicBezTo>
                    <a:cubicBezTo>
                      <a:pt x="404974" y="1098583"/>
                      <a:pt x="421232" y="1201305"/>
                      <a:pt x="429731" y="1305874"/>
                    </a:cubicBezTo>
                    <a:cubicBezTo>
                      <a:pt x="433056" y="1346150"/>
                      <a:pt x="430100" y="1386795"/>
                      <a:pt x="433056" y="1427070"/>
                    </a:cubicBezTo>
                    <a:cubicBezTo>
                      <a:pt x="440446" y="1535704"/>
                      <a:pt x="462986" y="1641012"/>
                      <a:pt x="492177" y="1745581"/>
                    </a:cubicBezTo>
                    <a:cubicBezTo>
                      <a:pt x="494763" y="1754819"/>
                      <a:pt x="493655" y="1761839"/>
                      <a:pt x="488851" y="1769968"/>
                    </a:cubicBezTo>
                    <a:cubicBezTo>
                      <a:pt x="438599" y="1856062"/>
                      <a:pt x="389086" y="1942156"/>
                      <a:pt x="338833" y="2028250"/>
                    </a:cubicBezTo>
                    <a:cubicBezTo>
                      <a:pt x="324423" y="2052638"/>
                      <a:pt x="311121" y="2077764"/>
                      <a:pt x="294124" y="2101042"/>
                    </a:cubicBezTo>
                    <a:cubicBezTo>
                      <a:pt x="249044" y="2162380"/>
                      <a:pt x="247936" y="2226304"/>
                      <a:pt x="290059" y="2290967"/>
                    </a:cubicBezTo>
                    <a:cubicBezTo>
                      <a:pt x="293385" y="2296139"/>
                      <a:pt x="294124" y="2301682"/>
                      <a:pt x="294493" y="2307224"/>
                    </a:cubicBezTo>
                    <a:cubicBezTo>
                      <a:pt x="305948" y="2436550"/>
                      <a:pt x="309273" y="2566246"/>
                      <a:pt x="299666" y="2695941"/>
                    </a:cubicBezTo>
                    <a:cubicBezTo>
                      <a:pt x="294124" y="2771319"/>
                      <a:pt x="284517" y="2846328"/>
                      <a:pt x="266041" y="2919859"/>
                    </a:cubicBezTo>
                    <a:cubicBezTo>
                      <a:pt x="263824" y="2929096"/>
                      <a:pt x="259390" y="2933161"/>
                      <a:pt x="250153" y="2935748"/>
                    </a:cubicBezTo>
                    <a:cubicBezTo>
                      <a:pt x="241285" y="2938334"/>
                      <a:pt x="231308" y="2937965"/>
                      <a:pt x="225027" y="2947202"/>
                    </a:cubicBezTo>
                    <a:cubicBezTo>
                      <a:pt x="208769" y="2971959"/>
                      <a:pt x="185121" y="2987478"/>
                      <a:pt x="157777" y="2997454"/>
                    </a:cubicBezTo>
                    <a:cubicBezTo>
                      <a:pt x="127478" y="3008539"/>
                      <a:pt x="96440" y="3013343"/>
                      <a:pt x="64293" y="3011496"/>
                    </a:cubicBezTo>
                    <a:cubicBezTo>
                      <a:pt x="39167" y="3010387"/>
                      <a:pt x="15519" y="3012604"/>
                      <a:pt x="0" y="3036622"/>
                    </a:cubicBezTo>
                    <a:cubicBezTo>
                      <a:pt x="0" y="3044012"/>
                      <a:pt x="0" y="3051402"/>
                      <a:pt x="0" y="3058792"/>
                    </a:cubicBezTo>
                    <a:cubicBezTo>
                      <a:pt x="3326" y="3065812"/>
                      <a:pt x="2956" y="3074311"/>
                      <a:pt x="7760" y="3080962"/>
                    </a:cubicBezTo>
                    <a:cubicBezTo>
                      <a:pt x="22909" y="3100915"/>
                      <a:pt x="39906" y="3118282"/>
                      <a:pt x="62076" y="3130475"/>
                    </a:cubicBezTo>
                    <a:cubicBezTo>
                      <a:pt x="96071" y="3148581"/>
                      <a:pt x="131912" y="3154862"/>
                      <a:pt x="169232" y="3143408"/>
                    </a:cubicBezTo>
                    <a:cubicBezTo>
                      <a:pt x="191402" y="3136757"/>
                      <a:pt x="212464" y="3139713"/>
                      <a:pt x="229830" y="3154493"/>
                    </a:cubicBezTo>
                    <a:cubicBezTo>
                      <a:pt x="242763" y="3165578"/>
                      <a:pt x="256804" y="3169642"/>
                      <a:pt x="272693" y="3170751"/>
                    </a:cubicBezTo>
                    <a:cubicBezTo>
                      <a:pt x="276757" y="3171120"/>
                      <a:pt x="280822" y="3171120"/>
                      <a:pt x="284517" y="3172968"/>
                    </a:cubicBezTo>
                    <a:cubicBezTo>
                      <a:pt x="301883" y="3172968"/>
                      <a:pt x="319250" y="3172968"/>
                      <a:pt x="336616" y="3172968"/>
                    </a:cubicBezTo>
                    <a:cubicBezTo>
                      <a:pt x="342159" y="3168534"/>
                      <a:pt x="349549" y="3168534"/>
                      <a:pt x="356200" y="3166317"/>
                    </a:cubicBezTo>
                    <a:cubicBezTo>
                      <a:pt x="382804" y="3157079"/>
                      <a:pt x="399432" y="3140452"/>
                      <a:pt x="404235" y="3110892"/>
                    </a:cubicBezTo>
                    <a:cubicBezTo>
                      <a:pt x="410517" y="3069138"/>
                      <a:pt x="408300" y="3028493"/>
                      <a:pt x="396845" y="2988217"/>
                    </a:cubicBezTo>
                    <a:cubicBezTo>
                      <a:pt x="394628" y="2980827"/>
                      <a:pt x="394259" y="2973806"/>
                      <a:pt x="395367" y="2966416"/>
                    </a:cubicBezTo>
                    <a:cubicBezTo>
                      <a:pt x="404974" y="2905079"/>
                      <a:pt x="418646" y="2844481"/>
                      <a:pt x="437860" y="2785730"/>
                    </a:cubicBezTo>
                    <a:cubicBezTo>
                      <a:pt x="472593" y="2679313"/>
                      <a:pt x="481461" y="2570310"/>
                      <a:pt x="480722" y="2459459"/>
                    </a:cubicBezTo>
                    <a:cubicBezTo>
                      <a:pt x="480353" y="2384820"/>
                      <a:pt x="477397" y="2309811"/>
                      <a:pt x="472593" y="2235172"/>
                    </a:cubicBezTo>
                    <a:cubicBezTo>
                      <a:pt x="472224" y="2227412"/>
                      <a:pt x="474071" y="2222239"/>
                      <a:pt x="479614" y="2216696"/>
                    </a:cubicBezTo>
                    <a:cubicBezTo>
                      <a:pt x="520628" y="2177899"/>
                      <a:pt x="561643" y="2138732"/>
                      <a:pt x="602288" y="2099195"/>
                    </a:cubicBezTo>
                    <a:cubicBezTo>
                      <a:pt x="609309" y="2092544"/>
                      <a:pt x="611895" y="2092174"/>
                      <a:pt x="617068" y="2100673"/>
                    </a:cubicBezTo>
                    <a:cubicBezTo>
                      <a:pt x="654388" y="2160902"/>
                      <a:pt x="692447" y="2221131"/>
                      <a:pt x="730136" y="2281359"/>
                    </a:cubicBezTo>
                    <a:cubicBezTo>
                      <a:pt x="733092" y="2286163"/>
                      <a:pt x="735309" y="2291336"/>
                      <a:pt x="736418" y="2297248"/>
                    </a:cubicBezTo>
                    <a:cubicBezTo>
                      <a:pt x="747503" y="2346022"/>
                      <a:pt x="776693" y="2378538"/>
                      <a:pt x="823990" y="2394427"/>
                    </a:cubicBezTo>
                    <a:cubicBezTo>
                      <a:pt x="842834" y="2400708"/>
                      <a:pt x="862418" y="2403665"/>
                      <a:pt x="882371" y="2404034"/>
                    </a:cubicBezTo>
                    <a:cubicBezTo>
                      <a:pt x="887174" y="2404034"/>
                      <a:pt x="891978" y="2404034"/>
                      <a:pt x="896782" y="2406251"/>
                    </a:cubicBezTo>
                    <a:cubicBezTo>
                      <a:pt x="965139" y="2440615"/>
                      <a:pt x="1036823" y="2466849"/>
                      <a:pt x="1108506" y="2493823"/>
                    </a:cubicBezTo>
                    <a:cubicBezTo>
                      <a:pt x="1129937" y="2501952"/>
                      <a:pt x="1150999" y="2512668"/>
                      <a:pt x="1173908" y="2516363"/>
                    </a:cubicBezTo>
                    <a:cubicBezTo>
                      <a:pt x="1199404" y="2520797"/>
                      <a:pt x="1223791" y="2527817"/>
                      <a:pt x="1247439" y="2537424"/>
                    </a:cubicBezTo>
                    <a:cubicBezTo>
                      <a:pt x="1334272" y="2572158"/>
                      <a:pt x="1415932" y="2617606"/>
                      <a:pt x="1496483" y="2664164"/>
                    </a:cubicBezTo>
                    <a:cubicBezTo>
                      <a:pt x="1500178" y="2666381"/>
                      <a:pt x="1502765" y="2669337"/>
                      <a:pt x="1504982" y="2672662"/>
                    </a:cubicBezTo>
                    <a:cubicBezTo>
                      <a:pt x="1524566" y="2704070"/>
                      <a:pt x="1550800" y="2725131"/>
                      <a:pt x="1588489" y="2732522"/>
                    </a:cubicBezTo>
                    <a:cubicBezTo>
                      <a:pt x="1647610" y="2743976"/>
                      <a:pt x="1684929" y="2783513"/>
                      <a:pt x="1711164" y="2834873"/>
                    </a:cubicBezTo>
                    <a:cubicBezTo>
                      <a:pt x="1717446" y="2847437"/>
                      <a:pt x="1723727" y="2860000"/>
                      <a:pt x="1732226" y="2871085"/>
                    </a:cubicBezTo>
                    <a:cubicBezTo>
                      <a:pt x="1739246" y="2880322"/>
                      <a:pt x="1747375" y="2888821"/>
                      <a:pt x="1758830" y="2892885"/>
                    </a:cubicBezTo>
                    <a:cubicBezTo>
                      <a:pt x="1768437" y="2896211"/>
                      <a:pt x="1776196" y="2895102"/>
                      <a:pt x="1781739" y="2884756"/>
                    </a:cubicBezTo>
                    <a:cubicBezTo>
                      <a:pt x="1787651" y="2873302"/>
                      <a:pt x="1793194" y="2861847"/>
                      <a:pt x="1796519" y="2849653"/>
                    </a:cubicBezTo>
                    <a:cubicBezTo>
                      <a:pt x="1816103" y="2788316"/>
                      <a:pt x="1802431" y="2729565"/>
                      <a:pt x="1778413" y="2671923"/>
                    </a:cubicBezTo>
                    <a:close/>
                    <a:moveTo>
                      <a:pt x="743808" y="261661"/>
                    </a:moveTo>
                    <a:cubicBezTo>
                      <a:pt x="751937" y="217690"/>
                      <a:pt x="747503" y="174828"/>
                      <a:pt x="734940" y="130488"/>
                    </a:cubicBezTo>
                    <a:cubicBezTo>
                      <a:pt x="776324" y="154875"/>
                      <a:pt x="773737" y="213256"/>
                      <a:pt x="743808" y="261661"/>
                    </a:cubicBezTo>
                    <a:close/>
                    <a:moveTo>
                      <a:pt x="835814" y="1132208"/>
                    </a:moveTo>
                    <a:cubicBezTo>
                      <a:pt x="843573" y="1046114"/>
                      <a:pt x="851702" y="962237"/>
                      <a:pt x="877198" y="881316"/>
                    </a:cubicBezTo>
                    <a:cubicBezTo>
                      <a:pt x="882371" y="865058"/>
                      <a:pt x="889022" y="849539"/>
                      <a:pt x="898260" y="835498"/>
                    </a:cubicBezTo>
                    <a:cubicBezTo>
                      <a:pt x="901955" y="829955"/>
                      <a:pt x="904911" y="827738"/>
                      <a:pt x="911931" y="832542"/>
                    </a:cubicBezTo>
                    <a:cubicBezTo>
                      <a:pt x="971421" y="872448"/>
                      <a:pt x="1031650" y="911615"/>
                      <a:pt x="1091509" y="951152"/>
                    </a:cubicBezTo>
                    <a:cubicBezTo>
                      <a:pt x="1095574" y="954108"/>
                      <a:pt x="1100377" y="955586"/>
                      <a:pt x="1094465" y="961867"/>
                    </a:cubicBezTo>
                    <a:cubicBezTo>
                      <a:pt x="1034606" y="1026900"/>
                      <a:pt x="969943" y="1085651"/>
                      <a:pt x="887544" y="1122231"/>
                    </a:cubicBezTo>
                    <a:cubicBezTo>
                      <a:pt x="873503" y="1128513"/>
                      <a:pt x="859092" y="1132947"/>
                      <a:pt x="843943" y="1136272"/>
                    </a:cubicBezTo>
                    <a:cubicBezTo>
                      <a:pt x="837661" y="1138120"/>
                      <a:pt x="834336" y="1137381"/>
                      <a:pt x="835814" y="1132208"/>
                    </a:cubicBezTo>
                    <a:close/>
                  </a:path>
                </a:pathLst>
              </a:custGeom>
              <a:solidFill>
                <a:schemeClr val="accent3">
                  <a:alpha val="70000"/>
                </a:schemeClr>
              </a:solidFill>
              <a:ln w="3689"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08668507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References</a:t>
            </a:r>
            <a:endParaRPr lang="en-IN" dirty="0"/>
          </a:p>
        </p:txBody>
      </p:sp>
      <p:sp>
        <p:nvSpPr>
          <p:cNvPr id="3" name="TextBox 2">
            <a:extLst>
              <a:ext uri="{FF2B5EF4-FFF2-40B4-BE49-F238E27FC236}">
                <a16:creationId xmlns:a16="http://schemas.microsoft.com/office/drawing/2014/main" id="{544CB735-8E21-457C-820C-0027B7D06AA3}"/>
              </a:ext>
            </a:extLst>
          </p:cNvPr>
          <p:cNvSpPr txBox="1"/>
          <p:nvPr/>
        </p:nvSpPr>
        <p:spPr>
          <a:xfrm>
            <a:off x="1004047" y="2106706"/>
            <a:ext cx="10246659" cy="2862322"/>
          </a:xfrm>
          <a:prstGeom prst="rect">
            <a:avLst/>
          </a:prstGeom>
          <a:noFill/>
        </p:spPr>
        <p:txBody>
          <a:bodyPr wrap="square" rtlCol="0">
            <a:spAutoFit/>
          </a:bodyPr>
          <a:lstStyle/>
          <a:p>
            <a:pPr marL="285750" indent="-285750">
              <a:buFont typeface="Arial" panose="020B0604020202020204" pitchFamily="34" charset="0"/>
              <a:buChar char="•"/>
            </a:pPr>
            <a:r>
              <a:rPr lang="en-US" dirty="0" err="1"/>
              <a:t>Youtube</a:t>
            </a:r>
            <a:r>
              <a:rPr lang="en-US" dirty="0"/>
              <a:t>  - </a:t>
            </a:r>
            <a:r>
              <a:rPr lang="en-US" dirty="0">
                <a:hlinkClick r:id="rId2"/>
              </a:rPr>
              <a:t>https://youtu.be/ZD27QTvSbTY</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EDA and feature engineering - </a:t>
            </a:r>
            <a:r>
              <a:rPr lang="en-US" dirty="0">
                <a:hlinkClick r:id="rId3"/>
              </a:rPr>
              <a:t>https://www.youtube.com/playlist?list=PLZoTAELRMXVPzj1D0i_6ajJ6gyD22b3jh</a:t>
            </a:r>
            <a:endParaRPr lang="en-US" dirty="0"/>
          </a:p>
          <a:p>
            <a:endParaRPr lang="en-US" dirty="0"/>
          </a:p>
          <a:p>
            <a:pPr marL="285750" indent="-285750">
              <a:buFont typeface="Arial" panose="020B0604020202020204" pitchFamily="34" charset="0"/>
              <a:buChar char="•"/>
            </a:pPr>
            <a:r>
              <a:rPr lang="en-US" dirty="0" err="1"/>
              <a:t>RajSp</a:t>
            </a:r>
            <a:r>
              <a:rPr lang="en-US" dirty="0"/>
              <a:t>, Alen and </a:t>
            </a:r>
            <a:r>
              <a:rPr lang="en-US" dirty="0" err="1"/>
              <a:t>Fister</a:t>
            </a:r>
            <a:r>
              <a:rPr lang="en-US" dirty="0"/>
              <a:t>, and </a:t>
            </a:r>
            <a:r>
              <a:rPr lang="en-US" dirty="0" err="1"/>
              <a:t>Iztok</a:t>
            </a:r>
            <a:r>
              <a:rPr lang="en-US" dirty="0"/>
              <a:t>, “A Systematic Literature Review of Intelligent Data Analysis Methods for Smart Sport Training,” in Applied Sciences, vol 10, no. 9, 2020, https://www.mdpi.com/2076-3417/10/9/3013</a:t>
            </a:r>
          </a:p>
          <a:p>
            <a:pPr marL="285750"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85942483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B614E349-86E2-4A86-B8AA-0AEF90BF163C}"/>
              </a:ext>
            </a:extLst>
          </p:cNvPr>
          <p:cNvGrpSpPr/>
          <p:nvPr/>
        </p:nvGrpSpPr>
        <p:grpSpPr>
          <a:xfrm>
            <a:off x="7314388" y="0"/>
            <a:ext cx="2963820" cy="6876089"/>
            <a:chOff x="596966" y="-109"/>
            <a:chExt cx="2866147" cy="6649487"/>
          </a:xfrm>
        </p:grpSpPr>
        <p:sp>
          <p:nvSpPr>
            <p:cNvPr id="36" name="Freeform: Shape 35">
              <a:extLst>
                <a:ext uri="{FF2B5EF4-FFF2-40B4-BE49-F238E27FC236}">
                  <a16:creationId xmlns:a16="http://schemas.microsoft.com/office/drawing/2014/main" id="{CC060A4A-794A-4B9E-96C6-304868E6FAF3}"/>
                </a:ext>
              </a:extLst>
            </p:cNvPr>
            <p:cNvSpPr/>
            <p:nvPr/>
          </p:nvSpPr>
          <p:spPr>
            <a:xfrm>
              <a:off x="1171931" y="1515310"/>
              <a:ext cx="1820640" cy="1129594"/>
            </a:xfrm>
            <a:custGeom>
              <a:avLst/>
              <a:gdLst>
                <a:gd name="connsiteX0" fmla="*/ 1743661 w 1820639"/>
                <a:gd name="connsiteY0" fmla="*/ 136419 h 1129594"/>
                <a:gd name="connsiteX1" fmla="*/ 1784858 w 1820639"/>
                <a:gd name="connsiteY1" fmla="*/ 334431 h 1129594"/>
                <a:gd name="connsiteX2" fmla="*/ 1799476 w 1820639"/>
                <a:gd name="connsiteY2" fmla="*/ 364332 h 1129594"/>
                <a:gd name="connsiteX3" fmla="*/ 1824062 w 1820639"/>
                <a:gd name="connsiteY3" fmla="*/ 416824 h 1129594"/>
                <a:gd name="connsiteX4" fmla="*/ 1824062 w 1820639"/>
                <a:gd name="connsiteY4" fmla="*/ 909195 h 1129594"/>
                <a:gd name="connsiteX5" fmla="*/ 1817417 w 1820639"/>
                <a:gd name="connsiteY5" fmla="*/ 933780 h 1129594"/>
                <a:gd name="connsiteX6" fmla="*/ 1640669 w 1820639"/>
                <a:gd name="connsiteY6" fmla="*/ 1043417 h 1129594"/>
                <a:gd name="connsiteX7" fmla="*/ 1287837 w 1820639"/>
                <a:gd name="connsiteY7" fmla="*/ 1129798 h 1129594"/>
                <a:gd name="connsiteX8" fmla="*/ 993478 w 1820639"/>
                <a:gd name="connsiteY8" fmla="*/ 1099232 h 1129594"/>
                <a:gd name="connsiteX9" fmla="*/ 966235 w 1820639"/>
                <a:gd name="connsiteY9" fmla="*/ 1092588 h 1129594"/>
                <a:gd name="connsiteX10" fmla="*/ 927031 w 1820639"/>
                <a:gd name="connsiteY10" fmla="*/ 1024812 h 1129594"/>
                <a:gd name="connsiteX11" fmla="*/ 829354 w 1820639"/>
                <a:gd name="connsiteY11" fmla="*/ 993582 h 1129594"/>
                <a:gd name="connsiteX12" fmla="*/ 269873 w 1820639"/>
                <a:gd name="connsiteY12" fmla="*/ 1014180 h 1129594"/>
                <a:gd name="connsiteX13" fmla="*/ 117046 w 1820639"/>
                <a:gd name="connsiteY13" fmla="*/ 1044746 h 1129594"/>
                <a:gd name="connsiteX14" fmla="*/ 56579 w 1820639"/>
                <a:gd name="connsiteY14" fmla="*/ 1083949 h 1129594"/>
                <a:gd name="connsiteX15" fmla="*/ 47277 w 1820639"/>
                <a:gd name="connsiteY15" fmla="*/ 1064680 h 1129594"/>
                <a:gd name="connsiteX16" fmla="*/ 99 w 1820639"/>
                <a:gd name="connsiteY16" fmla="*/ 605533 h 1129594"/>
                <a:gd name="connsiteX17" fmla="*/ 27342 w 1820639"/>
                <a:gd name="connsiteY17" fmla="*/ 327786 h 1129594"/>
                <a:gd name="connsiteX18" fmla="*/ 106414 w 1820639"/>
                <a:gd name="connsiteY18" fmla="*/ 241405 h 1129594"/>
                <a:gd name="connsiteX19" fmla="*/ 374194 w 1820639"/>
                <a:gd name="connsiteY19" fmla="*/ 76617 h 1129594"/>
                <a:gd name="connsiteX20" fmla="*/ 492469 w 1820639"/>
                <a:gd name="connsiteY20" fmla="*/ 35420 h 1129594"/>
                <a:gd name="connsiteX21" fmla="*/ 568883 w 1820639"/>
                <a:gd name="connsiteY21" fmla="*/ 24124 h 1129594"/>
                <a:gd name="connsiteX22" fmla="*/ 606093 w 1820639"/>
                <a:gd name="connsiteY22" fmla="*/ 21466 h 1129594"/>
                <a:gd name="connsiteX23" fmla="*/ 834670 w 1820639"/>
                <a:gd name="connsiteY23" fmla="*/ 868 h 1129594"/>
                <a:gd name="connsiteX24" fmla="*/ 1256607 w 1820639"/>
                <a:gd name="connsiteY24" fmla="*/ 13493 h 1129594"/>
                <a:gd name="connsiteX25" fmla="*/ 1653294 w 1820639"/>
                <a:gd name="connsiteY25" fmla="*/ 81269 h 1129594"/>
                <a:gd name="connsiteX26" fmla="*/ 1743661 w 1820639"/>
                <a:gd name="connsiteY26" fmla="*/ 136419 h 112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20639" h="1129594">
                  <a:moveTo>
                    <a:pt x="1743661" y="136419"/>
                  </a:moveTo>
                  <a:cubicBezTo>
                    <a:pt x="1761602" y="201537"/>
                    <a:pt x="1784194" y="265990"/>
                    <a:pt x="1784858" y="334431"/>
                  </a:cubicBezTo>
                  <a:cubicBezTo>
                    <a:pt x="1784858" y="346391"/>
                    <a:pt x="1788181" y="358351"/>
                    <a:pt x="1799476" y="364332"/>
                  </a:cubicBezTo>
                  <a:cubicBezTo>
                    <a:pt x="1820739" y="376292"/>
                    <a:pt x="1824062" y="394897"/>
                    <a:pt x="1824062" y="416824"/>
                  </a:cubicBezTo>
                  <a:cubicBezTo>
                    <a:pt x="1824062" y="580948"/>
                    <a:pt x="1824062" y="745071"/>
                    <a:pt x="1824062" y="909195"/>
                  </a:cubicBezTo>
                  <a:cubicBezTo>
                    <a:pt x="1824062" y="917833"/>
                    <a:pt x="1825391" y="927135"/>
                    <a:pt x="1817417" y="933780"/>
                  </a:cubicBezTo>
                  <a:cubicBezTo>
                    <a:pt x="1758280" y="970326"/>
                    <a:pt x="1698477" y="1005542"/>
                    <a:pt x="1640669" y="1043417"/>
                  </a:cubicBezTo>
                  <a:cubicBezTo>
                    <a:pt x="1533025" y="1113186"/>
                    <a:pt x="1417408" y="1142423"/>
                    <a:pt x="1287837" y="1129798"/>
                  </a:cubicBezTo>
                  <a:cubicBezTo>
                    <a:pt x="1189496" y="1120495"/>
                    <a:pt x="1091154" y="1115844"/>
                    <a:pt x="993478" y="1099232"/>
                  </a:cubicBezTo>
                  <a:cubicBezTo>
                    <a:pt x="984840" y="1094581"/>
                    <a:pt x="976202" y="1091923"/>
                    <a:pt x="966235" y="1092588"/>
                  </a:cubicBezTo>
                  <a:cubicBezTo>
                    <a:pt x="967564" y="1062022"/>
                    <a:pt x="952281" y="1041424"/>
                    <a:pt x="927031" y="1024812"/>
                  </a:cubicBezTo>
                  <a:cubicBezTo>
                    <a:pt x="897130" y="1005542"/>
                    <a:pt x="864571" y="993582"/>
                    <a:pt x="829354" y="993582"/>
                  </a:cubicBezTo>
                  <a:cubicBezTo>
                    <a:pt x="642639" y="991589"/>
                    <a:pt x="455924" y="991589"/>
                    <a:pt x="269873" y="1014180"/>
                  </a:cubicBezTo>
                  <a:cubicBezTo>
                    <a:pt x="218045" y="1018832"/>
                    <a:pt x="166216" y="1027470"/>
                    <a:pt x="117046" y="1044746"/>
                  </a:cubicBezTo>
                  <a:cubicBezTo>
                    <a:pt x="94454" y="1052720"/>
                    <a:pt x="69204" y="1060029"/>
                    <a:pt x="56579" y="1083949"/>
                  </a:cubicBezTo>
                  <a:cubicBezTo>
                    <a:pt x="43290" y="1082621"/>
                    <a:pt x="47941" y="1070660"/>
                    <a:pt x="47277" y="1064680"/>
                  </a:cubicBezTo>
                  <a:cubicBezTo>
                    <a:pt x="26678" y="911852"/>
                    <a:pt x="1428" y="759690"/>
                    <a:pt x="99" y="605533"/>
                  </a:cubicBezTo>
                  <a:cubicBezTo>
                    <a:pt x="-565" y="512508"/>
                    <a:pt x="1428" y="418818"/>
                    <a:pt x="27342" y="327786"/>
                  </a:cubicBezTo>
                  <a:cubicBezTo>
                    <a:pt x="53257" y="299214"/>
                    <a:pt x="76513" y="267984"/>
                    <a:pt x="106414" y="241405"/>
                  </a:cubicBezTo>
                  <a:cubicBezTo>
                    <a:pt x="186150" y="170972"/>
                    <a:pt x="280505" y="123794"/>
                    <a:pt x="374194" y="76617"/>
                  </a:cubicBezTo>
                  <a:cubicBezTo>
                    <a:pt x="412069" y="58012"/>
                    <a:pt x="451273" y="43394"/>
                    <a:pt x="492469" y="35420"/>
                  </a:cubicBezTo>
                  <a:cubicBezTo>
                    <a:pt x="517719" y="30769"/>
                    <a:pt x="544298" y="31433"/>
                    <a:pt x="568883" y="24124"/>
                  </a:cubicBezTo>
                  <a:cubicBezTo>
                    <a:pt x="581508" y="23460"/>
                    <a:pt x="594133" y="23460"/>
                    <a:pt x="606093" y="21466"/>
                  </a:cubicBezTo>
                  <a:cubicBezTo>
                    <a:pt x="681843" y="12164"/>
                    <a:pt x="758256" y="2861"/>
                    <a:pt x="834670" y="868"/>
                  </a:cubicBezTo>
                  <a:cubicBezTo>
                    <a:pt x="975537" y="-2454"/>
                    <a:pt x="1116404" y="4190"/>
                    <a:pt x="1256607" y="13493"/>
                  </a:cubicBezTo>
                  <a:cubicBezTo>
                    <a:pt x="1390829" y="22131"/>
                    <a:pt x="1523723" y="42729"/>
                    <a:pt x="1653294" y="81269"/>
                  </a:cubicBezTo>
                  <a:cubicBezTo>
                    <a:pt x="1688510" y="92564"/>
                    <a:pt x="1722398" y="105189"/>
                    <a:pt x="1743661" y="136419"/>
                  </a:cubicBezTo>
                  <a:close/>
                </a:path>
              </a:pathLst>
            </a:custGeom>
            <a:solidFill>
              <a:schemeClr val="accent2">
                <a:lumMod val="50000"/>
              </a:schemeClr>
            </a:solidFill>
            <a:ln w="6637"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D9CBB4DD-960A-4B17-8DF6-59E5CEFB89C4}"/>
                </a:ext>
              </a:extLst>
            </p:cNvPr>
            <p:cNvSpPr/>
            <p:nvPr/>
          </p:nvSpPr>
          <p:spPr>
            <a:xfrm>
              <a:off x="1227846" y="2436469"/>
              <a:ext cx="1756718" cy="3700016"/>
            </a:xfrm>
            <a:custGeom>
              <a:avLst/>
              <a:gdLst>
                <a:gd name="connsiteX0" fmla="*/ 1116505 w 1756718"/>
                <a:gd name="connsiteY0" fmla="*/ 3154867 h 3700016"/>
                <a:gd name="connsiteX1" fmla="*/ 1106743 w 1756718"/>
                <a:gd name="connsiteY1" fmla="*/ 3186247 h 3700016"/>
                <a:gd name="connsiteX2" fmla="*/ 1015393 w 1756718"/>
                <a:gd name="connsiteY2" fmla="*/ 3560011 h 3700016"/>
                <a:gd name="connsiteX3" fmla="*/ 938688 w 1756718"/>
                <a:gd name="connsiteY3" fmla="*/ 3668095 h 3700016"/>
                <a:gd name="connsiteX4" fmla="*/ 902166 w 1756718"/>
                <a:gd name="connsiteY4" fmla="*/ 3684657 h 3700016"/>
                <a:gd name="connsiteX5" fmla="*/ 874742 w 1756718"/>
                <a:gd name="connsiteY5" fmla="*/ 3694321 h 3700016"/>
                <a:gd name="connsiteX6" fmla="*/ 873819 w 1756718"/>
                <a:gd name="connsiteY6" fmla="*/ 3698404 h 3700016"/>
                <a:gd name="connsiteX7" fmla="*/ 820786 w 1756718"/>
                <a:gd name="connsiteY7" fmla="*/ 3685676 h 3700016"/>
                <a:gd name="connsiteX8" fmla="*/ 672292 w 1756718"/>
                <a:gd name="connsiteY8" fmla="*/ 3523040 h 3700016"/>
                <a:gd name="connsiteX9" fmla="*/ 671333 w 1756718"/>
                <a:gd name="connsiteY9" fmla="*/ 3517845 h 3700016"/>
                <a:gd name="connsiteX10" fmla="*/ 690249 w 1756718"/>
                <a:gd name="connsiteY10" fmla="*/ 3464077 h 3700016"/>
                <a:gd name="connsiteX11" fmla="*/ 723558 w 1756718"/>
                <a:gd name="connsiteY11" fmla="*/ 3379243 h 3700016"/>
                <a:gd name="connsiteX12" fmla="*/ 741360 w 1756718"/>
                <a:gd name="connsiteY12" fmla="*/ 3318799 h 3700016"/>
                <a:gd name="connsiteX13" fmla="*/ 742915 w 1756718"/>
                <a:gd name="connsiteY13" fmla="*/ 3317889 h 3700016"/>
                <a:gd name="connsiteX14" fmla="*/ 745831 w 1756718"/>
                <a:gd name="connsiteY14" fmla="*/ 3307371 h 3700016"/>
                <a:gd name="connsiteX15" fmla="*/ 745487 w 1756718"/>
                <a:gd name="connsiteY15" fmla="*/ 3307071 h 3700016"/>
                <a:gd name="connsiteX16" fmla="*/ 787369 w 1756718"/>
                <a:gd name="connsiteY16" fmla="*/ 3188025 h 3700016"/>
                <a:gd name="connsiteX17" fmla="*/ 789054 w 1756718"/>
                <a:gd name="connsiteY17" fmla="*/ 3189990 h 3700016"/>
                <a:gd name="connsiteX18" fmla="*/ 895032 w 1756718"/>
                <a:gd name="connsiteY18" fmla="*/ 3251509 h 3700016"/>
                <a:gd name="connsiteX19" fmla="*/ 959379 w 1756718"/>
                <a:gd name="connsiteY19" fmla="*/ 3251509 h 3700016"/>
                <a:gd name="connsiteX20" fmla="*/ 958973 w 1756718"/>
                <a:gd name="connsiteY20" fmla="*/ 3254585 h 3700016"/>
                <a:gd name="connsiteX21" fmla="*/ 998146 w 1756718"/>
                <a:gd name="connsiteY21" fmla="*/ 3244201 h 3700016"/>
                <a:gd name="connsiteX22" fmla="*/ 1116505 w 1756718"/>
                <a:gd name="connsiteY22" fmla="*/ 3154867 h 3700016"/>
                <a:gd name="connsiteX23" fmla="*/ 654008 w 1756718"/>
                <a:gd name="connsiteY23" fmla="*/ 1839896 h 3700016"/>
                <a:gd name="connsiteX24" fmla="*/ 648848 w 1756718"/>
                <a:gd name="connsiteY24" fmla="*/ 1852701 h 3700016"/>
                <a:gd name="connsiteX25" fmla="*/ 649184 w 1756718"/>
                <a:gd name="connsiteY25" fmla="*/ 1850010 h 3700016"/>
                <a:gd name="connsiteX26" fmla="*/ 1015963 w 1756718"/>
                <a:gd name="connsiteY26" fmla="*/ 442659 h 3700016"/>
                <a:gd name="connsiteX27" fmla="*/ 1015971 w 1756718"/>
                <a:gd name="connsiteY27" fmla="*/ 442667 h 3700016"/>
                <a:gd name="connsiteX28" fmla="*/ 1155402 w 1756718"/>
                <a:gd name="connsiteY28" fmla="*/ 528272 h 3700016"/>
                <a:gd name="connsiteX29" fmla="*/ 1155375 w 1756718"/>
                <a:gd name="connsiteY29" fmla="*/ 528251 h 3700016"/>
                <a:gd name="connsiteX30" fmla="*/ 909674 w 1756718"/>
                <a:gd name="connsiteY30" fmla="*/ 185547 h 3700016"/>
                <a:gd name="connsiteX31" fmla="*/ 909655 w 1756718"/>
                <a:gd name="connsiteY31" fmla="*/ 186184 h 3700016"/>
                <a:gd name="connsiteX32" fmla="*/ 905004 w 1756718"/>
                <a:gd name="connsiteY32" fmla="*/ 200137 h 3700016"/>
                <a:gd name="connsiteX33" fmla="*/ 901017 w 1756718"/>
                <a:gd name="connsiteY33" fmla="*/ 323064 h 3700016"/>
                <a:gd name="connsiteX34" fmla="*/ 898027 w 1756718"/>
                <a:gd name="connsiteY34" fmla="*/ 564266 h 3700016"/>
                <a:gd name="connsiteX35" fmla="*/ 900990 w 1756718"/>
                <a:gd name="connsiteY35" fmla="*/ 803312 h 3700016"/>
                <a:gd name="connsiteX36" fmla="*/ 902346 w 1756718"/>
                <a:gd name="connsiteY36" fmla="*/ 800150 h 3700016"/>
                <a:gd name="connsiteX37" fmla="*/ 915635 w 1756718"/>
                <a:gd name="connsiteY37" fmla="*/ 204788 h 3700016"/>
                <a:gd name="connsiteX38" fmla="*/ 915635 w 1756718"/>
                <a:gd name="connsiteY38" fmla="*/ 194405 h 3700016"/>
                <a:gd name="connsiteX39" fmla="*/ 1756718 w 1756718"/>
                <a:gd name="connsiteY39" fmla="*/ 0 h 3700016"/>
                <a:gd name="connsiteX40" fmla="*/ 1713528 w 1756718"/>
                <a:gd name="connsiteY40" fmla="*/ 233893 h 3700016"/>
                <a:gd name="connsiteX41" fmla="*/ 1590601 w 1756718"/>
                <a:gd name="connsiteY41" fmla="*/ 772775 h 3700016"/>
                <a:gd name="connsiteX42" fmla="*/ 1465682 w 1756718"/>
                <a:gd name="connsiteY42" fmla="*/ 1190062 h 3700016"/>
                <a:gd name="connsiteX43" fmla="*/ 1417176 w 1756718"/>
                <a:gd name="connsiteY43" fmla="*/ 1482427 h 3700016"/>
                <a:gd name="connsiteX44" fmla="*/ 1381959 w 1756718"/>
                <a:gd name="connsiteY44" fmla="*/ 1908351 h 3700016"/>
                <a:gd name="connsiteX45" fmla="*/ 1397241 w 1756718"/>
                <a:gd name="connsiteY45" fmla="*/ 2108355 h 3700016"/>
                <a:gd name="connsiteX46" fmla="*/ 1366676 w 1756718"/>
                <a:gd name="connsiteY46" fmla="*/ 2463181 h 3700016"/>
                <a:gd name="connsiteX47" fmla="*/ 1237105 w 1756718"/>
                <a:gd name="connsiteY47" fmla="*/ 2903722 h 3700016"/>
                <a:gd name="connsiteX48" fmla="*/ 1217171 w 1756718"/>
                <a:gd name="connsiteY48" fmla="*/ 2940933 h 3700016"/>
                <a:gd name="connsiteX49" fmla="*/ 1203882 w 1756718"/>
                <a:gd name="connsiteY49" fmla="*/ 2914354 h 3700016"/>
                <a:gd name="connsiteX50" fmla="*/ 1208533 w 1756718"/>
                <a:gd name="connsiteY50" fmla="*/ 2874486 h 3700016"/>
                <a:gd name="connsiteX51" fmla="*/ 1229131 w 1756718"/>
                <a:gd name="connsiteY51" fmla="*/ 2846578 h 3700016"/>
                <a:gd name="connsiteX52" fmla="*/ 1229131 w 1756718"/>
                <a:gd name="connsiteY52" fmla="*/ 2758869 h 3700016"/>
                <a:gd name="connsiteX53" fmla="*/ 1221158 w 1756718"/>
                <a:gd name="connsiteY53" fmla="*/ 2737606 h 3700016"/>
                <a:gd name="connsiteX54" fmla="*/ 1217835 w 1756718"/>
                <a:gd name="connsiteY54" fmla="*/ 2702389 h 3700016"/>
                <a:gd name="connsiteX55" fmla="*/ 1225809 w 1756718"/>
                <a:gd name="connsiteY55" fmla="*/ 2667837 h 3700016"/>
                <a:gd name="connsiteX56" fmla="*/ 1205875 w 1756718"/>
                <a:gd name="connsiteY56" fmla="*/ 2604048 h 3700016"/>
                <a:gd name="connsiteX57" fmla="*/ 1191921 w 1756718"/>
                <a:gd name="connsiteY57" fmla="*/ 2587436 h 3700016"/>
                <a:gd name="connsiteX58" fmla="*/ 1166672 w 1756718"/>
                <a:gd name="connsiteY58" fmla="*/ 2548897 h 3700016"/>
                <a:gd name="connsiteX59" fmla="*/ 1130790 w 1756718"/>
                <a:gd name="connsiteY59" fmla="*/ 2457201 h 3700016"/>
                <a:gd name="connsiteX60" fmla="*/ 1049061 w 1756718"/>
                <a:gd name="connsiteY60" fmla="*/ 2393412 h 3700016"/>
                <a:gd name="connsiteX61" fmla="*/ 1047732 w 1756718"/>
                <a:gd name="connsiteY61" fmla="*/ 2376136 h 3700016"/>
                <a:gd name="connsiteX62" fmla="*/ 1056370 w 1756718"/>
                <a:gd name="connsiteY62" fmla="*/ 2337596 h 3700016"/>
                <a:gd name="connsiteX63" fmla="*/ 1049061 w 1756718"/>
                <a:gd name="connsiteY63" fmla="*/ 2222644 h 3700016"/>
                <a:gd name="connsiteX64" fmla="*/ 1096902 w 1756718"/>
                <a:gd name="connsiteY64" fmla="*/ 2095066 h 3700016"/>
                <a:gd name="connsiteX65" fmla="*/ 1088929 w 1756718"/>
                <a:gd name="connsiteY65" fmla="*/ 2062507 h 3700016"/>
                <a:gd name="connsiteX66" fmla="*/ 1080955 w 1756718"/>
                <a:gd name="connsiteY66" fmla="*/ 2050547 h 3700016"/>
                <a:gd name="connsiteX67" fmla="*/ 1103547 w 1756718"/>
                <a:gd name="connsiteY67" fmla="*/ 2047889 h 3700016"/>
                <a:gd name="connsiteX68" fmla="*/ 1143415 w 1756718"/>
                <a:gd name="connsiteY68" fmla="*/ 2019981 h 3700016"/>
                <a:gd name="connsiteX69" fmla="*/ 1166007 w 1756718"/>
                <a:gd name="connsiteY69" fmla="*/ 1899713 h 3700016"/>
                <a:gd name="connsiteX70" fmla="*/ 1142751 w 1756718"/>
                <a:gd name="connsiteY70" fmla="*/ 1875792 h 3700016"/>
                <a:gd name="connsiteX71" fmla="*/ 1122152 w 1756718"/>
                <a:gd name="connsiteY71" fmla="*/ 1857187 h 3700016"/>
                <a:gd name="connsiteX72" fmla="*/ 1143415 w 1756718"/>
                <a:gd name="connsiteY72" fmla="*/ 1839246 h 3700016"/>
                <a:gd name="connsiteX73" fmla="*/ 1163349 w 1756718"/>
                <a:gd name="connsiteY73" fmla="*/ 1815325 h 3700016"/>
                <a:gd name="connsiteX74" fmla="*/ 1144079 w 1756718"/>
                <a:gd name="connsiteY74" fmla="*/ 1702366 h 3700016"/>
                <a:gd name="connsiteX75" fmla="*/ 1094909 w 1756718"/>
                <a:gd name="connsiteY75" fmla="*/ 1630604 h 3700016"/>
                <a:gd name="connsiteX76" fmla="*/ 1072317 w 1756718"/>
                <a:gd name="connsiteY76" fmla="*/ 1628610 h 3700016"/>
                <a:gd name="connsiteX77" fmla="*/ 1050390 w 1756718"/>
                <a:gd name="connsiteY77" fmla="*/ 1637248 h 3700016"/>
                <a:gd name="connsiteX78" fmla="*/ 1041752 w 1756718"/>
                <a:gd name="connsiteY78" fmla="*/ 1610005 h 3700016"/>
                <a:gd name="connsiteX79" fmla="*/ 1013180 w 1756718"/>
                <a:gd name="connsiteY79" fmla="*/ 1576781 h 3700016"/>
                <a:gd name="connsiteX80" fmla="*/ 995638 w 1756718"/>
                <a:gd name="connsiteY80" fmla="*/ 1575136 h 3700016"/>
                <a:gd name="connsiteX81" fmla="*/ 995371 w 1756718"/>
                <a:gd name="connsiteY81" fmla="*/ 1576912 h 3700016"/>
                <a:gd name="connsiteX82" fmla="*/ 916240 w 1756718"/>
                <a:gd name="connsiteY82" fmla="*/ 1576253 h 3700016"/>
                <a:gd name="connsiteX83" fmla="*/ 916300 w 1756718"/>
                <a:gd name="connsiteY83" fmla="*/ 1576914 h 3700016"/>
                <a:gd name="connsiteX84" fmla="*/ 847195 w 1756718"/>
                <a:gd name="connsiteY84" fmla="*/ 1582230 h 3700016"/>
                <a:gd name="connsiteX85" fmla="*/ 744037 w 1756718"/>
                <a:gd name="connsiteY85" fmla="*/ 1627829 h 3700016"/>
                <a:gd name="connsiteX86" fmla="*/ 739870 w 1756718"/>
                <a:gd name="connsiteY86" fmla="*/ 1634569 h 3700016"/>
                <a:gd name="connsiteX87" fmla="*/ 737182 w 1756718"/>
                <a:gd name="connsiteY87" fmla="*/ 1633486 h 3700016"/>
                <a:gd name="connsiteX88" fmla="*/ 730894 w 1756718"/>
                <a:gd name="connsiteY88" fmla="*/ 1649089 h 3700016"/>
                <a:gd name="connsiteX89" fmla="*/ 715444 w 1756718"/>
                <a:gd name="connsiteY89" fmla="*/ 1674082 h 3700016"/>
                <a:gd name="connsiteX90" fmla="*/ 697690 w 1756718"/>
                <a:gd name="connsiteY90" fmla="*/ 1729742 h 3700016"/>
                <a:gd name="connsiteX91" fmla="*/ 697250 w 1756718"/>
                <a:gd name="connsiteY91" fmla="*/ 1732583 h 3700016"/>
                <a:gd name="connsiteX92" fmla="*/ 662658 w 1756718"/>
                <a:gd name="connsiteY92" fmla="*/ 1818429 h 3700016"/>
                <a:gd name="connsiteX93" fmla="*/ 660729 w 1756718"/>
                <a:gd name="connsiteY93" fmla="*/ 1795856 h 3700016"/>
                <a:gd name="connsiteX94" fmla="*/ 660599 w 1756718"/>
                <a:gd name="connsiteY94" fmla="*/ 1795617 h 3700016"/>
                <a:gd name="connsiteX95" fmla="*/ 662610 w 1756718"/>
                <a:gd name="connsiteY95" fmla="*/ 1820586 h 3700016"/>
                <a:gd name="connsiteX96" fmla="*/ 648521 w 1756718"/>
                <a:gd name="connsiteY96" fmla="*/ 1849345 h 3700016"/>
                <a:gd name="connsiteX97" fmla="*/ 647192 w 1756718"/>
                <a:gd name="connsiteY97" fmla="*/ 1859977 h 3700016"/>
                <a:gd name="connsiteX98" fmla="*/ 659817 w 1756718"/>
                <a:gd name="connsiteY98" fmla="*/ 2034067 h 3700016"/>
                <a:gd name="connsiteX99" fmla="*/ 669119 w 1756718"/>
                <a:gd name="connsiteY99" fmla="*/ 2230085 h 3700016"/>
                <a:gd name="connsiteX100" fmla="*/ 647192 w 1756718"/>
                <a:gd name="connsiteY100" fmla="*/ 2380255 h 3700016"/>
                <a:gd name="connsiteX101" fmla="*/ 611311 w 1756718"/>
                <a:gd name="connsiteY101" fmla="*/ 2509826 h 3700016"/>
                <a:gd name="connsiteX102" fmla="*/ 605331 w 1756718"/>
                <a:gd name="connsiteY102" fmla="*/ 2574279 h 3700016"/>
                <a:gd name="connsiteX103" fmla="*/ 588054 w 1756718"/>
                <a:gd name="connsiteY103" fmla="*/ 2578266 h 3700016"/>
                <a:gd name="connsiteX104" fmla="*/ 589383 w 1756718"/>
                <a:gd name="connsiteY104" fmla="*/ 2461319 h 3700016"/>
                <a:gd name="connsiteX105" fmla="*/ 584068 w 1756718"/>
                <a:gd name="connsiteY105" fmla="*/ 2400189 h 3700016"/>
                <a:gd name="connsiteX106" fmla="*/ 582074 w 1756718"/>
                <a:gd name="connsiteY106" fmla="*/ 2220118 h 3700016"/>
                <a:gd name="connsiteX107" fmla="*/ 567456 w 1756718"/>
                <a:gd name="connsiteY107" fmla="*/ 2180250 h 3700016"/>
                <a:gd name="connsiteX108" fmla="*/ 416622 w 1756718"/>
                <a:gd name="connsiteY108" fmla="*/ 2052672 h 3700016"/>
                <a:gd name="connsiteX109" fmla="*/ 308978 w 1756718"/>
                <a:gd name="connsiteY109" fmla="*/ 1857319 h 3700016"/>
                <a:gd name="connsiteX110" fmla="*/ 291038 w 1756718"/>
                <a:gd name="connsiteY110" fmla="*/ 1649341 h 3700016"/>
                <a:gd name="connsiteX111" fmla="*/ 270438 w 1756718"/>
                <a:gd name="connsiteY111" fmla="*/ 1392856 h 3700016"/>
                <a:gd name="connsiteX112" fmla="*/ 52493 w 1756718"/>
                <a:gd name="connsiteY112" fmla="*/ 386188 h 3700016"/>
                <a:gd name="connsiteX113" fmla="*/ 0 w 1756718"/>
                <a:gd name="connsiteY113" fmla="*/ 154953 h 3700016"/>
                <a:gd name="connsiteX114" fmla="*/ 60467 w 1756718"/>
                <a:gd name="connsiteY114" fmla="*/ 115750 h 3700016"/>
                <a:gd name="connsiteX115" fmla="*/ 213294 w 1756718"/>
                <a:gd name="connsiteY115" fmla="*/ 85184 h 3700016"/>
                <a:gd name="connsiteX116" fmla="*/ 215287 w 1756718"/>
                <a:gd name="connsiteY116" fmla="*/ 119736 h 3700016"/>
                <a:gd name="connsiteX117" fmla="*/ 339544 w 1756718"/>
                <a:gd name="connsiteY117" fmla="*/ 604797 h 3700016"/>
                <a:gd name="connsiteX118" fmla="*/ 395359 w 1756718"/>
                <a:gd name="connsiteY118" fmla="*/ 807460 h 3700016"/>
                <a:gd name="connsiteX119" fmla="*/ 464463 w 1756718"/>
                <a:gd name="connsiteY119" fmla="*/ 1189530 h 3700016"/>
                <a:gd name="connsiteX120" fmla="*/ 514963 w 1756718"/>
                <a:gd name="connsiteY120" fmla="*/ 1535717 h 3700016"/>
                <a:gd name="connsiteX121" fmla="*/ 547522 w 1756718"/>
                <a:gd name="connsiteY121" fmla="*/ 1644025 h 3700016"/>
                <a:gd name="connsiteX122" fmla="*/ 629251 w 1756718"/>
                <a:gd name="connsiteY122" fmla="*/ 1749011 h 3700016"/>
                <a:gd name="connsiteX123" fmla="*/ 635926 w 1756718"/>
                <a:gd name="connsiteY123" fmla="*/ 1757261 h 3700016"/>
                <a:gd name="connsiteX124" fmla="*/ 629914 w 1756718"/>
                <a:gd name="connsiteY124" fmla="*/ 1749676 h 3700016"/>
                <a:gd name="connsiteX125" fmla="*/ 548185 w 1756718"/>
                <a:gd name="connsiteY125" fmla="*/ 1644690 h 3700016"/>
                <a:gd name="connsiteX126" fmla="*/ 515626 w 1756718"/>
                <a:gd name="connsiteY126" fmla="*/ 1536382 h 3700016"/>
                <a:gd name="connsiteX127" fmla="*/ 465127 w 1756718"/>
                <a:gd name="connsiteY127" fmla="*/ 1190194 h 3700016"/>
                <a:gd name="connsiteX128" fmla="*/ 396022 w 1756718"/>
                <a:gd name="connsiteY128" fmla="*/ 808125 h 3700016"/>
                <a:gd name="connsiteX129" fmla="*/ 340207 w 1756718"/>
                <a:gd name="connsiteY129" fmla="*/ 605462 h 3700016"/>
                <a:gd name="connsiteX130" fmla="*/ 215951 w 1756718"/>
                <a:gd name="connsiteY130" fmla="*/ 120401 h 3700016"/>
                <a:gd name="connsiteX131" fmla="*/ 213958 w 1756718"/>
                <a:gd name="connsiteY131" fmla="*/ 85849 h 3700016"/>
                <a:gd name="connsiteX132" fmla="*/ 773439 w 1756718"/>
                <a:gd name="connsiteY132" fmla="*/ 65250 h 3700016"/>
                <a:gd name="connsiteX133" fmla="*/ 871116 w 1756718"/>
                <a:gd name="connsiteY133" fmla="*/ 96480 h 3700016"/>
                <a:gd name="connsiteX134" fmla="*/ 900436 w 1756718"/>
                <a:gd name="connsiteY134" fmla="*/ 124637 h 3700016"/>
                <a:gd name="connsiteX135" fmla="*/ 910301 w 1756718"/>
                <a:gd name="connsiteY135" fmla="*/ 164181 h 3700016"/>
                <a:gd name="connsiteX136" fmla="*/ 910319 w 1756718"/>
                <a:gd name="connsiteY136" fmla="*/ 163591 h 3700016"/>
                <a:gd name="connsiteX137" fmla="*/ 933057 w 1756718"/>
                <a:gd name="connsiteY137" fmla="*/ 169136 h 3700016"/>
                <a:gd name="connsiteX138" fmla="*/ 932779 w 1756718"/>
                <a:gd name="connsiteY138" fmla="*/ 165452 h 3700016"/>
                <a:gd name="connsiteX139" fmla="*/ 1227138 w 1756718"/>
                <a:gd name="connsiteY139" fmla="*/ 196018 h 3700016"/>
                <a:gd name="connsiteX140" fmla="*/ 1579970 w 1756718"/>
                <a:gd name="connsiteY140" fmla="*/ 109637 h 3700016"/>
                <a:gd name="connsiteX141" fmla="*/ 1756718 w 1756718"/>
                <a:gd name="connsiteY141" fmla="*/ 0 h 370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756718" h="3700016">
                  <a:moveTo>
                    <a:pt x="1116505" y="3154867"/>
                  </a:moveTo>
                  <a:cubicBezTo>
                    <a:pt x="1118597" y="3166722"/>
                    <a:pt x="1111624" y="3176485"/>
                    <a:pt x="1106743" y="3186247"/>
                  </a:cubicBezTo>
                  <a:cubicBezTo>
                    <a:pt x="1051655" y="3304791"/>
                    <a:pt x="1027248" y="3431006"/>
                    <a:pt x="1015393" y="3560011"/>
                  </a:cubicBezTo>
                  <a:cubicBezTo>
                    <a:pt x="1010512" y="3612310"/>
                    <a:pt x="991685" y="3650662"/>
                    <a:pt x="938688" y="3668095"/>
                  </a:cubicBezTo>
                  <a:cubicBezTo>
                    <a:pt x="926136" y="3672628"/>
                    <a:pt x="914282" y="3678904"/>
                    <a:pt x="902166" y="3684657"/>
                  </a:cubicBezTo>
                  <a:lnTo>
                    <a:pt x="874742" y="3694321"/>
                  </a:lnTo>
                  <a:lnTo>
                    <a:pt x="873819" y="3698404"/>
                  </a:lnTo>
                  <a:cubicBezTo>
                    <a:pt x="854020" y="3703354"/>
                    <a:pt x="837756" y="3696283"/>
                    <a:pt x="820786" y="3685676"/>
                  </a:cubicBezTo>
                  <a:cubicBezTo>
                    <a:pt x="755731" y="3645371"/>
                    <a:pt x="716133" y="3582437"/>
                    <a:pt x="672292" y="3523040"/>
                  </a:cubicBezTo>
                  <a:lnTo>
                    <a:pt x="671333" y="3517845"/>
                  </a:lnTo>
                  <a:lnTo>
                    <a:pt x="690249" y="3464077"/>
                  </a:lnTo>
                  <a:lnTo>
                    <a:pt x="723558" y="3379243"/>
                  </a:lnTo>
                  <a:lnTo>
                    <a:pt x="741360" y="3318799"/>
                  </a:lnTo>
                  <a:lnTo>
                    <a:pt x="742915" y="3317889"/>
                  </a:lnTo>
                  <a:cubicBezTo>
                    <a:pt x="745478" y="3315149"/>
                    <a:pt x="746892" y="3311614"/>
                    <a:pt x="745831" y="3307371"/>
                  </a:cubicBezTo>
                  <a:lnTo>
                    <a:pt x="745487" y="3307071"/>
                  </a:lnTo>
                  <a:lnTo>
                    <a:pt x="787369" y="3188025"/>
                  </a:lnTo>
                  <a:lnTo>
                    <a:pt x="789054" y="3189990"/>
                  </a:lnTo>
                  <a:cubicBezTo>
                    <a:pt x="818487" y="3217745"/>
                    <a:pt x="852252" y="3240196"/>
                    <a:pt x="895032" y="3251509"/>
                  </a:cubicBezTo>
                  <a:cubicBezTo>
                    <a:pt x="916246" y="3257165"/>
                    <a:pt x="938166" y="3254338"/>
                    <a:pt x="959379" y="3251509"/>
                  </a:cubicBezTo>
                  <a:lnTo>
                    <a:pt x="958973" y="3254585"/>
                  </a:lnTo>
                  <a:lnTo>
                    <a:pt x="998146" y="3244201"/>
                  </a:lnTo>
                  <a:cubicBezTo>
                    <a:pt x="1044463" y="3225602"/>
                    <a:pt x="1081465" y="3191999"/>
                    <a:pt x="1116505" y="3154867"/>
                  </a:cubicBezTo>
                  <a:close/>
                  <a:moveTo>
                    <a:pt x="654008" y="1839896"/>
                  </a:moveTo>
                  <a:lnTo>
                    <a:pt x="648848" y="1852701"/>
                  </a:lnTo>
                  <a:lnTo>
                    <a:pt x="649184" y="1850010"/>
                  </a:lnTo>
                  <a:close/>
                  <a:moveTo>
                    <a:pt x="1015963" y="442659"/>
                  </a:moveTo>
                  <a:lnTo>
                    <a:pt x="1015971" y="442667"/>
                  </a:lnTo>
                  <a:lnTo>
                    <a:pt x="1155402" y="528272"/>
                  </a:lnTo>
                  <a:lnTo>
                    <a:pt x="1155375" y="528251"/>
                  </a:lnTo>
                  <a:close/>
                  <a:moveTo>
                    <a:pt x="909674" y="185547"/>
                  </a:moveTo>
                  <a:lnTo>
                    <a:pt x="909655" y="186184"/>
                  </a:lnTo>
                  <a:cubicBezTo>
                    <a:pt x="903675" y="189506"/>
                    <a:pt x="905004" y="195486"/>
                    <a:pt x="905004" y="200137"/>
                  </a:cubicBezTo>
                  <a:cubicBezTo>
                    <a:pt x="903675" y="240670"/>
                    <a:pt x="902346" y="281867"/>
                    <a:pt x="901017" y="323064"/>
                  </a:cubicBezTo>
                  <a:cubicBezTo>
                    <a:pt x="898359" y="403465"/>
                    <a:pt x="897695" y="483865"/>
                    <a:pt x="898027" y="564266"/>
                  </a:cubicBezTo>
                  <a:lnTo>
                    <a:pt x="900990" y="803312"/>
                  </a:lnTo>
                  <a:lnTo>
                    <a:pt x="902346" y="800150"/>
                  </a:lnTo>
                  <a:cubicBezTo>
                    <a:pt x="906997" y="601475"/>
                    <a:pt x="917629" y="403463"/>
                    <a:pt x="915635" y="204788"/>
                  </a:cubicBezTo>
                  <a:cubicBezTo>
                    <a:pt x="915635" y="201466"/>
                    <a:pt x="916134" y="197811"/>
                    <a:pt x="915635" y="194405"/>
                  </a:cubicBezTo>
                  <a:close/>
                  <a:moveTo>
                    <a:pt x="1756718" y="0"/>
                  </a:moveTo>
                  <a:cubicBezTo>
                    <a:pt x="1746087" y="78407"/>
                    <a:pt x="1728811" y="156150"/>
                    <a:pt x="1713528" y="233893"/>
                  </a:cubicBezTo>
                  <a:cubicBezTo>
                    <a:pt x="1676982" y="414628"/>
                    <a:pt x="1646417" y="596692"/>
                    <a:pt x="1590601" y="772775"/>
                  </a:cubicBezTo>
                  <a:cubicBezTo>
                    <a:pt x="1546747" y="910985"/>
                    <a:pt x="1506879" y="1050524"/>
                    <a:pt x="1465682" y="1190062"/>
                  </a:cubicBezTo>
                  <a:cubicBezTo>
                    <a:pt x="1437110" y="1285081"/>
                    <a:pt x="1428472" y="1384086"/>
                    <a:pt x="1417176" y="1482427"/>
                  </a:cubicBezTo>
                  <a:cubicBezTo>
                    <a:pt x="1400564" y="1623959"/>
                    <a:pt x="1382623" y="1765490"/>
                    <a:pt x="1381959" y="1908351"/>
                  </a:cubicBezTo>
                  <a:cubicBezTo>
                    <a:pt x="1381294" y="1975462"/>
                    <a:pt x="1390597" y="2041908"/>
                    <a:pt x="1397241" y="2108355"/>
                  </a:cubicBezTo>
                  <a:cubicBezTo>
                    <a:pt x="1409866" y="2228624"/>
                    <a:pt x="1395913" y="2346235"/>
                    <a:pt x="1366676" y="2463181"/>
                  </a:cubicBezTo>
                  <a:cubicBezTo>
                    <a:pt x="1329466" y="2612022"/>
                    <a:pt x="1293585" y="2760862"/>
                    <a:pt x="1237105" y="2903722"/>
                  </a:cubicBezTo>
                  <a:cubicBezTo>
                    <a:pt x="1231789" y="2917012"/>
                    <a:pt x="1227138" y="2930301"/>
                    <a:pt x="1217171" y="2940933"/>
                  </a:cubicBezTo>
                  <a:cubicBezTo>
                    <a:pt x="1218500" y="2928972"/>
                    <a:pt x="1213184" y="2921663"/>
                    <a:pt x="1203882" y="2914354"/>
                  </a:cubicBezTo>
                  <a:cubicBezTo>
                    <a:pt x="1183283" y="2898407"/>
                    <a:pt x="1185277" y="2885782"/>
                    <a:pt x="1208533" y="2874486"/>
                  </a:cubicBezTo>
                  <a:cubicBezTo>
                    <a:pt x="1220493" y="2868506"/>
                    <a:pt x="1229796" y="2861861"/>
                    <a:pt x="1229131" y="2846578"/>
                  </a:cubicBezTo>
                  <a:cubicBezTo>
                    <a:pt x="1227802" y="2817342"/>
                    <a:pt x="1233118" y="2788105"/>
                    <a:pt x="1229131" y="2758869"/>
                  </a:cubicBezTo>
                  <a:cubicBezTo>
                    <a:pt x="1227802" y="2750895"/>
                    <a:pt x="1228467" y="2743586"/>
                    <a:pt x="1221158" y="2737606"/>
                  </a:cubicBezTo>
                  <a:cubicBezTo>
                    <a:pt x="1207868" y="2727639"/>
                    <a:pt x="1210526" y="2715014"/>
                    <a:pt x="1217835" y="2702389"/>
                  </a:cubicBezTo>
                  <a:cubicBezTo>
                    <a:pt x="1224480" y="2691758"/>
                    <a:pt x="1230460" y="2681791"/>
                    <a:pt x="1225809" y="2667837"/>
                  </a:cubicBezTo>
                  <a:cubicBezTo>
                    <a:pt x="1218500" y="2647238"/>
                    <a:pt x="1212520" y="2625311"/>
                    <a:pt x="1205875" y="2604048"/>
                  </a:cubicBezTo>
                  <a:cubicBezTo>
                    <a:pt x="1203217" y="2596739"/>
                    <a:pt x="1202553" y="2586772"/>
                    <a:pt x="1191921" y="2587436"/>
                  </a:cubicBezTo>
                  <a:cubicBezTo>
                    <a:pt x="1160027" y="2589430"/>
                    <a:pt x="1162020" y="2568831"/>
                    <a:pt x="1166672" y="2548897"/>
                  </a:cubicBezTo>
                  <a:cubicBezTo>
                    <a:pt x="1175310" y="2509694"/>
                    <a:pt x="1157369" y="2481786"/>
                    <a:pt x="1130790" y="2457201"/>
                  </a:cubicBezTo>
                  <a:cubicBezTo>
                    <a:pt x="1105540" y="2433280"/>
                    <a:pt x="1080955" y="2408694"/>
                    <a:pt x="1049061" y="2393412"/>
                  </a:cubicBezTo>
                  <a:cubicBezTo>
                    <a:pt x="1039758" y="2388760"/>
                    <a:pt x="1036436" y="2379458"/>
                    <a:pt x="1047732" y="2376136"/>
                  </a:cubicBezTo>
                  <a:cubicBezTo>
                    <a:pt x="1075639" y="2368162"/>
                    <a:pt x="1065008" y="2350886"/>
                    <a:pt x="1056370" y="2337596"/>
                  </a:cubicBezTo>
                  <a:cubicBezTo>
                    <a:pt x="1032449" y="2299722"/>
                    <a:pt x="1036436" y="2261847"/>
                    <a:pt x="1049061" y="2222644"/>
                  </a:cubicBezTo>
                  <a:cubicBezTo>
                    <a:pt x="1062350" y="2179453"/>
                    <a:pt x="1078962" y="2136928"/>
                    <a:pt x="1096902" y="2095066"/>
                  </a:cubicBezTo>
                  <a:cubicBezTo>
                    <a:pt x="1102883" y="2081777"/>
                    <a:pt x="1106205" y="2070481"/>
                    <a:pt x="1088929" y="2062507"/>
                  </a:cubicBezTo>
                  <a:cubicBezTo>
                    <a:pt x="1084942" y="2060514"/>
                    <a:pt x="1078962" y="2057856"/>
                    <a:pt x="1080955" y="2050547"/>
                  </a:cubicBezTo>
                  <a:cubicBezTo>
                    <a:pt x="1087600" y="2044567"/>
                    <a:pt x="1096238" y="2046560"/>
                    <a:pt x="1103547" y="2047889"/>
                  </a:cubicBezTo>
                  <a:cubicBezTo>
                    <a:pt x="1126803" y="2052540"/>
                    <a:pt x="1136770" y="2041908"/>
                    <a:pt x="1143415" y="2019981"/>
                  </a:cubicBezTo>
                  <a:cubicBezTo>
                    <a:pt x="1154711" y="1980778"/>
                    <a:pt x="1164013" y="1940910"/>
                    <a:pt x="1166007" y="1899713"/>
                  </a:cubicBezTo>
                  <a:cubicBezTo>
                    <a:pt x="1166672" y="1881772"/>
                    <a:pt x="1162020" y="1872469"/>
                    <a:pt x="1142751" y="1875792"/>
                  </a:cubicBezTo>
                  <a:cubicBezTo>
                    <a:pt x="1128797" y="1877785"/>
                    <a:pt x="1122152" y="1873134"/>
                    <a:pt x="1122152" y="1857187"/>
                  </a:cubicBezTo>
                  <a:cubicBezTo>
                    <a:pt x="1122152" y="1839911"/>
                    <a:pt x="1130790" y="1837253"/>
                    <a:pt x="1143415" y="1839246"/>
                  </a:cubicBezTo>
                  <a:cubicBezTo>
                    <a:pt x="1163349" y="1841904"/>
                    <a:pt x="1166007" y="1831273"/>
                    <a:pt x="1163349" y="1815325"/>
                  </a:cubicBezTo>
                  <a:cubicBezTo>
                    <a:pt x="1158033" y="1777451"/>
                    <a:pt x="1154046" y="1739576"/>
                    <a:pt x="1144079" y="1702366"/>
                  </a:cubicBezTo>
                  <a:cubicBezTo>
                    <a:pt x="1136106" y="1672465"/>
                    <a:pt x="1117501" y="1650538"/>
                    <a:pt x="1094909" y="1630604"/>
                  </a:cubicBezTo>
                  <a:cubicBezTo>
                    <a:pt x="1088264" y="1624623"/>
                    <a:pt x="1080955" y="1618643"/>
                    <a:pt x="1072317" y="1628610"/>
                  </a:cubicBezTo>
                  <a:cubicBezTo>
                    <a:pt x="1066337" y="1634590"/>
                    <a:pt x="1062350" y="1643228"/>
                    <a:pt x="1050390" y="1637248"/>
                  </a:cubicBezTo>
                  <a:cubicBezTo>
                    <a:pt x="1036436" y="1630604"/>
                    <a:pt x="1039758" y="1619972"/>
                    <a:pt x="1041752" y="1610005"/>
                  </a:cubicBezTo>
                  <a:cubicBezTo>
                    <a:pt x="1045738" y="1586748"/>
                    <a:pt x="1035771" y="1576781"/>
                    <a:pt x="1013180" y="1576781"/>
                  </a:cubicBezTo>
                  <a:lnTo>
                    <a:pt x="995638" y="1575136"/>
                  </a:lnTo>
                  <a:lnTo>
                    <a:pt x="995371" y="1576912"/>
                  </a:lnTo>
                  <a:lnTo>
                    <a:pt x="916240" y="1576253"/>
                  </a:lnTo>
                  <a:lnTo>
                    <a:pt x="916300" y="1576914"/>
                  </a:lnTo>
                  <a:cubicBezTo>
                    <a:pt x="893043" y="1578908"/>
                    <a:pt x="870452" y="1581566"/>
                    <a:pt x="847195" y="1582230"/>
                  </a:cubicBezTo>
                  <a:cubicBezTo>
                    <a:pt x="800350" y="1583891"/>
                    <a:pt x="767459" y="1601167"/>
                    <a:pt x="744037" y="1627829"/>
                  </a:cubicBezTo>
                  <a:lnTo>
                    <a:pt x="739870" y="1634569"/>
                  </a:lnTo>
                  <a:lnTo>
                    <a:pt x="737182" y="1633486"/>
                  </a:lnTo>
                  <a:lnTo>
                    <a:pt x="730894" y="1649089"/>
                  </a:lnTo>
                  <a:lnTo>
                    <a:pt x="715444" y="1674082"/>
                  </a:lnTo>
                  <a:cubicBezTo>
                    <a:pt x="707906" y="1691327"/>
                    <a:pt x="702175" y="1710140"/>
                    <a:pt x="697690" y="1729742"/>
                  </a:cubicBezTo>
                  <a:lnTo>
                    <a:pt x="697250" y="1732583"/>
                  </a:lnTo>
                  <a:lnTo>
                    <a:pt x="662658" y="1818429"/>
                  </a:lnTo>
                  <a:lnTo>
                    <a:pt x="660729" y="1795856"/>
                  </a:lnTo>
                  <a:lnTo>
                    <a:pt x="660599" y="1795617"/>
                  </a:lnTo>
                  <a:lnTo>
                    <a:pt x="662610" y="1820586"/>
                  </a:lnTo>
                  <a:cubicBezTo>
                    <a:pt x="660897" y="1829536"/>
                    <a:pt x="656495" y="1839046"/>
                    <a:pt x="648521" y="1849345"/>
                  </a:cubicBezTo>
                  <a:cubicBezTo>
                    <a:pt x="646528" y="1852003"/>
                    <a:pt x="647192" y="1855990"/>
                    <a:pt x="647192" y="1859977"/>
                  </a:cubicBezTo>
                  <a:cubicBezTo>
                    <a:pt x="647192" y="1918450"/>
                    <a:pt x="643205" y="1976258"/>
                    <a:pt x="659817" y="2034067"/>
                  </a:cubicBezTo>
                  <a:cubicBezTo>
                    <a:pt x="678422" y="2097856"/>
                    <a:pt x="677093" y="2164303"/>
                    <a:pt x="669119" y="2230085"/>
                  </a:cubicBezTo>
                  <a:cubicBezTo>
                    <a:pt x="663804" y="2280585"/>
                    <a:pt x="639883" y="2327762"/>
                    <a:pt x="647192" y="2380255"/>
                  </a:cubicBezTo>
                  <a:cubicBezTo>
                    <a:pt x="630580" y="2422116"/>
                    <a:pt x="612640" y="2463977"/>
                    <a:pt x="611311" y="2509826"/>
                  </a:cubicBezTo>
                  <a:cubicBezTo>
                    <a:pt x="611311" y="2531088"/>
                    <a:pt x="602008" y="2552352"/>
                    <a:pt x="605331" y="2574279"/>
                  </a:cubicBezTo>
                  <a:cubicBezTo>
                    <a:pt x="599350" y="2575608"/>
                    <a:pt x="594035" y="2576937"/>
                    <a:pt x="588054" y="2578266"/>
                  </a:cubicBezTo>
                  <a:cubicBezTo>
                    <a:pt x="580081" y="2539062"/>
                    <a:pt x="592041" y="2500523"/>
                    <a:pt x="589383" y="2461319"/>
                  </a:cubicBezTo>
                  <a:cubicBezTo>
                    <a:pt x="588054" y="2440721"/>
                    <a:pt x="589383" y="2420787"/>
                    <a:pt x="584068" y="2400189"/>
                  </a:cubicBezTo>
                  <a:cubicBezTo>
                    <a:pt x="568120" y="2340387"/>
                    <a:pt x="574765" y="2279920"/>
                    <a:pt x="582074" y="2220118"/>
                  </a:cubicBezTo>
                  <a:cubicBezTo>
                    <a:pt x="584068" y="2203506"/>
                    <a:pt x="580745" y="2191546"/>
                    <a:pt x="567456" y="2180250"/>
                  </a:cubicBezTo>
                  <a:cubicBezTo>
                    <a:pt x="516956" y="2138389"/>
                    <a:pt x="468450" y="2093205"/>
                    <a:pt x="416622" y="2052672"/>
                  </a:cubicBezTo>
                  <a:cubicBezTo>
                    <a:pt x="352169" y="2002173"/>
                    <a:pt x="320274" y="1936390"/>
                    <a:pt x="308978" y="1857319"/>
                  </a:cubicBezTo>
                  <a:cubicBezTo>
                    <a:pt x="298347" y="1788214"/>
                    <a:pt x="273096" y="1716452"/>
                    <a:pt x="291038" y="1649341"/>
                  </a:cubicBezTo>
                  <a:cubicBezTo>
                    <a:pt x="314958" y="1558309"/>
                    <a:pt x="289709" y="1476579"/>
                    <a:pt x="270438" y="1392856"/>
                  </a:cubicBezTo>
                  <a:cubicBezTo>
                    <a:pt x="193360" y="1057965"/>
                    <a:pt x="123591" y="721743"/>
                    <a:pt x="52493" y="386188"/>
                  </a:cubicBezTo>
                  <a:cubicBezTo>
                    <a:pt x="36546" y="309110"/>
                    <a:pt x="22592" y="231367"/>
                    <a:pt x="0" y="154953"/>
                  </a:cubicBezTo>
                  <a:cubicBezTo>
                    <a:pt x="12625" y="130368"/>
                    <a:pt x="37875" y="123723"/>
                    <a:pt x="60467" y="115750"/>
                  </a:cubicBezTo>
                  <a:cubicBezTo>
                    <a:pt x="109637" y="98473"/>
                    <a:pt x="161466" y="89835"/>
                    <a:pt x="213294" y="85184"/>
                  </a:cubicBezTo>
                  <a:cubicBezTo>
                    <a:pt x="213958" y="96480"/>
                    <a:pt x="212629" y="108440"/>
                    <a:pt x="215287" y="119736"/>
                  </a:cubicBezTo>
                  <a:cubicBezTo>
                    <a:pt x="255155" y="281866"/>
                    <a:pt x="292367" y="444661"/>
                    <a:pt x="339544" y="604797"/>
                  </a:cubicBezTo>
                  <a:cubicBezTo>
                    <a:pt x="359478" y="671908"/>
                    <a:pt x="382734" y="738355"/>
                    <a:pt x="395359" y="807460"/>
                  </a:cubicBezTo>
                  <a:cubicBezTo>
                    <a:pt x="417951" y="935037"/>
                    <a:pt x="439214" y="1062616"/>
                    <a:pt x="464463" y="1189530"/>
                  </a:cubicBezTo>
                  <a:cubicBezTo>
                    <a:pt x="487055" y="1303818"/>
                    <a:pt x="515628" y="1417442"/>
                    <a:pt x="514963" y="1535717"/>
                  </a:cubicBezTo>
                  <a:cubicBezTo>
                    <a:pt x="514963" y="1572927"/>
                    <a:pt x="524266" y="1612130"/>
                    <a:pt x="547522" y="1644025"/>
                  </a:cubicBezTo>
                  <a:cubicBezTo>
                    <a:pt x="573436" y="1679906"/>
                    <a:pt x="600679" y="1715123"/>
                    <a:pt x="629251" y="1749011"/>
                  </a:cubicBezTo>
                  <a:lnTo>
                    <a:pt x="635926" y="1757261"/>
                  </a:lnTo>
                  <a:lnTo>
                    <a:pt x="629914" y="1749676"/>
                  </a:lnTo>
                  <a:cubicBezTo>
                    <a:pt x="601342" y="1715788"/>
                    <a:pt x="574099" y="1680571"/>
                    <a:pt x="548185" y="1644690"/>
                  </a:cubicBezTo>
                  <a:cubicBezTo>
                    <a:pt x="524929" y="1612796"/>
                    <a:pt x="515626" y="1573592"/>
                    <a:pt x="515626" y="1536382"/>
                  </a:cubicBezTo>
                  <a:cubicBezTo>
                    <a:pt x="516291" y="1418106"/>
                    <a:pt x="487718" y="1305147"/>
                    <a:pt x="465127" y="1190194"/>
                  </a:cubicBezTo>
                  <a:cubicBezTo>
                    <a:pt x="439877" y="1063281"/>
                    <a:pt x="419278" y="935039"/>
                    <a:pt x="396022" y="808125"/>
                  </a:cubicBezTo>
                  <a:cubicBezTo>
                    <a:pt x="383397" y="739020"/>
                    <a:pt x="360141" y="672573"/>
                    <a:pt x="340207" y="605462"/>
                  </a:cubicBezTo>
                  <a:cubicBezTo>
                    <a:pt x="293030" y="445326"/>
                    <a:pt x="255819" y="282531"/>
                    <a:pt x="215951" y="120401"/>
                  </a:cubicBezTo>
                  <a:cubicBezTo>
                    <a:pt x="213294" y="109105"/>
                    <a:pt x="214623" y="97145"/>
                    <a:pt x="213958" y="85849"/>
                  </a:cubicBezTo>
                  <a:cubicBezTo>
                    <a:pt x="400009" y="63257"/>
                    <a:pt x="586724" y="63257"/>
                    <a:pt x="773439" y="65250"/>
                  </a:cubicBezTo>
                  <a:cubicBezTo>
                    <a:pt x="808656" y="65915"/>
                    <a:pt x="841215" y="77875"/>
                    <a:pt x="871116" y="96480"/>
                  </a:cubicBezTo>
                  <a:cubicBezTo>
                    <a:pt x="883741" y="104454"/>
                    <a:pt x="893708" y="113591"/>
                    <a:pt x="900436" y="124637"/>
                  </a:cubicBezTo>
                  <a:lnTo>
                    <a:pt x="910301" y="164181"/>
                  </a:lnTo>
                  <a:lnTo>
                    <a:pt x="910319" y="163591"/>
                  </a:lnTo>
                  <a:lnTo>
                    <a:pt x="933057" y="169136"/>
                  </a:lnTo>
                  <a:lnTo>
                    <a:pt x="932779" y="165452"/>
                  </a:lnTo>
                  <a:cubicBezTo>
                    <a:pt x="1030456" y="182064"/>
                    <a:pt x="1128797" y="186715"/>
                    <a:pt x="1227138" y="196018"/>
                  </a:cubicBezTo>
                  <a:cubicBezTo>
                    <a:pt x="1356709" y="208643"/>
                    <a:pt x="1472326" y="179406"/>
                    <a:pt x="1579970" y="109637"/>
                  </a:cubicBezTo>
                  <a:cubicBezTo>
                    <a:pt x="1638443" y="71763"/>
                    <a:pt x="1698245" y="36546"/>
                    <a:pt x="1756718" y="0"/>
                  </a:cubicBezTo>
                  <a:close/>
                </a:path>
              </a:pathLst>
            </a:custGeom>
            <a:solidFill>
              <a:srgbClr val="CE8D78"/>
            </a:solidFill>
            <a:ln w="6637"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38CDD3C-F7DE-45BF-BB17-884204B5A4E8}"/>
                </a:ext>
              </a:extLst>
            </p:cNvPr>
            <p:cNvSpPr/>
            <p:nvPr/>
          </p:nvSpPr>
          <p:spPr>
            <a:xfrm>
              <a:off x="596966" y="-109"/>
              <a:ext cx="2810079" cy="1977468"/>
            </a:xfrm>
            <a:custGeom>
              <a:avLst/>
              <a:gdLst>
                <a:gd name="connsiteX0" fmla="*/ 2596684 w 2810079"/>
                <a:gd name="connsiteY0" fmla="*/ 1496542 h 1977468"/>
                <a:gd name="connsiteX1" fmla="*/ 2595710 w 2810079"/>
                <a:gd name="connsiteY1" fmla="*/ 1497154 h 1977468"/>
                <a:gd name="connsiteX2" fmla="*/ 2612820 w 2810079"/>
                <a:gd name="connsiteY2" fmla="*/ 1504463 h 1977468"/>
                <a:gd name="connsiteX3" fmla="*/ 2627400 w 2810079"/>
                <a:gd name="connsiteY3" fmla="*/ 1507469 h 1977468"/>
                <a:gd name="connsiteX4" fmla="*/ 2628933 w 2810079"/>
                <a:gd name="connsiteY4" fmla="*/ 1506456 h 1977468"/>
                <a:gd name="connsiteX5" fmla="*/ 2603798 w 2810079"/>
                <a:gd name="connsiteY5" fmla="*/ 1501784 h 1977468"/>
                <a:gd name="connsiteX6" fmla="*/ 2617061 w 2810079"/>
                <a:gd name="connsiteY6" fmla="*/ 1452171 h 1977468"/>
                <a:gd name="connsiteX7" fmla="*/ 2616973 w 2810079"/>
                <a:gd name="connsiteY7" fmla="*/ 1453299 h 1977468"/>
                <a:gd name="connsiteX8" fmla="*/ 2624243 w 2810079"/>
                <a:gd name="connsiteY8" fmla="*/ 1469687 h 1977468"/>
                <a:gd name="connsiteX9" fmla="*/ 2624489 w 2810079"/>
                <a:gd name="connsiteY9" fmla="*/ 1469006 h 1977468"/>
                <a:gd name="connsiteX10" fmla="*/ 2645545 w 2810079"/>
                <a:gd name="connsiteY10" fmla="*/ 1408114 h 1977468"/>
                <a:gd name="connsiteX11" fmla="*/ 2627488 w 2810079"/>
                <a:gd name="connsiteY11" fmla="*/ 1410684 h 1977468"/>
                <a:gd name="connsiteX12" fmla="*/ 2610124 w 2810079"/>
                <a:gd name="connsiteY12" fmla="*/ 1416250 h 1977468"/>
                <a:gd name="connsiteX13" fmla="*/ 2609074 w 2810079"/>
                <a:gd name="connsiteY13" fmla="*/ 1416236 h 1977468"/>
                <a:gd name="connsiteX14" fmla="*/ 2598307 w 2810079"/>
                <a:gd name="connsiteY14" fmla="*/ 1414837 h 1977468"/>
                <a:gd name="connsiteX15" fmla="*/ 2597703 w 2810079"/>
                <a:gd name="connsiteY15" fmla="*/ 1416089 h 1977468"/>
                <a:gd name="connsiteX16" fmla="*/ 2609074 w 2810079"/>
                <a:gd name="connsiteY16" fmla="*/ 1416236 h 1977468"/>
                <a:gd name="connsiteX17" fmla="*/ 2609851 w 2810079"/>
                <a:gd name="connsiteY17" fmla="*/ 1416337 h 1977468"/>
                <a:gd name="connsiteX18" fmla="*/ 2610124 w 2810079"/>
                <a:gd name="connsiteY18" fmla="*/ 1416250 h 1977468"/>
                <a:gd name="connsiteX19" fmla="*/ 2615761 w 2810079"/>
                <a:gd name="connsiteY19" fmla="*/ 1416323 h 1977468"/>
                <a:gd name="connsiteX20" fmla="*/ 2633398 w 2810079"/>
                <a:gd name="connsiteY20" fmla="*/ 1410109 h 1977468"/>
                <a:gd name="connsiteX21" fmla="*/ 2644619 w 2810079"/>
                <a:gd name="connsiteY21" fmla="*/ 1409495 h 1977468"/>
                <a:gd name="connsiteX22" fmla="*/ 1161881 w 2810079"/>
                <a:gd name="connsiteY22" fmla="*/ 1403479 h 1977468"/>
                <a:gd name="connsiteX23" fmla="*/ 1155145 w 2810079"/>
                <a:gd name="connsiteY23" fmla="*/ 1410771 h 1977468"/>
                <a:gd name="connsiteX24" fmla="*/ 1113283 w 2810079"/>
                <a:gd name="connsiteY24" fmla="*/ 1427383 h 1977468"/>
                <a:gd name="connsiteX25" fmla="*/ 1093682 w 2810079"/>
                <a:gd name="connsiteY25" fmla="*/ 1442168 h 1977468"/>
                <a:gd name="connsiteX26" fmla="*/ 1093888 w 2810079"/>
                <a:gd name="connsiteY26" fmla="*/ 1442603 h 1977468"/>
                <a:gd name="connsiteX27" fmla="*/ 1112619 w 2810079"/>
                <a:gd name="connsiteY27" fmla="*/ 1428713 h 1977468"/>
                <a:gd name="connsiteX28" fmla="*/ 1154480 w 2810079"/>
                <a:gd name="connsiteY28" fmla="*/ 1412102 h 1977468"/>
                <a:gd name="connsiteX29" fmla="*/ 1162446 w 2810079"/>
                <a:gd name="connsiteY29" fmla="*/ 1403479 h 1977468"/>
                <a:gd name="connsiteX30" fmla="*/ 2591941 w 2810079"/>
                <a:gd name="connsiteY30" fmla="*/ 1312144 h 1977468"/>
                <a:gd name="connsiteX31" fmla="*/ 2591889 w 2810079"/>
                <a:gd name="connsiteY31" fmla="*/ 1312681 h 1977468"/>
                <a:gd name="connsiteX32" fmla="*/ 2609664 w 2810079"/>
                <a:gd name="connsiteY32" fmla="*/ 1339010 h 1977468"/>
                <a:gd name="connsiteX33" fmla="*/ 2611657 w 2810079"/>
                <a:gd name="connsiteY33" fmla="*/ 1341004 h 1977468"/>
                <a:gd name="connsiteX34" fmla="*/ 2628445 w 2810079"/>
                <a:gd name="connsiteY34" fmla="*/ 1359422 h 1977468"/>
                <a:gd name="connsiteX35" fmla="*/ 2633743 w 2810079"/>
                <a:gd name="connsiteY35" fmla="*/ 1371529 h 1977468"/>
                <a:gd name="connsiteX36" fmla="*/ 2634332 w 2810079"/>
                <a:gd name="connsiteY36" fmla="*/ 1370406 h 1977468"/>
                <a:gd name="connsiteX37" fmla="*/ 2611657 w 2810079"/>
                <a:gd name="connsiteY37" fmla="*/ 1339674 h 1977468"/>
                <a:gd name="connsiteX38" fmla="*/ 2609663 w 2810079"/>
                <a:gd name="connsiteY38" fmla="*/ 1337681 h 1977468"/>
                <a:gd name="connsiteX39" fmla="*/ 652180 w 2810079"/>
                <a:gd name="connsiteY39" fmla="*/ 711485 h 1977468"/>
                <a:gd name="connsiteX40" fmla="*/ 652143 w 2810079"/>
                <a:gd name="connsiteY40" fmla="*/ 711753 h 1977468"/>
                <a:gd name="connsiteX41" fmla="*/ 662110 w 2810079"/>
                <a:gd name="connsiteY41" fmla="*/ 740325 h 1977468"/>
                <a:gd name="connsiteX42" fmla="*/ 679116 w 2810079"/>
                <a:gd name="connsiteY42" fmla="*/ 753656 h 1977468"/>
                <a:gd name="connsiteX43" fmla="*/ 682825 w 2810079"/>
                <a:gd name="connsiteY43" fmla="*/ 760555 h 1977468"/>
                <a:gd name="connsiteX44" fmla="*/ 678991 w 2810079"/>
                <a:gd name="connsiteY44" fmla="*/ 753074 h 1977468"/>
                <a:gd name="connsiteX45" fmla="*/ 662110 w 2810079"/>
                <a:gd name="connsiteY45" fmla="*/ 739660 h 1977468"/>
                <a:gd name="connsiteX46" fmla="*/ 653638 w 2810079"/>
                <a:gd name="connsiteY46" fmla="*/ 727118 h 1977468"/>
                <a:gd name="connsiteX47" fmla="*/ 160432 w 2810079"/>
                <a:gd name="connsiteY47" fmla="*/ 450667 h 1977468"/>
                <a:gd name="connsiteX48" fmla="*/ 155039 w 2810079"/>
                <a:gd name="connsiteY48" fmla="*/ 498210 h 1977468"/>
                <a:gd name="connsiteX49" fmla="*/ 141168 w 2810079"/>
                <a:gd name="connsiteY49" fmla="*/ 542314 h 1977468"/>
                <a:gd name="connsiteX50" fmla="*/ 139840 w 2810079"/>
                <a:gd name="connsiteY50" fmla="*/ 552946 h 1977468"/>
                <a:gd name="connsiteX51" fmla="*/ 139899 w 2810079"/>
                <a:gd name="connsiteY51" fmla="*/ 553129 h 1977468"/>
                <a:gd name="connsiteX52" fmla="*/ 141168 w 2810079"/>
                <a:gd name="connsiteY52" fmla="*/ 542979 h 1977468"/>
                <a:gd name="connsiteX53" fmla="*/ 160437 w 2810079"/>
                <a:gd name="connsiteY53" fmla="*/ 451282 h 1977468"/>
                <a:gd name="connsiteX54" fmla="*/ 164502 w 2810079"/>
                <a:gd name="connsiteY54" fmla="*/ 257484 h 1977468"/>
                <a:gd name="connsiteX55" fmla="*/ 162431 w 2810079"/>
                <a:gd name="connsiteY55" fmla="*/ 272540 h 1977468"/>
                <a:gd name="connsiteX56" fmla="*/ 154707 w 2810079"/>
                <a:gd name="connsiteY56" fmla="*/ 298371 h 1977468"/>
                <a:gd name="connsiteX57" fmla="*/ 154769 w 2810079"/>
                <a:gd name="connsiteY57" fmla="*/ 298826 h 1977468"/>
                <a:gd name="connsiteX58" fmla="*/ 162431 w 2810079"/>
                <a:gd name="connsiteY58" fmla="*/ 273204 h 1977468"/>
                <a:gd name="connsiteX59" fmla="*/ 164590 w 2810079"/>
                <a:gd name="connsiteY59" fmla="*/ 257506 h 1977468"/>
                <a:gd name="connsiteX60" fmla="*/ 2462817 w 2810079"/>
                <a:gd name="connsiteY60" fmla="*/ 224033 h 1977468"/>
                <a:gd name="connsiteX61" fmla="*/ 2555842 w 2810079"/>
                <a:gd name="connsiteY61" fmla="*/ 274533 h 1977468"/>
                <a:gd name="connsiteX62" fmla="*/ 2585597 w 2810079"/>
                <a:gd name="connsiteY62" fmla="*/ 294935 h 1977468"/>
                <a:gd name="connsiteX63" fmla="*/ 2593657 w 2810079"/>
                <a:gd name="connsiteY63" fmla="*/ 308555 h 1977468"/>
                <a:gd name="connsiteX64" fmla="*/ 2595189 w 2810079"/>
                <a:gd name="connsiteY64" fmla="*/ 308555 h 1977468"/>
                <a:gd name="connsiteX65" fmla="*/ 2594643 w 2810079"/>
                <a:gd name="connsiteY65" fmla="*/ 304075 h 1977468"/>
                <a:gd name="connsiteX66" fmla="*/ 2555841 w 2810079"/>
                <a:gd name="connsiteY66" fmla="*/ 273204 h 1977468"/>
                <a:gd name="connsiteX67" fmla="*/ 2466586 w 2810079"/>
                <a:gd name="connsiteY67" fmla="*/ 224752 h 1977468"/>
                <a:gd name="connsiteX68" fmla="*/ 2450856 w 2810079"/>
                <a:gd name="connsiteY68" fmla="*/ 216060 h 1977468"/>
                <a:gd name="connsiteX69" fmla="*/ 2450856 w 2810079"/>
                <a:gd name="connsiteY69" fmla="*/ 218718 h 1977468"/>
                <a:gd name="connsiteX70" fmla="*/ 2452850 w 2810079"/>
                <a:gd name="connsiteY70" fmla="*/ 218053 h 1977468"/>
                <a:gd name="connsiteX71" fmla="*/ 2452850 w 2810079"/>
                <a:gd name="connsiteY71" fmla="*/ 216724 h 1977468"/>
                <a:gd name="connsiteX72" fmla="*/ 2450856 w 2810079"/>
                <a:gd name="connsiteY72" fmla="*/ 216060 h 1977468"/>
                <a:gd name="connsiteX73" fmla="*/ 523901 w 2810079"/>
                <a:gd name="connsiteY73" fmla="*/ 164896 h 1977468"/>
                <a:gd name="connsiteX74" fmla="*/ 507954 w 2810079"/>
                <a:gd name="connsiteY74" fmla="*/ 217389 h 1977468"/>
                <a:gd name="connsiteX75" fmla="*/ 508618 w 2810079"/>
                <a:gd name="connsiteY75" fmla="*/ 410750 h 1977468"/>
                <a:gd name="connsiteX76" fmla="*/ 525230 w 2810079"/>
                <a:gd name="connsiteY76" fmla="*/ 445967 h 1977468"/>
                <a:gd name="connsiteX77" fmla="*/ 531874 w 2810079"/>
                <a:gd name="connsiteY77" fmla="*/ 448624 h 1977468"/>
                <a:gd name="connsiteX78" fmla="*/ 568420 w 2810079"/>
                <a:gd name="connsiteY78" fmla="*/ 437328 h 1977468"/>
                <a:gd name="connsiteX79" fmla="*/ 576394 w 2810079"/>
                <a:gd name="connsiteY79" fmla="*/ 424704 h 1977468"/>
                <a:gd name="connsiteX80" fmla="*/ 555131 w 2810079"/>
                <a:gd name="connsiteY80" fmla="*/ 291145 h 1977468"/>
                <a:gd name="connsiteX81" fmla="*/ 523901 w 2810079"/>
                <a:gd name="connsiteY81" fmla="*/ 164896 h 1977468"/>
                <a:gd name="connsiteX82" fmla="*/ 2475339 w 2810079"/>
                <a:gd name="connsiteY82" fmla="*/ 20956 h 1977468"/>
                <a:gd name="connsiteX83" fmla="*/ 2482751 w 2810079"/>
                <a:gd name="connsiteY83" fmla="*/ 34660 h 1977468"/>
                <a:gd name="connsiteX84" fmla="*/ 2567802 w 2810079"/>
                <a:gd name="connsiteY84" fmla="*/ 192139 h 1977468"/>
                <a:gd name="connsiteX85" fmla="*/ 2571125 w 2810079"/>
                <a:gd name="connsiteY85" fmla="*/ 199448 h 1977468"/>
                <a:gd name="connsiteX86" fmla="*/ 2577784 w 2810079"/>
                <a:gd name="connsiteY86" fmla="*/ 222595 h 1977468"/>
                <a:gd name="connsiteX87" fmla="*/ 2577935 w 2810079"/>
                <a:gd name="connsiteY87" fmla="*/ 221791 h 1977468"/>
                <a:gd name="connsiteX88" fmla="*/ 2571124 w 2810079"/>
                <a:gd name="connsiteY88" fmla="*/ 198120 h 1977468"/>
                <a:gd name="connsiteX89" fmla="*/ 2567802 w 2810079"/>
                <a:gd name="connsiteY89" fmla="*/ 190811 h 1977468"/>
                <a:gd name="connsiteX90" fmla="*/ 2482750 w 2810079"/>
                <a:gd name="connsiteY90" fmla="*/ 33332 h 1977468"/>
                <a:gd name="connsiteX91" fmla="*/ 2472671 w 2810079"/>
                <a:gd name="connsiteY91" fmla="*/ 5629 h 1977468"/>
                <a:gd name="connsiteX92" fmla="*/ 2473946 w 2810079"/>
                <a:gd name="connsiteY92" fmla="*/ 18381 h 1977468"/>
                <a:gd name="connsiteX93" fmla="*/ 2474166 w 2810079"/>
                <a:gd name="connsiteY93" fmla="*/ 18787 h 1977468"/>
                <a:gd name="connsiteX94" fmla="*/ 42826 w 2810079"/>
                <a:gd name="connsiteY94" fmla="*/ 108 h 1977468"/>
                <a:gd name="connsiteX95" fmla="*/ 208944 w 2810079"/>
                <a:gd name="connsiteY95" fmla="*/ 1437 h 1977468"/>
                <a:gd name="connsiteX96" fmla="*/ 169076 w 2810079"/>
                <a:gd name="connsiteY96" fmla="*/ 88482 h 1977468"/>
                <a:gd name="connsiteX97" fmla="*/ 128544 w 2810079"/>
                <a:gd name="connsiteY97" fmla="*/ 229349 h 1977468"/>
                <a:gd name="connsiteX98" fmla="*/ 128579 w 2810079"/>
                <a:gd name="connsiteY98" fmla="*/ 229872 h 1977468"/>
                <a:gd name="connsiteX99" fmla="*/ 146318 w 2810079"/>
                <a:gd name="connsiteY99" fmla="*/ 158833 h 1977468"/>
                <a:gd name="connsiteX100" fmla="*/ 169075 w 2810079"/>
                <a:gd name="connsiteY100" fmla="*/ 89147 h 1977468"/>
                <a:gd name="connsiteX101" fmla="*/ 208943 w 2810079"/>
                <a:gd name="connsiteY101" fmla="*/ 2101 h 1977468"/>
                <a:gd name="connsiteX102" fmla="*/ 539848 w 2810079"/>
                <a:gd name="connsiteY102" fmla="*/ 1437 h 1977468"/>
                <a:gd name="connsiteX103" fmla="*/ 554466 w 2810079"/>
                <a:gd name="connsiteY103" fmla="*/ 109081 h 1977468"/>
                <a:gd name="connsiteX104" fmla="*/ 604966 w 2810079"/>
                <a:gd name="connsiteY104" fmla="*/ 338986 h 1977468"/>
                <a:gd name="connsiteX105" fmla="*/ 614268 w 2810079"/>
                <a:gd name="connsiteY105" fmla="*/ 441315 h 1977468"/>
                <a:gd name="connsiteX106" fmla="*/ 634867 w 2810079"/>
                <a:gd name="connsiteY106" fmla="*/ 558926 h 1977468"/>
                <a:gd name="connsiteX107" fmla="*/ 656130 w 2810079"/>
                <a:gd name="connsiteY107" fmla="*/ 645971 h 1977468"/>
                <a:gd name="connsiteX108" fmla="*/ 659280 w 2810079"/>
                <a:gd name="connsiteY108" fmla="*/ 660925 h 1977468"/>
                <a:gd name="connsiteX109" fmla="*/ 659338 w 2810079"/>
                <a:gd name="connsiteY109" fmla="*/ 660536 h 1977468"/>
                <a:gd name="connsiteX110" fmla="*/ 656130 w 2810079"/>
                <a:gd name="connsiteY110" fmla="*/ 645305 h 1977468"/>
                <a:gd name="connsiteX111" fmla="*/ 634867 w 2810079"/>
                <a:gd name="connsiteY111" fmla="*/ 558260 h 1977468"/>
                <a:gd name="connsiteX112" fmla="*/ 614268 w 2810079"/>
                <a:gd name="connsiteY112" fmla="*/ 440649 h 1977468"/>
                <a:gd name="connsiteX113" fmla="*/ 604966 w 2810079"/>
                <a:gd name="connsiteY113" fmla="*/ 338321 h 1977468"/>
                <a:gd name="connsiteX114" fmla="*/ 554466 w 2810079"/>
                <a:gd name="connsiteY114" fmla="*/ 108416 h 1977468"/>
                <a:gd name="connsiteX115" fmla="*/ 539848 w 2810079"/>
                <a:gd name="connsiteY115" fmla="*/ 772 h 1977468"/>
                <a:gd name="connsiteX116" fmla="*/ 738524 w 2810079"/>
                <a:gd name="connsiteY116" fmla="*/ 772 h 1977468"/>
                <a:gd name="connsiteX117" fmla="*/ 740088 w 2810079"/>
                <a:gd name="connsiteY117" fmla="*/ 2084 h 1977468"/>
                <a:gd name="connsiteX118" fmla="*/ 899325 w 2810079"/>
                <a:gd name="connsiteY118" fmla="*/ 1437 h 1977468"/>
                <a:gd name="connsiteX119" fmla="*/ 2172445 w 2810079"/>
                <a:gd name="connsiteY119" fmla="*/ 108 h 1977468"/>
                <a:gd name="connsiteX120" fmla="*/ 2199024 w 2810079"/>
                <a:gd name="connsiteY120" fmla="*/ 1437 h 1977468"/>
                <a:gd name="connsiteX121" fmla="*/ 2216661 w 2810079"/>
                <a:gd name="connsiteY121" fmla="*/ 19568 h 1977468"/>
                <a:gd name="connsiteX122" fmla="*/ 2199022 w 2810079"/>
                <a:gd name="connsiteY122" fmla="*/ 772 h 1977468"/>
                <a:gd name="connsiteX123" fmla="*/ 2472119 w 2810079"/>
                <a:gd name="connsiteY123" fmla="*/ 108 h 1977468"/>
                <a:gd name="connsiteX124" fmla="*/ 2472185 w 2810079"/>
                <a:gd name="connsiteY124" fmla="*/ 773 h 1977468"/>
                <a:gd name="connsiteX125" fmla="*/ 2662156 w 2810079"/>
                <a:gd name="connsiteY125" fmla="*/ 108 h 1977468"/>
                <a:gd name="connsiteX126" fmla="*/ 2678768 w 2810079"/>
                <a:gd name="connsiteY126" fmla="*/ 5424 h 1977468"/>
                <a:gd name="connsiteX127" fmla="*/ 2757175 w 2810079"/>
                <a:gd name="connsiteY127" fmla="*/ 190146 h 1977468"/>
                <a:gd name="connsiteX128" fmla="*/ 2780431 w 2810079"/>
                <a:gd name="connsiteY128" fmla="*/ 251277 h 1977468"/>
                <a:gd name="connsiteX129" fmla="*/ 2802359 w 2810079"/>
                <a:gd name="connsiteY129" fmla="*/ 392809 h 1977468"/>
                <a:gd name="connsiteX130" fmla="*/ 2797708 w 2810079"/>
                <a:gd name="connsiteY130" fmla="*/ 453940 h 1977468"/>
                <a:gd name="connsiteX131" fmla="*/ 2790398 w 2810079"/>
                <a:gd name="connsiteY131" fmla="*/ 819397 h 1977468"/>
                <a:gd name="connsiteX132" fmla="*/ 2787740 w 2810079"/>
                <a:gd name="connsiteY132" fmla="*/ 1097144 h 1977468"/>
                <a:gd name="connsiteX133" fmla="*/ 2794385 w 2810079"/>
                <a:gd name="connsiteY133" fmla="*/ 1139005 h 1977468"/>
                <a:gd name="connsiteX134" fmla="*/ 2770464 w 2810079"/>
                <a:gd name="connsiteY134" fmla="*/ 1228044 h 1977468"/>
                <a:gd name="connsiteX135" fmla="*/ 2757806 w 2810079"/>
                <a:gd name="connsiteY135" fmla="*/ 1247333 h 1977468"/>
                <a:gd name="connsiteX136" fmla="*/ 2757806 w 2810079"/>
                <a:gd name="connsiteY136" fmla="*/ 1258742 h 1977468"/>
                <a:gd name="connsiteX137" fmla="*/ 2750319 w 2810079"/>
                <a:gd name="connsiteY137" fmla="*/ 1258742 h 1977468"/>
                <a:gd name="connsiteX138" fmla="*/ 2744301 w 2810079"/>
                <a:gd name="connsiteY138" fmla="*/ 1267912 h 1977468"/>
                <a:gd name="connsiteX139" fmla="*/ 2756510 w 2810079"/>
                <a:gd name="connsiteY139" fmla="*/ 1313760 h 1977468"/>
                <a:gd name="connsiteX140" fmla="*/ 2763820 w 2810079"/>
                <a:gd name="connsiteY140" fmla="*/ 1341668 h 1977468"/>
                <a:gd name="connsiteX141" fmla="*/ 2771129 w 2810079"/>
                <a:gd name="connsiteY141" fmla="*/ 1709782 h 1977468"/>
                <a:gd name="connsiteX142" fmla="*/ 2771129 w 2810079"/>
                <a:gd name="connsiteY142" fmla="*/ 1771578 h 1977468"/>
                <a:gd name="connsiteX143" fmla="*/ 2789069 w 2810079"/>
                <a:gd name="connsiteY143" fmla="*/ 1828722 h 1977468"/>
                <a:gd name="connsiteX144" fmla="*/ 2745215 w 2810079"/>
                <a:gd name="connsiteY144" fmla="*/ 1911781 h 1977468"/>
                <a:gd name="connsiteX145" fmla="*/ 2547203 w 2810079"/>
                <a:gd name="connsiteY145" fmla="*/ 1972911 h 1977468"/>
                <a:gd name="connsiteX146" fmla="*/ 2526605 w 2810079"/>
                <a:gd name="connsiteY146" fmla="*/ 1957629 h 1977468"/>
                <a:gd name="connsiteX147" fmla="*/ 2480092 w 2810079"/>
                <a:gd name="connsiteY147" fmla="*/ 1828058 h 1977468"/>
                <a:gd name="connsiteX148" fmla="*/ 2429593 w 2810079"/>
                <a:gd name="connsiteY148" fmla="*/ 1655296 h 1977468"/>
                <a:gd name="connsiteX149" fmla="*/ 2429593 w 2810079"/>
                <a:gd name="connsiteY149" fmla="*/ 1499148 h 1977468"/>
                <a:gd name="connsiteX150" fmla="*/ 2429593 w 2810079"/>
                <a:gd name="connsiteY150" fmla="*/ 1499147 h 1977468"/>
                <a:gd name="connsiteX151" fmla="*/ 2428264 w 2810079"/>
                <a:gd name="connsiteY151" fmla="*/ 1296484 h 1977468"/>
                <a:gd name="connsiteX152" fmla="*/ 2385074 w 2810079"/>
                <a:gd name="connsiteY152" fmla="*/ 855943 h 1977468"/>
                <a:gd name="connsiteX153" fmla="*/ 2376436 w 2810079"/>
                <a:gd name="connsiteY153" fmla="*/ 762917 h 1977468"/>
                <a:gd name="connsiteX154" fmla="*/ 2349192 w 2810079"/>
                <a:gd name="connsiteY154" fmla="*/ 683181 h 1977468"/>
                <a:gd name="connsiteX155" fmla="*/ 2339889 w 2810079"/>
                <a:gd name="connsiteY155" fmla="*/ 656602 h 1977468"/>
                <a:gd name="connsiteX156" fmla="*/ 2348527 w 2810079"/>
                <a:gd name="connsiteY156" fmla="*/ 415400 h 1977468"/>
                <a:gd name="connsiteX157" fmla="*/ 2326600 w 2810079"/>
                <a:gd name="connsiteY157" fmla="*/ 384170 h 1977468"/>
                <a:gd name="connsiteX158" fmla="*/ 2299357 w 2810079"/>
                <a:gd name="connsiteY158" fmla="*/ 324368 h 1977468"/>
                <a:gd name="connsiteX159" fmla="*/ 2317962 w 2810079"/>
                <a:gd name="connsiteY159" fmla="*/ 277191 h 1977468"/>
                <a:gd name="connsiteX160" fmla="*/ 2319955 w 2810079"/>
                <a:gd name="connsiteY160" fmla="*/ 178185 h 1977468"/>
                <a:gd name="connsiteX161" fmla="*/ 2291383 w 2810079"/>
                <a:gd name="connsiteY161" fmla="*/ 152271 h 1977468"/>
                <a:gd name="connsiteX162" fmla="*/ 2260153 w 2810079"/>
                <a:gd name="connsiteY162" fmla="*/ 85160 h 1977468"/>
                <a:gd name="connsiteX163" fmla="*/ 2241548 w 2810079"/>
                <a:gd name="connsiteY163" fmla="*/ 41969 h 1977468"/>
                <a:gd name="connsiteX164" fmla="*/ 2220581 w 2810079"/>
                <a:gd name="connsiteY164" fmla="*/ 23506 h 1977468"/>
                <a:gd name="connsiteX165" fmla="*/ 2241550 w 2810079"/>
                <a:gd name="connsiteY165" fmla="*/ 42634 h 1977468"/>
                <a:gd name="connsiteX166" fmla="*/ 2159156 w 2810079"/>
                <a:gd name="connsiteY166" fmla="*/ 51272 h 1977468"/>
                <a:gd name="connsiteX167" fmla="*/ 2076762 w 2810079"/>
                <a:gd name="connsiteY167" fmla="*/ 115725 h 1977468"/>
                <a:gd name="connsiteX168" fmla="*/ 2057492 w 2810079"/>
                <a:gd name="connsiteY168" fmla="*/ 265230 h 1977468"/>
                <a:gd name="connsiteX169" fmla="*/ 2054170 w 2810079"/>
                <a:gd name="connsiteY169" fmla="*/ 354933 h 1977468"/>
                <a:gd name="connsiteX170" fmla="*/ 2035565 w 2810079"/>
                <a:gd name="connsiteY170" fmla="*/ 462577 h 1977468"/>
                <a:gd name="connsiteX171" fmla="*/ 2021611 w 2810079"/>
                <a:gd name="connsiteY171" fmla="*/ 620720 h 1977468"/>
                <a:gd name="connsiteX172" fmla="*/ 2022275 w 2810079"/>
                <a:gd name="connsiteY172" fmla="*/ 644641 h 1977468"/>
                <a:gd name="connsiteX173" fmla="*/ 2042209 w 2810079"/>
                <a:gd name="connsiteY173" fmla="*/ 769562 h 1977468"/>
                <a:gd name="connsiteX174" fmla="*/ 2061479 w 2810079"/>
                <a:gd name="connsiteY174" fmla="*/ 824713 h 1977468"/>
                <a:gd name="connsiteX175" fmla="*/ 2067459 w 2810079"/>
                <a:gd name="connsiteY175" fmla="*/ 877870 h 1977468"/>
                <a:gd name="connsiteX176" fmla="*/ 2070782 w 2810079"/>
                <a:gd name="connsiteY176" fmla="*/ 940330 h 1977468"/>
                <a:gd name="connsiteX177" fmla="*/ 2113307 w 2810079"/>
                <a:gd name="connsiteY177" fmla="*/ 1091164 h 1977468"/>
                <a:gd name="connsiteX178" fmla="*/ 2128590 w 2810079"/>
                <a:gd name="connsiteY178" fmla="*/ 1217413 h 1977468"/>
                <a:gd name="connsiteX179" fmla="*/ 2143873 w 2810079"/>
                <a:gd name="connsiteY179" fmla="*/ 1265919 h 1977468"/>
                <a:gd name="connsiteX180" fmla="*/ 2166465 w 2810079"/>
                <a:gd name="connsiteY180" fmla="*/ 1388181 h 1977468"/>
                <a:gd name="connsiteX181" fmla="*/ 2184405 w 2810079"/>
                <a:gd name="connsiteY181" fmla="*/ 1418746 h 1977468"/>
                <a:gd name="connsiteX182" fmla="*/ 2256168 w 2810079"/>
                <a:gd name="connsiteY182" fmla="*/ 1484529 h 1977468"/>
                <a:gd name="connsiteX183" fmla="*/ 2318628 w 2810079"/>
                <a:gd name="connsiteY183" fmla="*/ 1634698 h 1977468"/>
                <a:gd name="connsiteX184" fmla="*/ 2318628 w 2810079"/>
                <a:gd name="connsiteY184" fmla="*/ 1643336 h 1977468"/>
                <a:gd name="connsiteX185" fmla="*/ 2228925 w 2810079"/>
                <a:gd name="connsiteY185" fmla="*/ 1589514 h 1977468"/>
                <a:gd name="connsiteX186" fmla="*/ 1832238 w 2810079"/>
                <a:gd name="connsiteY186" fmla="*/ 1521739 h 1977468"/>
                <a:gd name="connsiteX187" fmla="*/ 1410301 w 2810079"/>
                <a:gd name="connsiteY187" fmla="*/ 1509114 h 1977468"/>
                <a:gd name="connsiteX188" fmla="*/ 1181723 w 2810079"/>
                <a:gd name="connsiteY188" fmla="*/ 1529712 h 1977468"/>
                <a:gd name="connsiteX189" fmla="*/ 1144513 w 2810079"/>
                <a:gd name="connsiteY189" fmla="*/ 1532370 h 1977468"/>
                <a:gd name="connsiteX190" fmla="*/ 1144442 w 2810079"/>
                <a:gd name="connsiteY190" fmla="*/ 1531174 h 1977468"/>
                <a:gd name="connsiteX191" fmla="*/ 1107220 w 2810079"/>
                <a:gd name="connsiteY191" fmla="*/ 1537934 h 1977468"/>
                <a:gd name="connsiteX192" fmla="*/ 1068764 w 2810079"/>
                <a:gd name="connsiteY192" fmla="*/ 1542336 h 1977468"/>
                <a:gd name="connsiteX193" fmla="*/ 950489 w 2810079"/>
                <a:gd name="connsiteY193" fmla="*/ 1583533 h 1977468"/>
                <a:gd name="connsiteX194" fmla="*/ 682708 w 2810079"/>
                <a:gd name="connsiteY194" fmla="*/ 1748321 h 1977468"/>
                <a:gd name="connsiteX195" fmla="*/ 603637 w 2810079"/>
                <a:gd name="connsiteY195" fmla="*/ 1834701 h 1977468"/>
                <a:gd name="connsiteX196" fmla="*/ 610946 w 2810079"/>
                <a:gd name="connsiteY196" fmla="*/ 1711775 h 1977468"/>
                <a:gd name="connsiteX197" fmla="*/ 660117 w 2810079"/>
                <a:gd name="connsiteY197" fmla="*/ 1566257 h 1977468"/>
                <a:gd name="connsiteX198" fmla="*/ 690682 w 2810079"/>
                <a:gd name="connsiteY198" fmla="*/ 1441337 h 1977468"/>
                <a:gd name="connsiteX199" fmla="*/ 690018 w 2810079"/>
                <a:gd name="connsiteY199" fmla="*/ 1363594 h 1977468"/>
                <a:gd name="connsiteX200" fmla="*/ 714603 w 2810079"/>
                <a:gd name="connsiteY200" fmla="*/ 1303128 h 1977468"/>
                <a:gd name="connsiteX201" fmla="*/ 723241 w 2810079"/>
                <a:gd name="connsiteY201" fmla="*/ 1281865 h 1977468"/>
                <a:gd name="connsiteX202" fmla="*/ 723241 w 2810079"/>
                <a:gd name="connsiteY202" fmla="*/ 976874 h 1977468"/>
                <a:gd name="connsiteX203" fmla="*/ 704636 w 2810079"/>
                <a:gd name="connsiteY203" fmla="*/ 935677 h 1977468"/>
                <a:gd name="connsiteX204" fmla="*/ 685366 w 2810079"/>
                <a:gd name="connsiteY204" fmla="*/ 861257 h 1977468"/>
                <a:gd name="connsiteX205" fmla="*/ 688757 w 2810079"/>
                <a:gd name="connsiteY205" fmla="*/ 843740 h 1977468"/>
                <a:gd name="connsiteX206" fmla="*/ 644626 w 2810079"/>
                <a:gd name="connsiteY206" fmla="*/ 873561 h 1977468"/>
                <a:gd name="connsiteX207" fmla="*/ 488020 w 2810079"/>
                <a:gd name="connsiteY207" fmla="*/ 931028 h 1977468"/>
                <a:gd name="connsiteX208" fmla="*/ 290008 w 2810079"/>
                <a:gd name="connsiteY208" fmla="*/ 994816 h 1977468"/>
                <a:gd name="connsiteX209" fmla="*/ 185687 w 2810079"/>
                <a:gd name="connsiteY209" fmla="*/ 981527 h 1977468"/>
                <a:gd name="connsiteX210" fmla="*/ 198312 w 2810079"/>
                <a:gd name="connsiteY210" fmla="*/ 939666 h 1977468"/>
                <a:gd name="connsiteX211" fmla="*/ 198293 w 2810079"/>
                <a:gd name="connsiteY211" fmla="*/ 939295 h 1977468"/>
                <a:gd name="connsiteX212" fmla="*/ 196735 w 2810079"/>
                <a:gd name="connsiteY212" fmla="*/ 961427 h 1977468"/>
                <a:gd name="connsiteX213" fmla="*/ 185688 w 2810079"/>
                <a:gd name="connsiteY213" fmla="*/ 980863 h 1977468"/>
                <a:gd name="connsiteX214" fmla="*/ 111932 w 2810079"/>
                <a:gd name="connsiteY214" fmla="*/ 941659 h 1977468"/>
                <a:gd name="connsiteX215" fmla="*/ 47478 w 2810079"/>
                <a:gd name="connsiteY215" fmla="*/ 866574 h 1977468"/>
                <a:gd name="connsiteX216" fmla="*/ 22892 w 2810079"/>
                <a:gd name="connsiteY216" fmla="*/ 751621 h 1977468"/>
                <a:gd name="connsiteX217" fmla="*/ 22892 w 2810079"/>
                <a:gd name="connsiteY217" fmla="*/ 580853 h 1977468"/>
                <a:gd name="connsiteX218" fmla="*/ 4952 w 2810079"/>
                <a:gd name="connsiteY218" fmla="*/ 381513 h 1977468"/>
                <a:gd name="connsiteX219" fmla="*/ 12261 w 2810079"/>
                <a:gd name="connsiteY219" fmla="*/ 127686 h 1977468"/>
                <a:gd name="connsiteX220" fmla="*/ 24221 w 2810079"/>
                <a:gd name="connsiteY220" fmla="*/ 18713 h 1977468"/>
                <a:gd name="connsiteX221" fmla="*/ 42826 w 2810079"/>
                <a:gd name="connsiteY221" fmla="*/ 108 h 197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2810079" h="1977468">
                  <a:moveTo>
                    <a:pt x="2596684" y="1496542"/>
                  </a:moveTo>
                  <a:lnTo>
                    <a:pt x="2595710" y="1497154"/>
                  </a:lnTo>
                  <a:cubicBezTo>
                    <a:pt x="2601026" y="1503466"/>
                    <a:pt x="2607006" y="1504297"/>
                    <a:pt x="2612820" y="1504463"/>
                  </a:cubicBezTo>
                  <a:lnTo>
                    <a:pt x="2627400" y="1507469"/>
                  </a:lnTo>
                  <a:lnTo>
                    <a:pt x="2628933" y="1506456"/>
                  </a:lnTo>
                  <a:cubicBezTo>
                    <a:pt x="2621956" y="1500974"/>
                    <a:pt x="2612363" y="1504836"/>
                    <a:pt x="2603798" y="1501784"/>
                  </a:cubicBezTo>
                  <a:close/>
                  <a:moveTo>
                    <a:pt x="2617061" y="1452171"/>
                  </a:moveTo>
                  <a:lnTo>
                    <a:pt x="2616973" y="1453299"/>
                  </a:lnTo>
                  <a:lnTo>
                    <a:pt x="2624243" y="1469687"/>
                  </a:lnTo>
                  <a:lnTo>
                    <a:pt x="2624489" y="1469006"/>
                  </a:lnTo>
                  <a:close/>
                  <a:moveTo>
                    <a:pt x="2645545" y="1408114"/>
                  </a:moveTo>
                  <a:cubicBezTo>
                    <a:pt x="2639316" y="1406869"/>
                    <a:pt x="2633367" y="1408519"/>
                    <a:pt x="2627488" y="1410684"/>
                  </a:cubicBezTo>
                  <a:lnTo>
                    <a:pt x="2610124" y="1416250"/>
                  </a:lnTo>
                  <a:lnTo>
                    <a:pt x="2609074" y="1416236"/>
                  </a:lnTo>
                  <a:lnTo>
                    <a:pt x="2598307" y="1414837"/>
                  </a:lnTo>
                  <a:lnTo>
                    <a:pt x="2597703" y="1416089"/>
                  </a:lnTo>
                  <a:lnTo>
                    <a:pt x="2609074" y="1416236"/>
                  </a:lnTo>
                  <a:lnTo>
                    <a:pt x="2609851" y="1416337"/>
                  </a:lnTo>
                  <a:lnTo>
                    <a:pt x="2610124" y="1416250"/>
                  </a:lnTo>
                  <a:lnTo>
                    <a:pt x="2615761" y="1416323"/>
                  </a:lnTo>
                  <a:cubicBezTo>
                    <a:pt x="2621640" y="1414532"/>
                    <a:pt x="2627449" y="1411666"/>
                    <a:pt x="2633398" y="1410109"/>
                  </a:cubicBezTo>
                  <a:lnTo>
                    <a:pt x="2644619" y="1409495"/>
                  </a:lnTo>
                  <a:close/>
                  <a:moveTo>
                    <a:pt x="1161881" y="1403479"/>
                  </a:moveTo>
                  <a:lnTo>
                    <a:pt x="1155145" y="1410771"/>
                  </a:lnTo>
                  <a:cubicBezTo>
                    <a:pt x="1143184" y="1420738"/>
                    <a:pt x="1127237" y="1422067"/>
                    <a:pt x="1113283" y="1427383"/>
                  </a:cubicBezTo>
                  <a:cubicBezTo>
                    <a:pt x="1101655" y="1432035"/>
                    <a:pt x="1095177" y="1436520"/>
                    <a:pt x="1093682" y="1442168"/>
                  </a:cubicBezTo>
                  <a:lnTo>
                    <a:pt x="1093888" y="1442603"/>
                  </a:lnTo>
                  <a:lnTo>
                    <a:pt x="1112619" y="1428713"/>
                  </a:lnTo>
                  <a:cubicBezTo>
                    <a:pt x="1126573" y="1423398"/>
                    <a:pt x="1142520" y="1422069"/>
                    <a:pt x="1154480" y="1412102"/>
                  </a:cubicBezTo>
                  <a:lnTo>
                    <a:pt x="1162446" y="1403479"/>
                  </a:lnTo>
                  <a:close/>
                  <a:moveTo>
                    <a:pt x="2591941" y="1312144"/>
                  </a:moveTo>
                  <a:lnTo>
                    <a:pt x="2591889" y="1312681"/>
                  </a:lnTo>
                  <a:cubicBezTo>
                    <a:pt x="2594215" y="1322398"/>
                    <a:pt x="2600029" y="1331036"/>
                    <a:pt x="2609664" y="1339010"/>
                  </a:cubicBezTo>
                  <a:cubicBezTo>
                    <a:pt x="2610328" y="1339675"/>
                    <a:pt x="2610993" y="1340339"/>
                    <a:pt x="2611657" y="1341004"/>
                  </a:cubicBezTo>
                  <a:cubicBezTo>
                    <a:pt x="2619132" y="1348811"/>
                    <a:pt x="2624739" y="1354625"/>
                    <a:pt x="2628445" y="1359422"/>
                  </a:cubicBezTo>
                  <a:lnTo>
                    <a:pt x="2633743" y="1371529"/>
                  </a:lnTo>
                  <a:lnTo>
                    <a:pt x="2634332" y="1370406"/>
                  </a:lnTo>
                  <a:cubicBezTo>
                    <a:pt x="2634581" y="1362931"/>
                    <a:pt x="2626940" y="1355289"/>
                    <a:pt x="2611657" y="1339674"/>
                  </a:cubicBezTo>
                  <a:cubicBezTo>
                    <a:pt x="2610992" y="1339010"/>
                    <a:pt x="2610328" y="1338345"/>
                    <a:pt x="2609663" y="1337681"/>
                  </a:cubicBezTo>
                  <a:close/>
                  <a:moveTo>
                    <a:pt x="652180" y="711485"/>
                  </a:moveTo>
                  <a:lnTo>
                    <a:pt x="652143" y="711753"/>
                  </a:lnTo>
                  <a:cubicBezTo>
                    <a:pt x="653472" y="722385"/>
                    <a:pt x="651478" y="734345"/>
                    <a:pt x="662110" y="740325"/>
                  </a:cubicBezTo>
                  <a:cubicBezTo>
                    <a:pt x="669419" y="744146"/>
                    <a:pt x="674943" y="748631"/>
                    <a:pt x="679116" y="753656"/>
                  </a:cubicBezTo>
                  <a:lnTo>
                    <a:pt x="682825" y="760555"/>
                  </a:lnTo>
                  <a:lnTo>
                    <a:pt x="678991" y="753074"/>
                  </a:lnTo>
                  <a:cubicBezTo>
                    <a:pt x="674901" y="748007"/>
                    <a:pt x="669419" y="743481"/>
                    <a:pt x="662110" y="739660"/>
                  </a:cubicBezTo>
                  <a:cubicBezTo>
                    <a:pt x="656794" y="736670"/>
                    <a:pt x="654635" y="732184"/>
                    <a:pt x="653638" y="727118"/>
                  </a:cubicBezTo>
                  <a:close/>
                  <a:moveTo>
                    <a:pt x="160432" y="450667"/>
                  </a:moveTo>
                  <a:lnTo>
                    <a:pt x="155039" y="498210"/>
                  </a:lnTo>
                  <a:cubicBezTo>
                    <a:pt x="150637" y="513077"/>
                    <a:pt x="144823" y="527363"/>
                    <a:pt x="141168" y="542314"/>
                  </a:cubicBezTo>
                  <a:cubicBezTo>
                    <a:pt x="140504" y="545637"/>
                    <a:pt x="138511" y="550288"/>
                    <a:pt x="139840" y="552946"/>
                  </a:cubicBezTo>
                  <a:lnTo>
                    <a:pt x="139899" y="553129"/>
                  </a:lnTo>
                  <a:lnTo>
                    <a:pt x="141168" y="542979"/>
                  </a:lnTo>
                  <a:cubicBezTo>
                    <a:pt x="148477" y="513078"/>
                    <a:pt x="164424" y="485835"/>
                    <a:pt x="160437" y="451282"/>
                  </a:cubicBezTo>
                  <a:close/>
                  <a:moveTo>
                    <a:pt x="164502" y="257484"/>
                  </a:moveTo>
                  <a:lnTo>
                    <a:pt x="162431" y="272540"/>
                  </a:lnTo>
                  <a:cubicBezTo>
                    <a:pt x="156451" y="281510"/>
                    <a:pt x="154624" y="289816"/>
                    <a:pt x="154707" y="298371"/>
                  </a:cubicBezTo>
                  <a:lnTo>
                    <a:pt x="154769" y="298826"/>
                  </a:lnTo>
                  <a:lnTo>
                    <a:pt x="162431" y="273204"/>
                  </a:lnTo>
                  <a:cubicBezTo>
                    <a:pt x="167082" y="266227"/>
                    <a:pt x="167414" y="260912"/>
                    <a:pt x="164590" y="257506"/>
                  </a:cubicBezTo>
                  <a:close/>
                  <a:moveTo>
                    <a:pt x="2462817" y="224033"/>
                  </a:moveTo>
                  <a:cubicBezTo>
                    <a:pt x="2494046" y="240645"/>
                    <a:pt x="2524612" y="258586"/>
                    <a:pt x="2555842" y="274533"/>
                  </a:cubicBezTo>
                  <a:cubicBezTo>
                    <a:pt x="2568799" y="281178"/>
                    <a:pt x="2578558" y="287864"/>
                    <a:pt x="2585597" y="294935"/>
                  </a:cubicBezTo>
                  <a:lnTo>
                    <a:pt x="2593657" y="308555"/>
                  </a:lnTo>
                  <a:lnTo>
                    <a:pt x="2595189" y="308555"/>
                  </a:lnTo>
                  <a:lnTo>
                    <a:pt x="2594643" y="304075"/>
                  </a:lnTo>
                  <a:cubicBezTo>
                    <a:pt x="2587923" y="292827"/>
                    <a:pt x="2575526" y="282922"/>
                    <a:pt x="2555841" y="273204"/>
                  </a:cubicBezTo>
                  <a:lnTo>
                    <a:pt x="2466586" y="224752"/>
                  </a:lnTo>
                  <a:close/>
                  <a:moveTo>
                    <a:pt x="2450856" y="216060"/>
                  </a:moveTo>
                  <a:cubicBezTo>
                    <a:pt x="2448198" y="216724"/>
                    <a:pt x="2448198" y="217389"/>
                    <a:pt x="2450856" y="218718"/>
                  </a:cubicBezTo>
                  <a:cubicBezTo>
                    <a:pt x="2451521" y="218718"/>
                    <a:pt x="2452185" y="218718"/>
                    <a:pt x="2452850" y="218053"/>
                  </a:cubicBezTo>
                  <a:cubicBezTo>
                    <a:pt x="2452850" y="218053"/>
                    <a:pt x="2452185" y="216724"/>
                    <a:pt x="2452850" y="216724"/>
                  </a:cubicBezTo>
                  <a:cubicBezTo>
                    <a:pt x="2452185" y="216724"/>
                    <a:pt x="2451521" y="216060"/>
                    <a:pt x="2450856" y="216060"/>
                  </a:cubicBezTo>
                  <a:close/>
                  <a:moveTo>
                    <a:pt x="523901" y="164896"/>
                  </a:moveTo>
                  <a:cubicBezTo>
                    <a:pt x="507954" y="181508"/>
                    <a:pt x="507954" y="199448"/>
                    <a:pt x="507954" y="217389"/>
                  </a:cubicBezTo>
                  <a:cubicBezTo>
                    <a:pt x="506625" y="281842"/>
                    <a:pt x="527223" y="345631"/>
                    <a:pt x="508618" y="410750"/>
                  </a:cubicBezTo>
                  <a:cubicBezTo>
                    <a:pt x="504631" y="425368"/>
                    <a:pt x="517256" y="435335"/>
                    <a:pt x="525230" y="445967"/>
                  </a:cubicBezTo>
                  <a:cubicBezTo>
                    <a:pt x="526559" y="447960"/>
                    <a:pt x="531874" y="448624"/>
                    <a:pt x="531874" y="448624"/>
                  </a:cubicBezTo>
                  <a:cubicBezTo>
                    <a:pt x="539848" y="430684"/>
                    <a:pt x="555795" y="439986"/>
                    <a:pt x="568420" y="437328"/>
                  </a:cubicBezTo>
                  <a:cubicBezTo>
                    <a:pt x="575729" y="436000"/>
                    <a:pt x="578387" y="433342"/>
                    <a:pt x="576394" y="424704"/>
                  </a:cubicBezTo>
                  <a:cubicBezTo>
                    <a:pt x="569085" y="380184"/>
                    <a:pt x="571078" y="334335"/>
                    <a:pt x="555131" y="291145"/>
                  </a:cubicBezTo>
                  <a:cubicBezTo>
                    <a:pt x="540512" y="251277"/>
                    <a:pt x="540512" y="208086"/>
                    <a:pt x="523901" y="164896"/>
                  </a:cubicBezTo>
                  <a:close/>
                  <a:moveTo>
                    <a:pt x="2475339" y="20956"/>
                  </a:moveTo>
                  <a:lnTo>
                    <a:pt x="2482751" y="34660"/>
                  </a:lnTo>
                  <a:cubicBezTo>
                    <a:pt x="2515309" y="84495"/>
                    <a:pt x="2541224" y="138317"/>
                    <a:pt x="2567802" y="192139"/>
                  </a:cubicBezTo>
                  <a:cubicBezTo>
                    <a:pt x="2569131" y="194797"/>
                    <a:pt x="2570460" y="196790"/>
                    <a:pt x="2571125" y="199448"/>
                  </a:cubicBezTo>
                  <a:lnTo>
                    <a:pt x="2577784" y="222595"/>
                  </a:lnTo>
                  <a:lnTo>
                    <a:pt x="2577935" y="221791"/>
                  </a:lnTo>
                  <a:cubicBezTo>
                    <a:pt x="2575941" y="213901"/>
                    <a:pt x="2572121" y="205761"/>
                    <a:pt x="2571124" y="198120"/>
                  </a:cubicBezTo>
                  <a:cubicBezTo>
                    <a:pt x="2570460" y="195462"/>
                    <a:pt x="2569131" y="193468"/>
                    <a:pt x="2567802" y="190811"/>
                  </a:cubicBezTo>
                  <a:cubicBezTo>
                    <a:pt x="2541223" y="137653"/>
                    <a:pt x="2515309" y="83831"/>
                    <a:pt x="2482750" y="33332"/>
                  </a:cubicBezTo>
                  <a:close/>
                  <a:moveTo>
                    <a:pt x="2472671" y="5629"/>
                  </a:moveTo>
                  <a:lnTo>
                    <a:pt x="2473946" y="18381"/>
                  </a:lnTo>
                  <a:lnTo>
                    <a:pt x="2474166" y="18787"/>
                  </a:lnTo>
                  <a:close/>
                  <a:moveTo>
                    <a:pt x="42826" y="108"/>
                  </a:moveTo>
                  <a:cubicBezTo>
                    <a:pt x="97978" y="1437"/>
                    <a:pt x="153129" y="1437"/>
                    <a:pt x="208944" y="1437"/>
                  </a:cubicBezTo>
                  <a:cubicBezTo>
                    <a:pt x="201635" y="33331"/>
                    <a:pt x="182365" y="59910"/>
                    <a:pt x="169076" y="88482"/>
                  </a:cubicBezTo>
                  <a:cubicBezTo>
                    <a:pt x="148478" y="133666"/>
                    <a:pt x="142497" y="182172"/>
                    <a:pt x="128544" y="229349"/>
                  </a:cubicBezTo>
                  <a:lnTo>
                    <a:pt x="128579" y="229872"/>
                  </a:lnTo>
                  <a:lnTo>
                    <a:pt x="146318" y="158833"/>
                  </a:lnTo>
                  <a:cubicBezTo>
                    <a:pt x="152132" y="135161"/>
                    <a:pt x="158776" y="111739"/>
                    <a:pt x="169075" y="89147"/>
                  </a:cubicBezTo>
                  <a:cubicBezTo>
                    <a:pt x="182365" y="60575"/>
                    <a:pt x="201634" y="33996"/>
                    <a:pt x="208943" y="2101"/>
                  </a:cubicBezTo>
                  <a:cubicBezTo>
                    <a:pt x="319245" y="2101"/>
                    <a:pt x="429546" y="1437"/>
                    <a:pt x="539848" y="1437"/>
                  </a:cubicBezTo>
                  <a:cubicBezTo>
                    <a:pt x="550479" y="36654"/>
                    <a:pt x="554466" y="73199"/>
                    <a:pt x="554466" y="109081"/>
                  </a:cubicBezTo>
                  <a:cubicBezTo>
                    <a:pt x="555131" y="190146"/>
                    <a:pt x="581045" y="264566"/>
                    <a:pt x="604966" y="338986"/>
                  </a:cubicBezTo>
                  <a:cubicBezTo>
                    <a:pt x="615597" y="373539"/>
                    <a:pt x="614268" y="406763"/>
                    <a:pt x="614268" y="441315"/>
                  </a:cubicBezTo>
                  <a:cubicBezTo>
                    <a:pt x="614268" y="481848"/>
                    <a:pt x="626229" y="520387"/>
                    <a:pt x="634867" y="558926"/>
                  </a:cubicBezTo>
                  <a:cubicBezTo>
                    <a:pt x="641511" y="588163"/>
                    <a:pt x="640847" y="618064"/>
                    <a:pt x="656130" y="645971"/>
                  </a:cubicBezTo>
                  <a:lnTo>
                    <a:pt x="659280" y="660925"/>
                  </a:lnTo>
                  <a:lnTo>
                    <a:pt x="659338" y="660536"/>
                  </a:lnTo>
                  <a:cubicBezTo>
                    <a:pt x="659452" y="655231"/>
                    <a:pt x="658622" y="650123"/>
                    <a:pt x="656130" y="645305"/>
                  </a:cubicBezTo>
                  <a:cubicBezTo>
                    <a:pt x="640847" y="617398"/>
                    <a:pt x="641511" y="587497"/>
                    <a:pt x="634867" y="558260"/>
                  </a:cubicBezTo>
                  <a:cubicBezTo>
                    <a:pt x="626229" y="519721"/>
                    <a:pt x="614268" y="481182"/>
                    <a:pt x="614268" y="440649"/>
                  </a:cubicBezTo>
                  <a:cubicBezTo>
                    <a:pt x="614268" y="406097"/>
                    <a:pt x="615597" y="372874"/>
                    <a:pt x="604966" y="338321"/>
                  </a:cubicBezTo>
                  <a:cubicBezTo>
                    <a:pt x="581045" y="263901"/>
                    <a:pt x="555131" y="189481"/>
                    <a:pt x="554466" y="108416"/>
                  </a:cubicBezTo>
                  <a:cubicBezTo>
                    <a:pt x="554466" y="72534"/>
                    <a:pt x="550479" y="35989"/>
                    <a:pt x="539848" y="772"/>
                  </a:cubicBezTo>
                  <a:cubicBezTo>
                    <a:pt x="606295" y="772"/>
                    <a:pt x="672077" y="772"/>
                    <a:pt x="738524" y="772"/>
                  </a:cubicBezTo>
                  <a:lnTo>
                    <a:pt x="740088" y="2084"/>
                  </a:lnTo>
                  <a:lnTo>
                    <a:pt x="899325" y="1437"/>
                  </a:lnTo>
                  <a:cubicBezTo>
                    <a:pt x="1325248" y="108"/>
                    <a:pt x="1748515" y="108"/>
                    <a:pt x="2172445" y="108"/>
                  </a:cubicBezTo>
                  <a:cubicBezTo>
                    <a:pt x="2181083" y="108"/>
                    <a:pt x="2190386" y="772"/>
                    <a:pt x="2199024" y="1437"/>
                  </a:cubicBezTo>
                  <a:lnTo>
                    <a:pt x="2216661" y="19568"/>
                  </a:lnTo>
                  <a:lnTo>
                    <a:pt x="2199022" y="772"/>
                  </a:lnTo>
                  <a:cubicBezTo>
                    <a:pt x="2290054" y="772"/>
                    <a:pt x="2381087" y="772"/>
                    <a:pt x="2472119" y="108"/>
                  </a:cubicBezTo>
                  <a:lnTo>
                    <a:pt x="2472185" y="773"/>
                  </a:lnTo>
                  <a:lnTo>
                    <a:pt x="2662156" y="108"/>
                  </a:lnTo>
                  <a:cubicBezTo>
                    <a:pt x="2668136" y="108"/>
                    <a:pt x="2674781" y="-1220"/>
                    <a:pt x="2678768" y="5424"/>
                  </a:cubicBezTo>
                  <a:cubicBezTo>
                    <a:pt x="2714649" y="62568"/>
                    <a:pt x="2753853" y="119048"/>
                    <a:pt x="2757175" y="190146"/>
                  </a:cubicBezTo>
                  <a:cubicBezTo>
                    <a:pt x="2757839" y="212738"/>
                    <a:pt x="2765813" y="233336"/>
                    <a:pt x="2780431" y="251277"/>
                  </a:cubicBezTo>
                  <a:cubicBezTo>
                    <a:pt x="2814984" y="294467"/>
                    <a:pt x="2814984" y="342974"/>
                    <a:pt x="2802359" y="392809"/>
                  </a:cubicBezTo>
                  <a:cubicBezTo>
                    <a:pt x="2797043" y="413407"/>
                    <a:pt x="2796378" y="433341"/>
                    <a:pt x="2797708" y="453940"/>
                  </a:cubicBezTo>
                  <a:cubicBezTo>
                    <a:pt x="2807675" y="576201"/>
                    <a:pt x="2800365" y="697799"/>
                    <a:pt x="2790398" y="819397"/>
                  </a:cubicBezTo>
                  <a:cubicBezTo>
                    <a:pt x="2783089" y="911757"/>
                    <a:pt x="2775780" y="1004783"/>
                    <a:pt x="2787740" y="1097144"/>
                  </a:cubicBezTo>
                  <a:cubicBezTo>
                    <a:pt x="2789734" y="1111098"/>
                    <a:pt x="2789069" y="1126380"/>
                    <a:pt x="2794385" y="1139005"/>
                  </a:cubicBezTo>
                  <a:cubicBezTo>
                    <a:pt x="2809668" y="1175551"/>
                    <a:pt x="2795714" y="1204123"/>
                    <a:pt x="2770464" y="1228044"/>
                  </a:cubicBezTo>
                  <a:lnTo>
                    <a:pt x="2757806" y="1247333"/>
                  </a:lnTo>
                  <a:lnTo>
                    <a:pt x="2757806" y="1258742"/>
                  </a:lnTo>
                  <a:lnTo>
                    <a:pt x="2750319" y="1258742"/>
                  </a:lnTo>
                  <a:lnTo>
                    <a:pt x="2744301" y="1267912"/>
                  </a:lnTo>
                  <a:cubicBezTo>
                    <a:pt x="2741228" y="1281866"/>
                    <a:pt x="2744550" y="1296816"/>
                    <a:pt x="2756510" y="1313760"/>
                  </a:cubicBezTo>
                  <a:cubicBezTo>
                    <a:pt x="2761826" y="1321069"/>
                    <a:pt x="2763155" y="1332365"/>
                    <a:pt x="2763820" y="1341668"/>
                  </a:cubicBezTo>
                  <a:cubicBezTo>
                    <a:pt x="2769800" y="1464594"/>
                    <a:pt x="2782425" y="1586856"/>
                    <a:pt x="2771129" y="1709782"/>
                  </a:cubicBezTo>
                  <a:cubicBezTo>
                    <a:pt x="2769135" y="1730381"/>
                    <a:pt x="2771129" y="1750979"/>
                    <a:pt x="2771129" y="1771578"/>
                  </a:cubicBezTo>
                  <a:cubicBezTo>
                    <a:pt x="2771129" y="1792176"/>
                    <a:pt x="2775116" y="1812110"/>
                    <a:pt x="2789069" y="1828722"/>
                  </a:cubicBezTo>
                  <a:cubicBezTo>
                    <a:pt x="2775780" y="1857294"/>
                    <a:pt x="2767806" y="1888524"/>
                    <a:pt x="2745215" y="1911781"/>
                  </a:cubicBezTo>
                  <a:cubicBezTo>
                    <a:pt x="2690064" y="1966931"/>
                    <a:pt x="2623617" y="1987530"/>
                    <a:pt x="2547203" y="1972911"/>
                  </a:cubicBezTo>
                  <a:cubicBezTo>
                    <a:pt x="2542552" y="1964273"/>
                    <a:pt x="2533914" y="1962280"/>
                    <a:pt x="2526605" y="1957629"/>
                  </a:cubicBezTo>
                  <a:cubicBezTo>
                    <a:pt x="2517967" y="1911781"/>
                    <a:pt x="2502684" y="1869255"/>
                    <a:pt x="2480092" y="1828058"/>
                  </a:cubicBezTo>
                  <a:cubicBezTo>
                    <a:pt x="2450856" y="1774900"/>
                    <a:pt x="2426270" y="1719085"/>
                    <a:pt x="2429593" y="1655296"/>
                  </a:cubicBezTo>
                  <a:lnTo>
                    <a:pt x="2429593" y="1499148"/>
                  </a:lnTo>
                  <a:lnTo>
                    <a:pt x="2429593" y="1499147"/>
                  </a:lnTo>
                  <a:cubicBezTo>
                    <a:pt x="2426935" y="1431371"/>
                    <a:pt x="2427600" y="1364260"/>
                    <a:pt x="2428264" y="1296484"/>
                  </a:cubicBezTo>
                  <a:cubicBezTo>
                    <a:pt x="2430257" y="1148308"/>
                    <a:pt x="2433580" y="999468"/>
                    <a:pt x="2385074" y="855943"/>
                  </a:cubicBezTo>
                  <a:cubicBezTo>
                    <a:pt x="2375107" y="826042"/>
                    <a:pt x="2380422" y="794147"/>
                    <a:pt x="2376436" y="762917"/>
                  </a:cubicBezTo>
                  <a:cubicBezTo>
                    <a:pt x="2372449" y="734345"/>
                    <a:pt x="2366469" y="707102"/>
                    <a:pt x="2349192" y="683181"/>
                  </a:cubicBezTo>
                  <a:cubicBezTo>
                    <a:pt x="2343211" y="675208"/>
                    <a:pt x="2337231" y="666570"/>
                    <a:pt x="2339889" y="656602"/>
                  </a:cubicBezTo>
                  <a:cubicBezTo>
                    <a:pt x="2358494" y="576866"/>
                    <a:pt x="2341218" y="495800"/>
                    <a:pt x="2348527" y="415400"/>
                  </a:cubicBezTo>
                  <a:cubicBezTo>
                    <a:pt x="2349856" y="397459"/>
                    <a:pt x="2341882" y="390150"/>
                    <a:pt x="2326600" y="384170"/>
                  </a:cubicBezTo>
                  <a:cubicBezTo>
                    <a:pt x="2289390" y="370216"/>
                    <a:pt x="2286067" y="362243"/>
                    <a:pt x="2299357" y="324368"/>
                  </a:cubicBezTo>
                  <a:cubicBezTo>
                    <a:pt x="2305337" y="308421"/>
                    <a:pt x="2309988" y="292474"/>
                    <a:pt x="2317962" y="277191"/>
                  </a:cubicBezTo>
                  <a:cubicBezTo>
                    <a:pt x="2334573" y="243967"/>
                    <a:pt x="2326600" y="211409"/>
                    <a:pt x="2319955" y="178185"/>
                  </a:cubicBezTo>
                  <a:cubicBezTo>
                    <a:pt x="2317297" y="162902"/>
                    <a:pt x="2303343" y="158251"/>
                    <a:pt x="2291383" y="152271"/>
                  </a:cubicBezTo>
                  <a:cubicBezTo>
                    <a:pt x="2258824" y="134995"/>
                    <a:pt x="2250186" y="120377"/>
                    <a:pt x="2260153" y="85160"/>
                  </a:cubicBezTo>
                  <a:cubicBezTo>
                    <a:pt x="2266798" y="63232"/>
                    <a:pt x="2259489" y="51272"/>
                    <a:pt x="2241548" y="41969"/>
                  </a:cubicBezTo>
                  <a:lnTo>
                    <a:pt x="2220581" y="23506"/>
                  </a:lnTo>
                  <a:lnTo>
                    <a:pt x="2241550" y="42634"/>
                  </a:lnTo>
                  <a:cubicBezTo>
                    <a:pt x="2214306" y="45956"/>
                    <a:pt x="2186399" y="51936"/>
                    <a:pt x="2159156" y="51272"/>
                  </a:cubicBezTo>
                  <a:cubicBezTo>
                    <a:pt x="2112643" y="49943"/>
                    <a:pt x="2092709" y="82502"/>
                    <a:pt x="2076762" y="115725"/>
                  </a:cubicBezTo>
                  <a:cubicBezTo>
                    <a:pt x="2054834" y="162238"/>
                    <a:pt x="2050848" y="214731"/>
                    <a:pt x="2057492" y="265230"/>
                  </a:cubicBezTo>
                  <a:cubicBezTo>
                    <a:pt x="2062143" y="296460"/>
                    <a:pt x="2061479" y="325032"/>
                    <a:pt x="2054170" y="354933"/>
                  </a:cubicBezTo>
                  <a:cubicBezTo>
                    <a:pt x="2044867" y="390150"/>
                    <a:pt x="2046861" y="428689"/>
                    <a:pt x="2035565" y="462577"/>
                  </a:cubicBezTo>
                  <a:cubicBezTo>
                    <a:pt x="2018289" y="515070"/>
                    <a:pt x="2026262" y="568227"/>
                    <a:pt x="2021611" y="620720"/>
                  </a:cubicBezTo>
                  <a:cubicBezTo>
                    <a:pt x="2020947" y="628694"/>
                    <a:pt x="2018953" y="637996"/>
                    <a:pt x="2022275" y="644641"/>
                  </a:cubicBezTo>
                  <a:cubicBezTo>
                    <a:pt x="2044203" y="683845"/>
                    <a:pt x="2036229" y="727701"/>
                    <a:pt x="2042209" y="769562"/>
                  </a:cubicBezTo>
                  <a:cubicBezTo>
                    <a:pt x="2044867" y="789496"/>
                    <a:pt x="2050183" y="808101"/>
                    <a:pt x="2061479" y="824713"/>
                  </a:cubicBezTo>
                  <a:cubicBezTo>
                    <a:pt x="2072775" y="841324"/>
                    <a:pt x="2078091" y="862587"/>
                    <a:pt x="2067459" y="877870"/>
                  </a:cubicBezTo>
                  <a:cubicBezTo>
                    <a:pt x="2052176" y="901791"/>
                    <a:pt x="2061479" y="920396"/>
                    <a:pt x="2070782" y="940330"/>
                  </a:cubicBezTo>
                  <a:cubicBezTo>
                    <a:pt x="2094038" y="988172"/>
                    <a:pt x="2109321" y="1039336"/>
                    <a:pt x="2113307" y="1091164"/>
                  </a:cubicBezTo>
                  <a:cubicBezTo>
                    <a:pt x="2116630" y="1133690"/>
                    <a:pt x="2118623" y="1175551"/>
                    <a:pt x="2128590" y="1217413"/>
                  </a:cubicBezTo>
                  <a:cubicBezTo>
                    <a:pt x="2132577" y="1234025"/>
                    <a:pt x="2137228" y="1249972"/>
                    <a:pt x="2143873" y="1265919"/>
                  </a:cubicBezTo>
                  <a:cubicBezTo>
                    <a:pt x="2161149" y="1304458"/>
                    <a:pt x="2171116" y="1344990"/>
                    <a:pt x="2166465" y="1388181"/>
                  </a:cubicBezTo>
                  <a:cubicBezTo>
                    <a:pt x="2164471" y="1403464"/>
                    <a:pt x="2168458" y="1416089"/>
                    <a:pt x="2184405" y="1418746"/>
                  </a:cubicBezTo>
                  <a:cubicBezTo>
                    <a:pt x="2223609" y="1424062"/>
                    <a:pt x="2241550" y="1455292"/>
                    <a:pt x="2256168" y="1484529"/>
                  </a:cubicBezTo>
                  <a:cubicBezTo>
                    <a:pt x="2280753" y="1533035"/>
                    <a:pt x="2298029" y="1584863"/>
                    <a:pt x="2318628" y="1634698"/>
                  </a:cubicBezTo>
                  <a:cubicBezTo>
                    <a:pt x="2320621" y="1636027"/>
                    <a:pt x="2319292" y="1640014"/>
                    <a:pt x="2318628" y="1643336"/>
                  </a:cubicBezTo>
                  <a:cubicBezTo>
                    <a:pt x="2296700" y="1612106"/>
                    <a:pt x="2262813" y="1600146"/>
                    <a:pt x="2228925" y="1589514"/>
                  </a:cubicBezTo>
                  <a:cubicBezTo>
                    <a:pt x="2099354" y="1550975"/>
                    <a:pt x="1967125" y="1530377"/>
                    <a:pt x="1832238" y="1521739"/>
                  </a:cubicBezTo>
                  <a:cubicBezTo>
                    <a:pt x="1692035" y="1512436"/>
                    <a:pt x="1551168" y="1505792"/>
                    <a:pt x="1410301" y="1509114"/>
                  </a:cubicBezTo>
                  <a:cubicBezTo>
                    <a:pt x="1333886" y="1511107"/>
                    <a:pt x="1257473" y="1519745"/>
                    <a:pt x="1181723" y="1529712"/>
                  </a:cubicBezTo>
                  <a:cubicBezTo>
                    <a:pt x="1169099" y="1531041"/>
                    <a:pt x="1157138" y="1531041"/>
                    <a:pt x="1144513" y="1532370"/>
                  </a:cubicBezTo>
                  <a:lnTo>
                    <a:pt x="1144442" y="1531174"/>
                  </a:lnTo>
                  <a:lnTo>
                    <a:pt x="1107220" y="1537934"/>
                  </a:lnTo>
                  <a:cubicBezTo>
                    <a:pt x="1094346" y="1539180"/>
                    <a:pt x="1081389" y="1540011"/>
                    <a:pt x="1068764" y="1542336"/>
                  </a:cubicBezTo>
                  <a:cubicBezTo>
                    <a:pt x="1027567" y="1550309"/>
                    <a:pt x="987699" y="1564263"/>
                    <a:pt x="950489" y="1583533"/>
                  </a:cubicBezTo>
                  <a:cubicBezTo>
                    <a:pt x="856134" y="1630710"/>
                    <a:pt x="762444" y="1677223"/>
                    <a:pt x="682708" y="1748321"/>
                  </a:cubicBezTo>
                  <a:cubicBezTo>
                    <a:pt x="653472" y="1774235"/>
                    <a:pt x="630216" y="1805465"/>
                    <a:pt x="603637" y="1834701"/>
                  </a:cubicBezTo>
                  <a:cubicBezTo>
                    <a:pt x="605630" y="1793504"/>
                    <a:pt x="606959" y="1752972"/>
                    <a:pt x="610946" y="1711775"/>
                  </a:cubicBezTo>
                  <a:cubicBezTo>
                    <a:pt x="615597" y="1659282"/>
                    <a:pt x="634202" y="1611440"/>
                    <a:pt x="660117" y="1566257"/>
                  </a:cubicBezTo>
                  <a:cubicBezTo>
                    <a:pt x="682708" y="1527053"/>
                    <a:pt x="693340" y="1485856"/>
                    <a:pt x="690682" y="1441337"/>
                  </a:cubicBezTo>
                  <a:cubicBezTo>
                    <a:pt x="689353" y="1415423"/>
                    <a:pt x="691346" y="1389508"/>
                    <a:pt x="690018" y="1363594"/>
                  </a:cubicBezTo>
                  <a:cubicBezTo>
                    <a:pt x="688689" y="1339009"/>
                    <a:pt x="691346" y="1317081"/>
                    <a:pt x="714603" y="1303128"/>
                  </a:cubicBezTo>
                  <a:cubicBezTo>
                    <a:pt x="721912" y="1298476"/>
                    <a:pt x="723241" y="1290503"/>
                    <a:pt x="723241" y="1281865"/>
                  </a:cubicBezTo>
                  <a:cubicBezTo>
                    <a:pt x="723241" y="1180201"/>
                    <a:pt x="723241" y="1078538"/>
                    <a:pt x="723241" y="976874"/>
                  </a:cubicBezTo>
                  <a:cubicBezTo>
                    <a:pt x="723241" y="960263"/>
                    <a:pt x="718590" y="948302"/>
                    <a:pt x="704636" y="935677"/>
                  </a:cubicBezTo>
                  <a:cubicBezTo>
                    <a:pt x="683373" y="916408"/>
                    <a:pt x="681379" y="888500"/>
                    <a:pt x="685366" y="861257"/>
                  </a:cubicBezTo>
                  <a:lnTo>
                    <a:pt x="688757" y="843740"/>
                  </a:lnTo>
                  <a:lnTo>
                    <a:pt x="644626" y="873561"/>
                  </a:lnTo>
                  <a:cubicBezTo>
                    <a:pt x="595414" y="899631"/>
                    <a:pt x="539848" y="911592"/>
                    <a:pt x="488020" y="931028"/>
                  </a:cubicBezTo>
                  <a:cubicBezTo>
                    <a:pt x="422902" y="955613"/>
                    <a:pt x="355791" y="973553"/>
                    <a:pt x="290008" y="994816"/>
                  </a:cubicBezTo>
                  <a:cubicBezTo>
                    <a:pt x="252798" y="1006777"/>
                    <a:pt x="218246" y="1003454"/>
                    <a:pt x="185687" y="981527"/>
                  </a:cubicBezTo>
                  <a:cubicBezTo>
                    <a:pt x="198312" y="970231"/>
                    <a:pt x="198312" y="954948"/>
                    <a:pt x="198312" y="939666"/>
                  </a:cubicBezTo>
                  <a:lnTo>
                    <a:pt x="198293" y="939295"/>
                  </a:lnTo>
                  <a:lnTo>
                    <a:pt x="196735" y="961427"/>
                  </a:lnTo>
                  <a:cubicBezTo>
                    <a:pt x="195157" y="968570"/>
                    <a:pt x="192001" y="975215"/>
                    <a:pt x="185688" y="980863"/>
                  </a:cubicBezTo>
                  <a:cubicBezTo>
                    <a:pt x="155122" y="979534"/>
                    <a:pt x="131866" y="962257"/>
                    <a:pt x="111932" y="941659"/>
                  </a:cubicBezTo>
                  <a:cubicBezTo>
                    <a:pt x="89340" y="917738"/>
                    <a:pt x="68741" y="891824"/>
                    <a:pt x="47478" y="866574"/>
                  </a:cubicBezTo>
                  <a:cubicBezTo>
                    <a:pt x="18905" y="832686"/>
                    <a:pt x="24886" y="790825"/>
                    <a:pt x="22892" y="751621"/>
                  </a:cubicBezTo>
                  <a:cubicBezTo>
                    <a:pt x="19570" y="694477"/>
                    <a:pt x="25550" y="637997"/>
                    <a:pt x="22892" y="580853"/>
                  </a:cubicBezTo>
                  <a:cubicBezTo>
                    <a:pt x="19570" y="513742"/>
                    <a:pt x="13590" y="447295"/>
                    <a:pt x="4952" y="381513"/>
                  </a:cubicBezTo>
                  <a:cubicBezTo>
                    <a:pt x="-7009" y="295796"/>
                    <a:pt x="5616" y="211409"/>
                    <a:pt x="12261" y="127686"/>
                  </a:cubicBezTo>
                  <a:cubicBezTo>
                    <a:pt x="15583" y="91140"/>
                    <a:pt x="21563" y="55259"/>
                    <a:pt x="24221" y="18713"/>
                  </a:cubicBezTo>
                  <a:cubicBezTo>
                    <a:pt x="25550" y="5424"/>
                    <a:pt x="28873" y="108"/>
                    <a:pt x="42826" y="108"/>
                  </a:cubicBezTo>
                  <a:close/>
                </a:path>
              </a:pathLst>
            </a:custGeom>
            <a:solidFill>
              <a:schemeClr val="accent4">
                <a:lumMod val="60000"/>
                <a:lumOff val="40000"/>
              </a:schemeClr>
            </a:solidFill>
            <a:ln w="6637"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1758A85-8AC9-4699-B014-176E7704B5C3}"/>
                </a:ext>
              </a:extLst>
            </p:cNvPr>
            <p:cNvSpPr/>
            <p:nvPr/>
          </p:nvSpPr>
          <p:spPr>
            <a:xfrm>
              <a:off x="3144169" y="1829942"/>
              <a:ext cx="318944" cy="312300"/>
            </a:xfrm>
            <a:custGeom>
              <a:avLst/>
              <a:gdLst>
                <a:gd name="connsiteX0" fmla="*/ 0 w 318944"/>
                <a:gd name="connsiteY0" fmla="*/ 144189 h 312299"/>
                <a:gd name="connsiteX1" fmla="*/ 198011 w 318944"/>
                <a:gd name="connsiteY1" fmla="*/ 83058 h 312299"/>
                <a:gd name="connsiteX2" fmla="*/ 241866 w 318944"/>
                <a:gd name="connsiteY2" fmla="*/ 0 h 312299"/>
                <a:gd name="connsiteX3" fmla="*/ 300339 w 318944"/>
                <a:gd name="connsiteY3" fmla="*/ 64453 h 312299"/>
                <a:gd name="connsiteX4" fmla="*/ 303662 w 318944"/>
                <a:gd name="connsiteY4" fmla="*/ 99006 h 312299"/>
                <a:gd name="connsiteX5" fmla="*/ 306984 w 318944"/>
                <a:gd name="connsiteY5" fmla="*/ 127578 h 312299"/>
                <a:gd name="connsiteX6" fmla="*/ 314293 w 318944"/>
                <a:gd name="connsiteY6" fmla="*/ 182728 h 312299"/>
                <a:gd name="connsiteX7" fmla="*/ 287714 w 318944"/>
                <a:gd name="connsiteY7" fmla="*/ 219274 h 312299"/>
                <a:gd name="connsiteX8" fmla="*/ 250504 w 318944"/>
                <a:gd name="connsiteY8" fmla="*/ 182064 h 312299"/>
                <a:gd name="connsiteX9" fmla="*/ 249840 w 318944"/>
                <a:gd name="connsiteY9" fmla="*/ 239873 h 312299"/>
                <a:gd name="connsiteX10" fmla="*/ 230570 w 318944"/>
                <a:gd name="connsiteY10" fmla="*/ 242531 h 312299"/>
                <a:gd name="connsiteX11" fmla="*/ 196682 w 318944"/>
                <a:gd name="connsiteY11" fmla="*/ 213959 h 312299"/>
                <a:gd name="connsiteX12" fmla="*/ 211301 w 318944"/>
                <a:gd name="connsiteY12" fmla="*/ 256484 h 312299"/>
                <a:gd name="connsiteX13" fmla="*/ 182064 w 318944"/>
                <a:gd name="connsiteY13" fmla="*/ 295023 h 312299"/>
                <a:gd name="connsiteX14" fmla="*/ 153492 w 318944"/>
                <a:gd name="connsiteY14" fmla="*/ 275089 h 312299"/>
                <a:gd name="connsiteX15" fmla="*/ 141532 w 318944"/>
                <a:gd name="connsiteY15" fmla="*/ 241202 h 312299"/>
                <a:gd name="connsiteX16" fmla="*/ 137545 w 318944"/>
                <a:gd name="connsiteY16" fmla="*/ 299675 h 312299"/>
                <a:gd name="connsiteX17" fmla="*/ 125584 w 318944"/>
                <a:gd name="connsiteY17" fmla="*/ 316951 h 312299"/>
                <a:gd name="connsiteX18" fmla="*/ 73756 w 318944"/>
                <a:gd name="connsiteY18" fmla="*/ 284392 h 312299"/>
                <a:gd name="connsiteX19" fmla="*/ 57144 w 318944"/>
                <a:gd name="connsiteY19" fmla="*/ 252498 h 312299"/>
                <a:gd name="connsiteX20" fmla="*/ 45184 w 318944"/>
                <a:gd name="connsiteY20" fmla="*/ 217945 h 312299"/>
                <a:gd name="connsiteX21" fmla="*/ 40533 w 318944"/>
                <a:gd name="connsiteY21" fmla="*/ 194024 h 312299"/>
                <a:gd name="connsiteX22" fmla="*/ 0 w 318944"/>
                <a:gd name="connsiteY22" fmla="*/ 144189 h 31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18944" h="312299">
                  <a:moveTo>
                    <a:pt x="0" y="144189"/>
                  </a:moveTo>
                  <a:cubicBezTo>
                    <a:pt x="77078" y="158808"/>
                    <a:pt x="142860" y="138209"/>
                    <a:pt x="198011" y="83058"/>
                  </a:cubicBezTo>
                  <a:cubicBezTo>
                    <a:pt x="221268" y="59802"/>
                    <a:pt x="228577" y="28572"/>
                    <a:pt x="241866" y="0"/>
                  </a:cubicBezTo>
                  <a:cubicBezTo>
                    <a:pt x="265787" y="17941"/>
                    <a:pt x="282399" y="41862"/>
                    <a:pt x="300339" y="64453"/>
                  </a:cubicBezTo>
                  <a:cubicBezTo>
                    <a:pt x="308313" y="74420"/>
                    <a:pt x="310971" y="86381"/>
                    <a:pt x="303662" y="99006"/>
                  </a:cubicBezTo>
                  <a:cubicBezTo>
                    <a:pt x="297681" y="109637"/>
                    <a:pt x="296352" y="121598"/>
                    <a:pt x="306984" y="127578"/>
                  </a:cubicBezTo>
                  <a:cubicBezTo>
                    <a:pt x="333563" y="143525"/>
                    <a:pt x="321602" y="162794"/>
                    <a:pt x="314293" y="182728"/>
                  </a:cubicBezTo>
                  <a:cubicBezTo>
                    <a:pt x="308977" y="197347"/>
                    <a:pt x="295023" y="205985"/>
                    <a:pt x="287714" y="219274"/>
                  </a:cubicBezTo>
                  <a:cubicBezTo>
                    <a:pt x="273096" y="211301"/>
                    <a:pt x="265787" y="194689"/>
                    <a:pt x="250504" y="182064"/>
                  </a:cubicBezTo>
                  <a:cubicBezTo>
                    <a:pt x="250504" y="203991"/>
                    <a:pt x="259807" y="221932"/>
                    <a:pt x="249840" y="239873"/>
                  </a:cubicBezTo>
                  <a:cubicBezTo>
                    <a:pt x="243860" y="250504"/>
                    <a:pt x="238544" y="253162"/>
                    <a:pt x="230570" y="242531"/>
                  </a:cubicBezTo>
                  <a:cubicBezTo>
                    <a:pt x="222596" y="231235"/>
                    <a:pt x="214623" y="219274"/>
                    <a:pt x="196682" y="213959"/>
                  </a:cubicBezTo>
                  <a:cubicBezTo>
                    <a:pt x="202662" y="230570"/>
                    <a:pt x="207978" y="243195"/>
                    <a:pt x="211301" y="256484"/>
                  </a:cubicBezTo>
                  <a:cubicBezTo>
                    <a:pt x="218610" y="281734"/>
                    <a:pt x="200669" y="287714"/>
                    <a:pt x="182064" y="295023"/>
                  </a:cubicBezTo>
                  <a:cubicBezTo>
                    <a:pt x="160801" y="302997"/>
                    <a:pt x="158143" y="288379"/>
                    <a:pt x="153492" y="275089"/>
                  </a:cubicBezTo>
                  <a:cubicBezTo>
                    <a:pt x="149505" y="263794"/>
                    <a:pt x="145518" y="252498"/>
                    <a:pt x="141532" y="241202"/>
                  </a:cubicBezTo>
                  <a:cubicBezTo>
                    <a:pt x="137545" y="261136"/>
                    <a:pt x="137545" y="280405"/>
                    <a:pt x="137545" y="299675"/>
                  </a:cubicBezTo>
                  <a:cubicBezTo>
                    <a:pt x="137545" y="308313"/>
                    <a:pt x="136880" y="314957"/>
                    <a:pt x="125584" y="316951"/>
                  </a:cubicBezTo>
                  <a:cubicBezTo>
                    <a:pt x="100335" y="321602"/>
                    <a:pt x="80401" y="309642"/>
                    <a:pt x="73756" y="284392"/>
                  </a:cubicBezTo>
                  <a:cubicBezTo>
                    <a:pt x="70434" y="272432"/>
                    <a:pt x="70434" y="258478"/>
                    <a:pt x="57144" y="252498"/>
                  </a:cubicBezTo>
                  <a:cubicBezTo>
                    <a:pt x="39868" y="245188"/>
                    <a:pt x="39204" y="233228"/>
                    <a:pt x="45184" y="217945"/>
                  </a:cubicBezTo>
                  <a:cubicBezTo>
                    <a:pt x="48506" y="209972"/>
                    <a:pt x="50500" y="198011"/>
                    <a:pt x="40533" y="194024"/>
                  </a:cubicBezTo>
                  <a:cubicBezTo>
                    <a:pt x="18605" y="184722"/>
                    <a:pt x="11296" y="162794"/>
                    <a:pt x="0" y="144189"/>
                  </a:cubicBezTo>
                  <a:close/>
                </a:path>
              </a:pathLst>
            </a:custGeom>
            <a:solidFill>
              <a:srgbClr val="CE8D78"/>
            </a:solidFill>
            <a:ln w="6637"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FA5F231-8511-4A2C-84B8-F0B593AC628F}"/>
                </a:ext>
              </a:extLst>
            </p:cNvPr>
            <p:cNvSpPr/>
            <p:nvPr/>
          </p:nvSpPr>
          <p:spPr>
            <a:xfrm>
              <a:off x="3116832" y="1956191"/>
              <a:ext cx="312300" cy="245853"/>
            </a:xfrm>
            <a:custGeom>
              <a:avLst/>
              <a:gdLst>
                <a:gd name="connsiteX0" fmla="*/ 27337 w 312299"/>
                <a:gd name="connsiteY0" fmla="*/ 17941 h 245852"/>
                <a:gd name="connsiteX1" fmla="*/ 69199 w 312299"/>
                <a:gd name="connsiteY1" fmla="*/ 67111 h 245852"/>
                <a:gd name="connsiteX2" fmla="*/ 73850 w 312299"/>
                <a:gd name="connsiteY2" fmla="*/ 91032 h 245852"/>
                <a:gd name="connsiteX3" fmla="*/ 85811 w 312299"/>
                <a:gd name="connsiteY3" fmla="*/ 125584 h 245852"/>
                <a:gd name="connsiteX4" fmla="*/ 102422 w 312299"/>
                <a:gd name="connsiteY4" fmla="*/ 157479 h 245852"/>
                <a:gd name="connsiteX5" fmla="*/ 154251 w 312299"/>
                <a:gd name="connsiteY5" fmla="*/ 190038 h 245852"/>
                <a:gd name="connsiteX6" fmla="*/ 166211 w 312299"/>
                <a:gd name="connsiteY6" fmla="*/ 172761 h 245852"/>
                <a:gd name="connsiteX7" fmla="*/ 170198 w 312299"/>
                <a:gd name="connsiteY7" fmla="*/ 114288 h 245852"/>
                <a:gd name="connsiteX8" fmla="*/ 182158 w 312299"/>
                <a:gd name="connsiteY8" fmla="*/ 148176 h 245852"/>
                <a:gd name="connsiteX9" fmla="*/ 210730 w 312299"/>
                <a:gd name="connsiteY9" fmla="*/ 168110 h 245852"/>
                <a:gd name="connsiteX10" fmla="*/ 239967 w 312299"/>
                <a:gd name="connsiteY10" fmla="*/ 129571 h 245852"/>
                <a:gd name="connsiteX11" fmla="*/ 225349 w 312299"/>
                <a:gd name="connsiteY11" fmla="*/ 87045 h 245852"/>
                <a:gd name="connsiteX12" fmla="*/ 259236 w 312299"/>
                <a:gd name="connsiteY12" fmla="*/ 115617 h 245852"/>
                <a:gd name="connsiteX13" fmla="*/ 278506 w 312299"/>
                <a:gd name="connsiteY13" fmla="*/ 112959 h 245852"/>
                <a:gd name="connsiteX14" fmla="*/ 279170 w 312299"/>
                <a:gd name="connsiteY14" fmla="*/ 55151 h 245852"/>
                <a:gd name="connsiteX15" fmla="*/ 316381 w 312299"/>
                <a:gd name="connsiteY15" fmla="*/ 92361 h 245852"/>
                <a:gd name="connsiteX16" fmla="*/ 267210 w 312299"/>
                <a:gd name="connsiteY16" fmla="*/ 162130 h 245852"/>
                <a:gd name="connsiteX17" fmla="*/ 134317 w 312299"/>
                <a:gd name="connsiteY17" fmla="*/ 239873 h 245852"/>
                <a:gd name="connsiteX18" fmla="*/ 85146 w 312299"/>
                <a:gd name="connsiteY18" fmla="*/ 231235 h 245852"/>
                <a:gd name="connsiteX19" fmla="*/ 46607 w 312299"/>
                <a:gd name="connsiteY19" fmla="*/ 186715 h 245852"/>
                <a:gd name="connsiteX20" fmla="*/ 25344 w 312299"/>
                <a:gd name="connsiteY20" fmla="*/ 125584 h 245852"/>
                <a:gd name="connsiteX21" fmla="*/ 8068 w 312299"/>
                <a:gd name="connsiteY21" fmla="*/ 69105 h 245852"/>
                <a:gd name="connsiteX22" fmla="*/ 6075 w 312299"/>
                <a:gd name="connsiteY22" fmla="*/ 0 h 245852"/>
                <a:gd name="connsiteX23" fmla="*/ 27337 w 312299"/>
                <a:gd name="connsiteY23" fmla="*/ 17941 h 245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12299" h="245852">
                  <a:moveTo>
                    <a:pt x="27337" y="17941"/>
                  </a:moveTo>
                  <a:cubicBezTo>
                    <a:pt x="38633" y="36546"/>
                    <a:pt x="45943" y="57809"/>
                    <a:pt x="69199" y="67111"/>
                  </a:cubicBezTo>
                  <a:cubicBezTo>
                    <a:pt x="79166" y="71098"/>
                    <a:pt x="77172" y="82394"/>
                    <a:pt x="73850" y="91032"/>
                  </a:cubicBezTo>
                  <a:cubicBezTo>
                    <a:pt x="67870" y="106315"/>
                    <a:pt x="68534" y="118275"/>
                    <a:pt x="85811" y="125584"/>
                  </a:cubicBezTo>
                  <a:cubicBezTo>
                    <a:pt x="99100" y="131565"/>
                    <a:pt x="99100" y="145518"/>
                    <a:pt x="102422" y="157479"/>
                  </a:cubicBezTo>
                  <a:cubicBezTo>
                    <a:pt x="109067" y="183393"/>
                    <a:pt x="129001" y="194689"/>
                    <a:pt x="154251" y="190038"/>
                  </a:cubicBezTo>
                  <a:cubicBezTo>
                    <a:pt x="165547" y="188044"/>
                    <a:pt x="166211" y="181400"/>
                    <a:pt x="166211" y="172761"/>
                  </a:cubicBezTo>
                  <a:cubicBezTo>
                    <a:pt x="166211" y="153492"/>
                    <a:pt x="166211" y="134222"/>
                    <a:pt x="170198" y="114288"/>
                  </a:cubicBezTo>
                  <a:cubicBezTo>
                    <a:pt x="174185" y="125584"/>
                    <a:pt x="178171" y="136880"/>
                    <a:pt x="182158" y="148176"/>
                  </a:cubicBezTo>
                  <a:cubicBezTo>
                    <a:pt x="186809" y="161466"/>
                    <a:pt x="189467" y="176748"/>
                    <a:pt x="210730" y="168110"/>
                  </a:cubicBezTo>
                  <a:cubicBezTo>
                    <a:pt x="229335" y="160801"/>
                    <a:pt x="247276" y="155485"/>
                    <a:pt x="239967" y="129571"/>
                  </a:cubicBezTo>
                  <a:cubicBezTo>
                    <a:pt x="235980" y="116282"/>
                    <a:pt x="230664" y="103657"/>
                    <a:pt x="225349" y="87045"/>
                  </a:cubicBezTo>
                  <a:cubicBezTo>
                    <a:pt x="243289" y="93025"/>
                    <a:pt x="251263" y="104321"/>
                    <a:pt x="259236" y="115617"/>
                  </a:cubicBezTo>
                  <a:cubicBezTo>
                    <a:pt x="267210" y="126913"/>
                    <a:pt x="272526" y="123591"/>
                    <a:pt x="278506" y="112959"/>
                  </a:cubicBezTo>
                  <a:cubicBezTo>
                    <a:pt x="288473" y="95019"/>
                    <a:pt x="279835" y="76414"/>
                    <a:pt x="279170" y="55151"/>
                  </a:cubicBezTo>
                  <a:cubicBezTo>
                    <a:pt x="294453" y="67776"/>
                    <a:pt x="301762" y="83723"/>
                    <a:pt x="316381" y="92361"/>
                  </a:cubicBezTo>
                  <a:cubicBezTo>
                    <a:pt x="307743" y="120933"/>
                    <a:pt x="290466" y="145518"/>
                    <a:pt x="267210" y="162130"/>
                  </a:cubicBezTo>
                  <a:cubicBezTo>
                    <a:pt x="225349" y="192031"/>
                    <a:pt x="180165" y="216616"/>
                    <a:pt x="134317" y="239873"/>
                  </a:cubicBezTo>
                  <a:cubicBezTo>
                    <a:pt x="115047" y="249840"/>
                    <a:pt x="99764" y="249840"/>
                    <a:pt x="85146" y="231235"/>
                  </a:cubicBezTo>
                  <a:cubicBezTo>
                    <a:pt x="73186" y="215952"/>
                    <a:pt x="59896" y="201334"/>
                    <a:pt x="46607" y="186715"/>
                  </a:cubicBezTo>
                  <a:cubicBezTo>
                    <a:pt x="31324" y="169439"/>
                    <a:pt x="23350" y="149505"/>
                    <a:pt x="25344" y="125584"/>
                  </a:cubicBezTo>
                  <a:cubicBezTo>
                    <a:pt x="27337" y="104321"/>
                    <a:pt x="21357" y="86381"/>
                    <a:pt x="8068" y="69105"/>
                  </a:cubicBezTo>
                  <a:cubicBezTo>
                    <a:pt x="-9208" y="47177"/>
                    <a:pt x="6739" y="23256"/>
                    <a:pt x="6075" y="0"/>
                  </a:cubicBezTo>
                  <a:cubicBezTo>
                    <a:pt x="13383" y="7309"/>
                    <a:pt x="22686" y="9967"/>
                    <a:pt x="27337" y="17941"/>
                  </a:cubicBezTo>
                  <a:close/>
                </a:path>
              </a:pathLst>
            </a:custGeom>
            <a:solidFill>
              <a:srgbClr val="995845"/>
            </a:solidFill>
            <a:ln w="6637"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4B5AB89-654E-4B2F-8A8B-2FAE7ADB8A82}"/>
                </a:ext>
              </a:extLst>
            </p:cNvPr>
            <p:cNvSpPr/>
            <p:nvPr/>
          </p:nvSpPr>
          <p:spPr>
            <a:xfrm>
              <a:off x="2335884" y="5593484"/>
              <a:ext cx="6645" cy="6645"/>
            </a:xfrm>
            <a:custGeom>
              <a:avLst/>
              <a:gdLst>
                <a:gd name="connsiteX0" fmla="*/ 166 w 0"/>
                <a:gd name="connsiteY0" fmla="*/ 5980 h 0"/>
                <a:gd name="connsiteX1" fmla="*/ 4153 w 0"/>
                <a:gd name="connsiteY1" fmla="*/ 0 h 0"/>
                <a:gd name="connsiteX2" fmla="*/ 166 w 0"/>
                <a:gd name="connsiteY2" fmla="*/ 5980 h 0"/>
              </a:gdLst>
              <a:ahLst/>
              <a:cxnLst>
                <a:cxn ang="0">
                  <a:pos x="connsiteX0" y="connsiteY0"/>
                </a:cxn>
                <a:cxn ang="0">
                  <a:pos x="connsiteX1" y="connsiteY1"/>
                </a:cxn>
                <a:cxn ang="0">
                  <a:pos x="connsiteX2" y="connsiteY2"/>
                </a:cxn>
              </a:cxnLst>
              <a:rect l="l" t="t" r="r" b="b"/>
              <a:pathLst>
                <a:path>
                  <a:moveTo>
                    <a:pt x="166" y="5980"/>
                  </a:moveTo>
                  <a:cubicBezTo>
                    <a:pt x="-498" y="2658"/>
                    <a:pt x="831" y="665"/>
                    <a:pt x="4153" y="0"/>
                  </a:cubicBezTo>
                  <a:cubicBezTo>
                    <a:pt x="2824" y="1329"/>
                    <a:pt x="1495" y="3987"/>
                    <a:pt x="166" y="5980"/>
                  </a:cubicBezTo>
                  <a:close/>
                </a:path>
              </a:pathLst>
            </a:custGeom>
            <a:solidFill>
              <a:srgbClr val="995845"/>
            </a:solidFill>
            <a:ln w="6637"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BA2E788-E45D-438E-A248-A1416B518100}"/>
                </a:ext>
              </a:extLst>
            </p:cNvPr>
            <p:cNvSpPr/>
            <p:nvPr/>
          </p:nvSpPr>
          <p:spPr>
            <a:xfrm>
              <a:off x="1771380" y="392036"/>
              <a:ext cx="6645" cy="6645"/>
            </a:xfrm>
            <a:custGeom>
              <a:avLst/>
              <a:gdLst>
                <a:gd name="connsiteX0" fmla="*/ 1993 w 0"/>
                <a:gd name="connsiteY0" fmla="*/ 0 h 0"/>
                <a:gd name="connsiteX1" fmla="*/ 3987 w 0"/>
                <a:gd name="connsiteY1" fmla="*/ 664 h 0"/>
                <a:gd name="connsiteX2" fmla="*/ 1329 w 0"/>
                <a:gd name="connsiteY2" fmla="*/ 2658 h 0"/>
                <a:gd name="connsiteX3" fmla="*/ 0 w 0"/>
                <a:gd name="connsiteY3" fmla="*/ 664 h 0"/>
                <a:gd name="connsiteX4" fmla="*/ 1993 w 0"/>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1993" y="0"/>
                  </a:moveTo>
                  <a:cubicBezTo>
                    <a:pt x="2658" y="0"/>
                    <a:pt x="3322" y="664"/>
                    <a:pt x="3987" y="664"/>
                  </a:cubicBezTo>
                  <a:cubicBezTo>
                    <a:pt x="3322" y="1329"/>
                    <a:pt x="1993" y="1993"/>
                    <a:pt x="1329" y="2658"/>
                  </a:cubicBezTo>
                  <a:cubicBezTo>
                    <a:pt x="664" y="1993"/>
                    <a:pt x="664" y="1329"/>
                    <a:pt x="0" y="664"/>
                  </a:cubicBezTo>
                  <a:cubicBezTo>
                    <a:pt x="664" y="664"/>
                    <a:pt x="1329" y="664"/>
                    <a:pt x="1993" y="0"/>
                  </a:cubicBezTo>
                  <a:close/>
                </a:path>
              </a:pathLst>
            </a:custGeom>
            <a:solidFill>
              <a:srgbClr val="EF9A4B"/>
            </a:solidFill>
            <a:ln w="6637"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5B27FB9D-F75E-4650-9C8A-5EA7F3CF572E}"/>
                </a:ext>
              </a:extLst>
            </p:cNvPr>
            <p:cNvSpPr/>
            <p:nvPr/>
          </p:nvSpPr>
          <p:spPr>
            <a:xfrm>
              <a:off x="1439146" y="596692"/>
              <a:ext cx="6645" cy="6645"/>
            </a:xfrm>
            <a:custGeom>
              <a:avLst/>
              <a:gdLst>
                <a:gd name="connsiteX0" fmla="*/ 1993 w 0"/>
                <a:gd name="connsiteY0" fmla="*/ 3322 h 0"/>
                <a:gd name="connsiteX1" fmla="*/ 0 w 0"/>
                <a:gd name="connsiteY1" fmla="*/ 0 h 0"/>
                <a:gd name="connsiteX2" fmla="*/ 3322 w 0"/>
                <a:gd name="connsiteY2" fmla="*/ 1993 h 0"/>
                <a:gd name="connsiteX3" fmla="*/ 1993 w 0"/>
                <a:gd name="connsiteY3" fmla="*/ 3322 h 0"/>
              </a:gdLst>
              <a:ahLst/>
              <a:cxnLst>
                <a:cxn ang="0">
                  <a:pos x="connsiteX0" y="connsiteY0"/>
                </a:cxn>
                <a:cxn ang="0">
                  <a:pos x="connsiteX1" y="connsiteY1"/>
                </a:cxn>
                <a:cxn ang="0">
                  <a:pos x="connsiteX2" y="connsiteY2"/>
                </a:cxn>
                <a:cxn ang="0">
                  <a:pos x="connsiteX3" y="connsiteY3"/>
                </a:cxn>
              </a:cxnLst>
              <a:rect l="l" t="t" r="r" b="b"/>
              <a:pathLst>
                <a:path>
                  <a:moveTo>
                    <a:pt x="1993" y="3322"/>
                  </a:moveTo>
                  <a:cubicBezTo>
                    <a:pt x="1329" y="1993"/>
                    <a:pt x="664" y="1329"/>
                    <a:pt x="0" y="0"/>
                  </a:cubicBezTo>
                  <a:cubicBezTo>
                    <a:pt x="1329" y="664"/>
                    <a:pt x="2658" y="1329"/>
                    <a:pt x="3322" y="1993"/>
                  </a:cubicBezTo>
                  <a:cubicBezTo>
                    <a:pt x="3322" y="1993"/>
                    <a:pt x="1993" y="3322"/>
                    <a:pt x="1993" y="3322"/>
                  </a:cubicBezTo>
                  <a:close/>
                </a:path>
              </a:pathLst>
            </a:custGeom>
            <a:solidFill>
              <a:srgbClr val="CD631B"/>
            </a:solidFill>
            <a:ln w="6637"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3C29A3F8-438D-42DF-8889-E6D45CA24EA0}"/>
                </a:ext>
              </a:extLst>
            </p:cNvPr>
            <p:cNvSpPr/>
            <p:nvPr/>
          </p:nvSpPr>
          <p:spPr>
            <a:xfrm>
              <a:off x="3207958" y="1212653"/>
              <a:ext cx="6645" cy="6645"/>
            </a:xfrm>
            <a:custGeom>
              <a:avLst/>
              <a:gdLst>
                <a:gd name="connsiteX0" fmla="*/ 0 w 0"/>
                <a:gd name="connsiteY0" fmla="*/ 1993 h 0"/>
                <a:gd name="connsiteX1" fmla="*/ 2658 w 0"/>
                <a:gd name="connsiteY1" fmla="*/ 0 h 0"/>
                <a:gd name="connsiteX2" fmla="*/ 665 w 0"/>
                <a:gd name="connsiteY2" fmla="*/ 2658 h 0"/>
                <a:gd name="connsiteX3" fmla="*/ 0 w 0"/>
                <a:gd name="connsiteY3" fmla="*/ 1993 h 0"/>
              </a:gdLst>
              <a:ahLst/>
              <a:cxnLst>
                <a:cxn ang="0">
                  <a:pos x="connsiteX0" y="connsiteY0"/>
                </a:cxn>
                <a:cxn ang="0">
                  <a:pos x="connsiteX1" y="connsiteY1"/>
                </a:cxn>
                <a:cxn ang="0">
                  <a:pos x="connsiteX2" y="connsiteY2"/>
                </a:cxn>
                <a:cxn ang="0">
                  <a:pos x="connsiteX3" y="connsiteY3"/>
                </a:cxn>
              </a:cxnLst>
              <a:rect l="l" t="t" r="r" b="b"/>
              <a:pathLst>
                <a:path>
                  <a:moveTo>
                    <a:pt x="0" y="1993"/>
                  </a:moveTo>
                  <a:cubicBezTo>
                    <a:pt x="665" y="1329"/>
                    <a:pt x="1993" y="665"/>
                    <a:pt x="2658" y="0"/>
                  </a:cubicBezTo>
                  <a:cubicBezTo>
                    <a:pt x="1993" y="665"/>
                    <a:pt x="1329" y="1993"/>
                    <a:pt x="665" y="2658"/>
                  </a:cubicBezTo>
                  <a:cubicBezTo>
                    <a:pt x="665" y="2658"/>
                    <a:pt x="0" y="1993"/>
                    <a:pt x="0" y="1993"/>
                  </a:cubicBezTo>
                  <a:close/>
                </a:path>
              </a:pathLst>
            </a:custGeom>
            <a:solidFill>
              <a:srgbClr val="EF9A4B"/>
            </a:solidFill>
            <a:ln w="6637"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6B92C8B-626E-4762-BD65-0DCDFF207C57}"/>
                </a:ext>
              </a:extLst>
            </p:cNvPr>
            <p:cNvSpPr/>
            <p:nvPr/>
          </p:nvSpPr>
          <p:spPr>
            <a:xfrm>
              <a:off x="3046326" y="215677"/>
              <a:ext cx="6645" cy="6645"/>
            </a:xfrm>
            <a:custGeom>
              <a:avLst/>
              <a:gdLst>
                <a:gd name="connsiteX0" fmla="*/ 3489 w 0"/>
                <a:gd name="connsiteY0" fmla="*/ 940 h 0"/>
                <a:gd name="connsiteX1" fmla="*/ 3489 w 0"/>
                <a:gd name="connsiteY1" fmla="*/ 2269 h 0"/>
                <a:gd name="connsiteX2" fmla="*/ 1495 w 0"/>
                <a:gd name="connsiteY2" fmla="*/ 2933 h 0"/>
                <a:gd name="connsiteX3" fmla="*/ 1495 w 0"/>
                <a:gd name="connsiteY3" fmla="*/ 275 h 0"/>
                <a:gd name="connsiteX4" fmla="*/ 3489 w 0"/>
                <a:gd name="connsiteY4" fmla="*/ 94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3489" y="940"/>
                  </a:moveTo>
                  <a:cubicBezTo>
                    <a:pt x="3489" y="1604"/>
                    <a:pt x="3489" y="2269"/>
                    <a:pt x="3489" y="2269"/>
                  </a:cubicBezTo>
                  <a:cubicBezTo>
                    <a:pt x="2824" y="2933"/>
                    <a:pt x="2159" y="2933"/>
                    <a:pt x="1495" y="2933"/>
                  </a:cubicBezTo>
                  <a:cubicBezTo>
                    <a:pt x="-498" y="1604"/>
                    <a:pt x="-498" y="940"/>
                    <a:pt x="1495" y="275"/>
                  </a:cubicBezTo>
                  <a:cubicBezTo>
                    <a:pt x="1495" y="-389"/>
                    <a:pt x="2824" y="275"/>
                    <a:pt x="3489" y="940"/>
                  </a:cubicBezTo>
                  <a:close/>
                </a:path>
              </a:pathLst>
            </a:custGeom>
            <a:solidFill>
              <a:srgbClr val="CD631B"/>
            </a:solidFill>
            <a:ln w="6637"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AB0BF05-4461-4FCE-9B27-D2508126ED90}"/>
                </a:ext>
              </a:extLst>
            </p:cNvPr>
            <p:cNvSpPr/>
            <p:nvPr/>
          </p:nvSpPr>
          <p:spPr>
            <a:xfrm>
              <a:off x="1737403" y="4012052"/>
              <a:ext cx="713118" cy="2637326"/>
            </a:xfrm>
            <a:custGeom>
              <a:avLst/>
              <a:gdLst>
                <a:gd name="connsiteX0" fmla="*/ 72107 w 713118"/>
                <a:gd name="connsiteY0" fmla="*/ 2316444 h 2637326"/>
                <a:gd name="connsiteX1" fmla="*/ 73054 w 713118"/>
                <a:gd name="connsiteY1" fmla="*/ 2336040 h 2637326"/>
                <a:gd name="connsiteX2" fmla="*/ 73685 w 713118"/>
                <a:gd name="connsiteY2" fmla="*/ 2346697 h 2637326"/>
                <a:gd name="connsiteX3" fmla="*/ 73685 w 713118"/>
                <a:gd name="connsiteY3" fmla="*/ 2339551 h 2637326"/>
                <a:gd name="connsiteX4" fmla="*/ 72639 w 713118"/>
                <a:gd name="connsiteY4" fmla="*/ 2317912 h 2637326"/>
                <a:gd name="connsiteX5" fmla="*/ 175111 w 713118"/>
                <a:gd name="connsiteY5" fmla="*/ 1488940 h 2637326"/>
                <a:gd name="connsiteX6" fmla="*/ 174488 w 713118"/>
                <a:gd name="connsiteY6" fmla="*/ 1489018 h 2637326"/>
                <a:gd name="connsiteX7" fmla="*/ 186059 w 713118"/>
                <a:gd name="connsiteY7" fmla="*/ 1513125 h 2637326"/>
                <a:gd name="connsiteX8" fmla="*/ 202006 w 713118"/>
                <a:gd name="connsiteY8" fmla="*/ 1536049 h 2637326"/>
                <a:gd name="connsiteX9" fmla="*/ 202368 w 713118"/>
                <a:gd name="connsiteY9" fmla="*/ 1536471 h 2637326"/>
                <a:gd name="connsiteX10" fmla="*/ 217161 w 713118"/>
                <a:gd name="connsiteY10" fmla="*/ 1520385 h 2637326"/>
                <a:gd name="connsiteX11" fmla="*/ 217324 w 713118"/>
                <a:gd name="connsiteY11" fmla="*/ 1520117 h 2637326"/>
                <a:gd name="connsiteX12" fmla="*/ 202672 w 713118"/>
                <a:gd name="connsiteY12" fmla="*/ 1536049 h 2637326"/>
                <a:gd name="connsiteX13" fmla="*/ 186724 w 713118"/>
                <a:gd name="connsiteY13" fmla="*/ 1513374 h 2637326"/>
                <a:gd name="connsiteX14" fmla="*/ 121102 w 713118"/>
                <a:gd name="connsiteY14" fmla="*/ 1301707 h 2637326"/>
                <a:gd name="connsiteX15" fmla="*/ 125925 w 713118"/>
                <a:gd name="connsiteY15" fmla="*/ 1327988 h 2637326"/>
                <a:gd name="connsiteX16" fmla="*/ 132901 w 713118"/>
                <a:gd name="connsiteY16" fmla="*/ 1354649 h 2637326"/>
                <a:gd name="connsiteX17" fmla="*/ 123599 w 713118"/>
                <a:gd name="connsiteY17" fmla="*/ 1371260 h 2637326"/>
                <a:gd name="connsiteX18" fmla="*/ 123625 w 713118"/>
                <a:gd name="connsiteY18" fmla="*/ 1371350 h 2637326"/>
                <a:gd name="connsiteX19" fmla="*/ 124467 w 713118"/>
                <a:gd name="connsiteY19" fmla="*/ 1362076 h 2637326"/>
                <a:gd name="connsiteX20" fmla="*/ 132856 w 713118"/>
                <a:gd name="connsiteY20" fmla="*/ 1355514 h 2637326"/>
                <a:gd name="connsiteX21" fmla="*/ 160099 w 713118"/>
                <a:gd name="connsiteY21" fmla="*/ 1328935 h 2637326"/>
                <a:gd name="connsiteX22" fmla="*/ 159858 w 713118"/>
                <a:gd name="connsiteY22" fmla="*/ 1328442 h 2637326"/>
                <a:gd name="connsiteX23" fmla="*/ 153998 w 713118"/>
                <a:gd name="connsiteY23" fmla="*/ 1349666 h 2637326"/>
                <a:gd name="connsiteX24" fmla="*/ 132901 w 713118"/>
                <a:gd name="connsiteY24" fmla="*/ 1353985 h 2637326"/>
                <a:gd name="connsiteX25" fmla="*/ 125924 w 713118"/>
                <a:gd name="connsiteY25" fmla="*/ 1327323 h 2637326"/>
                <a:gd name="connsiteX26" fmla="*/ 121226 w 713118"/>
                <a:gd name="connsiteY26" fmla="*/ 1301716 h 2637326"/>
                <a:gd name="connsiteX27" fmla="*/ 120307 w 713118"/>
                <a:gd name="connsiteY27" fmla="*/ 1164371 h 2637326"/>
                <a:gd name="connsiteX28" fmla="*/ 107901 w 713118"/>
                <a:gd name="connsiteY28" fmla="*/ 1172668 h 2637326"/>
                <a:gd name="connsiteX29" fmla="*/ 90376 w 713118"/>
                <a:gd name="connsiteY29" fmla="*/ 1171920 h 2637326"/>
                <a:gd name="connsiteX30" fmla="*/ 88886 w 713118"/>
                <a:gd name="connsiteY30" fmla="*/ 1182609 h 2637326"/>
                <a:gd name="connsiteX31" fmla="*/ 90330 w 713118"/>
                <a:gd name="connsiteY31" fmla="*/ 1172786 h 2637326"/>
                <a:gd name="connsiteX32" fmla="*/ 120231 w 713118"/>
                <a:gd name="connsiteY32" fmla="*/ 1164812 h 2637326"/>
                <a:gd name="connsiteX33" fmla="*/ 83167 w 713118"/>
                <a:gd name="connsiteY33" fmla="*/ 1114398 h 2637326"/>
                <a:gd name="connsiteX34" fmla="*/ 85718 w 713118"/>
                <a:gd name="connsiteY34" fmla="*/ 1138424 h 2637326"/>
                <a:gd name="connsiteX35" fmla="*/ 83838 w 713118"/>
                <a:gd name="connsiteY35" fmla="*/ 1114789 h 2637326"/>
                <a:gd name="connsiteX36" fmla="*/ 238516 w 713118"/>
                <a:gd name="connsiteY36" fmla="*/ 643177 h 2637326"/>
                <a:gd name="connsiteX37" fmla="*/ 217953 w 713118"/>
                <a:gd name="connsiteY37" fmla="*/ 651643 h 2637326"/>
                <a:gd name="connsiteX38" fmla="*/ 182487 w 713118"/>
                <a:gd name="connsiteY38" fmla="*/ 666677 h 2637326"/>
                <a:gd name="connsiteX39" fmla="*/ 182011 w 713118"/>
                <a:gd name="connsiteY39" fmla="*/ 667543 h 2637326"/>
                <a:gd name="connsiteX40" fmla="*/ 215915 w 713118"/>
                <a:gd name="connsiteY40" fmla="*/ 653172 h 2637326"/>
                <a:gd name="connsiteX41" fmla="*/ 238507 w 713118"/>
                <a:gd name="connsiteY41" fmla="*/ 643870 h 2637326"/>
                <a:gd name="connsiteX42" fmla="*/ 393327 w 713118"/>
                <a:gd name="connsiteY42" fmla="*/ 0 h 2637326"/>
                <a:gd name="connsiteX43" fmla="*/ 474392 w 713118"/>
                <a:gd name="connsiteY43" fmla="*/ 665 h 2637326"/>
                <a:gd name="connsiteX44" fmla="*/ 495655 w 713118"/>
                <a:gd name="connsiteY44" fmla="*/ 2658 h 2637326"/>
                <a:gd name="connsiteX45" fmla="*/ 524227 w 713118"/>
                <a:gd name="connsiteY45" fmla="*/ 35881 h 2637326"/>
                <a:gd name="connsiteX46" fmla="*/ 532866 w 713118"/>
                <a:gd name="connsiteY46" fmla="*/ 63124 h 2637326"/>
                <a:gd name="connsiteX47" fmla="*/ 554793 w 713118"/>
                <a:gd name="connsiteY47" fmla="*/ 54486 h 2637326"/>
                <a:gd name="connsiteX48" fmla="*/ 577385 w 713118"/>
                <a:gd name="connsiteY48" fmla="*/ 56480 h 2637326"/>
                <a:gd name="connsiteX49" fmla="*/ 626555 w 713118"/>
                <a:gd name="connsiteY49" fmla="*/ 128242 h 2637326"/>
                <a:gd name="connsiteX50" fmla="*/ 645825 w 713118"/>
                <a:gd name="connsiteY50" fmla="*/ 241201 h 2637326"/>
                <a:gd name="connsiteX51" fmla="*/ 625891 w 713118"/>
                <a:gd name="connsiteY51" fmla="*/ 265123 h 2637326"/>
                <a:gd name="connsiteX52" fmla="*/ 604628 w 713118"/>
                <a:gd name="connsiteY52" fmla="*/ 283063 h 2637326"/>
                <a:gd name="connsiteX53" fmla="*/ 625226 w 713118"/>
                <a:gd name="connsiteY53" fmla="*/ 301668 h 2637326"/>
                <a:gd name="connsiteX54" fmla="*/ 648483 w 713118"/>
                <a:gd name="connsiteY54" fmla="*/ 325589 h 2637326"/>
                <a:gd name="connsiteX55" fmla="*/ 625891 w 713118"/>
                <a:gd name="connsiteY55" fmla="*/ 445858 h 2637326"/>
                <a:gd name="connsiteX56" fmla="*/ 586023 w 713118"/>
                <a:gd name="connsiteY56" fmla="*/ 473766 h 2637326"/>
                <a:gd name="connsiteX57" fmla="*/ 563431 w 713118"/>
                <a:gd name="connsiteY57" fmla="*/ 476424 h 2637326"/>
                <a:gd name="connsiteX58" fmla="*/ 571405 w 713118"/>
                <a:gd name="connsiteY58" fmla="*/ 488384 h 2637326"/>
                <a:gd name="connsiteX59" fmla="*/ 579378 w 713118"/>
                <a:gd name="connsiteY59" fmla="*/ 520943 h 2637326"/>
                <a:gd name="connsiteX60" fmla="*/ 531537 w 713118"/>
                <a:gd name="connsiteY60" fmla="*/ 648521 h 2637326"/>
                <a:gd name="connsiteX61" fmla="*/ 538846 w 713118"/>
                <a:gd name="connsiteY61" fmla="*/ 763474 h 2637326"/>
                <a:gd name="connsiteX62" fmla="*/ 530208 w 713118"/>
                <a:gd name="connsiteY62" fmla="*/ 802013 h 2637326"/>
                <a:gd name="connsiteX63" fmla="*/ 531537 w 713118"/>
                <a:gd name="connsiteY63" fmla="*/ 819289 h 2637326"/>
                <a:gd name="connsiteX64" fmla="*/ 613266 w 713118"/>
                <a:gd name="connsiteY64" fmla="*/ 883078 h 2637326"/>
                <a:gd name="connsiteX65" fmla="*/ 649147 w 713118"/>
                <a:gd name="connsiteY65" fmla="*/ 974774 h 2637326"/>
                <a:gd name="connsiteX66" fmla="*/ 674397 w 713118"/>
                <a:gd name="connsiteY66" fmla="*/ 1013313 h 2637326"/>
                <a:gd name="connsiteX67" fmla="*/ 688351 w 713118"/>
                <a:gd name="connsiteY67" fmla="*/ 1029925 h 2637326"/>
                <a:gd name="connsiteX68" fmla="*/ 708285 w 713118"/>
                <a:gd name="connsiteY68" fmla="*/ 1093714 h 2637326"/>
                <a:gd name="connsiteX69" fmla="*/ 700311 w 713118"/>
                <a:gd name="connsiteY69" fmla="*/ 1128266 h 2637326"/>
                <a:gd name="connsiteX70" fmla="*/ 703634 w 713118"/>
                <a:gd name="connsiteY70" fmla="*/ 1163483 h 2637326"/>
                <a:gd name="connsiteX71" fmla="*/ 711607 w 713118"/>
                <a:gd name="connsiteY71" fmla="*/ 1184746 h 2637326"/>
                <a:gd name="connsiteX72" fmla="*/ 711607 w 713118"/>
                <a:gd name="connsiteY72" fmla="*/ 1272456 h 2637326"/>
                <a:gd name="connsiteX73" fmla="*/ 691009 w 713118"/>
                <a:gd name="connsiteY73" fmla="*/ 1300363 h 2637326"/>
                <a:gd name="connsiteX74" fmla="*/ 686357 w 713118"/>
                <a:gd name="connsiteY74" fmla="*/ 1340231 h 2637326"/>
                <a:gd name="connsiteX75" fmla="*/ 699647 w 713118"/>
                <a:gd name="connsiteY75" fmla="*/ 1366810 h 2637326"/>
                <a:gd name="connsiteX76" fmla="*/ 624562 w 713118"/>
                <a:gd name="connsiteY76" fmla="*/ 1546880 h 2637326"/>
                <a:gd name="connsiteX77" fmla="*/ 601306 w 713118"/>
                <a:gd name="connsiteY77" fmla="*/ 1578775 h 2637326"/>
                <a:gd name="connsiteX78" fmla="*/ 597319 w 713118"/>
                <a:gd name="connsiteY78" fmla="*/ 1584755 h 2637326"/>
                <a:gd name="connsiteX79" fmla="*/ 437182 w 713118"/>
                <a:gd name="connsiteY79" fmla="*/ 1682432 h 2637326"/>
                <a:gd name="connsiteX80" fmla="*/ 376716 w 713118"/>
                <a:gd name="connsiteY80" fmla="*/ 1682432 h 2637326"/>
                <a:gd name="connsiteX81" fmla="*/ 322219 w 713118"/>
                <a:gd name="connsiteY81" fmla="*/ 1659041 h 2637326"/>
                <a:gd name="connsiteX82" fmla="*/ 296823 w 713118"/>
                <a:gd name="connsiteY82" fmla="*/ 1639516 h 2637326"/>
                <a:gd name="connsiteX83" fmla="*/ 287466 w 713118"/>
                <a:gd name="connsiteY83" fmla="*/ 1637569 h 2637326"/>
                <a:gd name="connsiteX84" fmla="*/ 267539 w 713118"/>
                <a:gd name="connsiteY84" fmla="*/ 1620260 h 2637326"/>
                <a:gd name="connsiteX85" fmla="*/ 230874 w 713118"/>
                <a:gd name="connsiteY85" fmla="*/ 1724474 h 2637326"/>
                <a:gd name="connsiteX86" fmla="*/ 231197 w 713118"/>
                <a:gd name="connsiteY86" fmla="*/ 1724756 h 2637326"/>
                <a:gd name="connsiteX87" fmla="*/ 229379 w 713118"/>
                <a:gd name="connsiteY87" fmla="*/ 1731315 h 2637326"/>
                <a:gd name="connsiteX88" fmla="*/ 226372 w 713118"/>
                <a:gd name="connsiteY88" fmla="*/ 1731421 h 2637326"/>
                <a:gd name="connsiteX89" fmla="*/ 226372 w 713118"/>
                <a:gd name="connsiteY89" fmla="*/ 1732082 h 2637326"/>
                <a:gd name="connsiteX90" fmla="*/ 226372 w 713118"/>
                <a:gd name="connsiteY90" fmla="*/ 1752171 h 2637326"/>
                <a:gd name="connsiteX91" fmla="*/ 205733 w 713118"/>
                <a:gd name="connsiteY91" fmla="*/ 1795935 h 2637326"/>
                <a:gd name="connsiteX92" fmla="*/ 208616 w 713118"/>
                <a:gd name="connsiteY92" fmla="*/ 1793620 h 2637326"/>
                <a:gd name="connsiteX93" fmla="*/ 200298 w 713118"/>
                <a:gd name="connsiteY93" fmla="*/ 1817264 h 2637326"/>
                <a:gd name="connsiteX94" fmla="*/ 198472 w 713118"/>
                <a:gd name="connsiteY94" fmla="*/ 1818729 h 2637326"/>
                <a:gd name="connsiteX95" fmla="*/ 171395 w 713118"/>
                <a:gd name="connsiteY95" fmla="*/ 1855192 h 2637326"/>
                <a:gd name="connsiteX96" fmla="*/ 167377 w 713118"/>
                <a:gd name="connsiteY96" fmla="*/ 1853956 h 2637326"/>
                <a:gd name="connsiteX97" fmla="*/ 157874 w 713118"/>
                <a:gd name="connsiteY97" fmla="*/ 1882465 h 2637326"/>
                <a:gd name="connsiteX98" fmla="*/ 143665 w 713118"/>
                <a:gd name="connsiteY98" fmla="*/ 2098328 h 2637326"/>
                <a:gd name="connsiteX99" fmla="*/ 193739 w 713118"/>
                <a:gd name="connsiteY99" fmla="*/ 2148402 h 2637326"/>
                <a:gd name="connsiteX100" fmla="*/ 403512 w 713118"/>
                <a:gd name="connsiteY100" fmla="*/ 2195094 h 2637326"/>
                <a:gd name="connsiteX101" fmla="*/ 476594 w 713118"/>
                <a:gd name="connsiteY101" fmla="*/ 2149080 h 2637326"/>
                <a:gd name="connsiteX102" fmla="*/ 486744 w 713118"/>
                <a:gd name="connsiteY102" fmla="*/ 2130132 h 2637326"/>
                <a:gd name="connsiteX103" fmla="*/ 509075 w 713118"/>
                <a:gd name="connsiteY103" fmla="*/ 2111861 h 2637326"/>
                <a:gd name="connsiteX104" fmla="*/ 514488 w 713118"/>
                <a:gd name="connsiteY104" fmla="*/ 2138929 h 2637326"/>
                <a:gd name="connsiteX105" fmla="*/ 507044 w 713118"/>
                <a:gd name="connsiteY105" fmla="*/ 2227575 h 2637326"/>
                <a:gd name="connsiteX106" fmla="*/ 504918 w 713118"/>
                <a:gd name="connsiteY106" fmla="*/ 2227213 h 2637326"/>
                <a:gd name="connsiteX107" fmla="*/ 504294 w 713118"/>
                <a:gd name="connsiteY107" fmla="*/ 2288426 h 2637326"/>
                <a:gd name="connsiteX108" fmla="*/ 495656 w 713118"/>
                <a:gd name="connsiteY108" fmla="*/ 2318991 h 2637326"/>
                <a:gd name="connsiteX109" fmla="*/ 452466 w 713118"/>
                <a:gd name="connsiteY109" fmla="*/ 2475806 h 2637326"/>
                <a:gd name="connsiteX110" fmla="*/ 445821 w 713118"/>
                <a:gd name="connsiteY110" fmla="*/ 2511687 h 2637326"/>
                <a:gd name="connsiteX111" fmla="*/ 444485 w 713118"/>
                <a:gd name="connsiteY111" fmla="*/ 2512173 h 2637326"/>
                <a:gd name="connsiteX112" fmla="*/ 437411 w 713118"/>
                <a:gd name="connsiteY112" fmla="*/ 2561721 h 2637326"/>
                <a:gd name="connsiteX113" fmla="*/ 308276 w 713118"/>
                <a:gd name="connsiteY113" fmla="*/ 2636380 h 2637326"/>
                <a:gd name="connsiteX114" fmla="*/ 140830 w 713118"/>
                <a:gd name="connsiteY114" fmla="*/ 2619103 h 2637326"/>
                <a:gd name="connsiteX115" fmla="*/ 35844 w 713118"/>
                <a:gd name="connsiteY115" fmla="*/ 2564617 h 2637326"/>
                <a:gd name="connsiteX116" fmla="*/ 25877 w 713118"/>
                <a:gd name="connsiteY116" fmla="*/ 2528071 h 2637326"/>
                <a:gd name="connsiteX117" fmla="*/ 45811 w 713118"/>
                <a:gd name="connsiteY117" fmla="*/ 2341356 h 2637326"/>
                <a:gd name="connsiteX118" fmla="*/ 64416 w 713118"/>
                <a:gd name="connsiteY118" fmla="*/ 2292850 h 2637326"/>
                <a:gd name="connsiteX119" fmla="*/ 65133 w 713118"/>
                <a:gd name="connsiteY119" fmla="*/ 2294828 h 2637326"/>
                <a:gd name="connsiteX120" fmla="*/ 66742 w 713118"/>
                <a:gd name="connsiteY120" fmla="*/ 2225551 h 2637326"/>
                <a:gd name="connsiteX121" fmla="*/ 58436 w 713118"/>
                <a:gd name="connsiteY121" fmla="*/ 2153539 h 2637326"/>
                <a:gd name="connsiteX122" fmla="*/ 58443 w 713118"/>
                <a:gd name="connsiteY122" fmla="*/ 2153550 h 2637326"/>
                <a:gd name="connsiteX123" fmla="*/ 58436 w 713118"/>
                <a:gd name="connsiteY123" fmla="*/ 2153538 h 2637326"/>
                <a:gd name="connsiteX124" fmla="*/ 57688 w 713118"/>
                <a:gd name="connsiteY124" fmla="*/ 2089064 h 2637326"/>
                <a:gd name="connsiteX125" fmla="*/ 53187 w 713118"/>
                <a:gd name="connsiteY125" fmla="*/ 2068133 h 2637326"/>
                <a:gd name="connsiteX126" fmla="*/ 53120 w 713118"/>
                <a:gd name="connsiteY126" fmla="*/ 2068488 h 2637326"/>
                <a:gd name="connsiteX127" fmla="*/ 8601 w 713118"/>
                <a:gd name="connsiteY127" fmla="*/ 1968818 h 2637326"/>
                <a:gd name="connsiteX128" fmla="*/ 11923 w 713118"/>
                <a:gd name="connsiteY128" fmla="*/ 1835260 h 2637326"/>
                <a:gd name="connsiteX129" fmla="*/ 11923 w 713118"/>
                <a:gd name="connsiteY129" fmla="*/ 1804694 h 2637326"/>
                <a:gd name="connsiteX130" fmla="*/ 11923 w 713118"/>
                <a:gd name="connsiteY130" fmla="*/ 1751537 h 2637326"/>
                <a:gd name="connsiteX131" fmla="*/ 69067 w 713118"/>
                <a:gd name="connsiteY131" fmla="*/ 1645886 h 2637326"/>
                <a:gd name="connsiteX132" fmla="*/ 113975 w 713118"/>
                <a:gd name="connsiteY132" fmla="*/ 1583645 h 2637326"/>
                <a:gd name="connsiteX133" fmla="*/ 158770 w 713118"/>
                <a:gd name="connsiteY133" fmla="*/ 1565484 h 2637326"/>
                <a:gd name="connsiteX134" fmla="*/ 164116 w 713118"/>
                <a:gd name="connsiteY134" fmla="*/ 1560687 h 2637326"/>
                <a:gd name="connsiteX135" fmla="*/ 198958 w 713118"/>
                <a:gd name="connsiteY135" fmla="*/ 1560687 h 2637326"/>
                <a:gd name="connsiteX136" fmla="*/ 182242 w 713118"/>
                <a:gd name="connsiteY136" fmla="*/ 1546168 h 2637326"/>
                <a:gd name="connsiteX137" fmla="*/ 102758 w 713118"/>
                <a:gd name="connsiteY137" fmla="*/ 1382092 h 2637326"/>
                <a:gd name="connsiteX138" fmla="*/ 86829 w 713118"/>
                <a:gd name="connsiteY138" fmla="*/ 1321512 h 2637326"/>
                <a:gd name="connsiteX139" fmla="*/ 81904 w 713118"/>
                <a:gd name="connsiteY139" fmla="*/ 1299997 h 2637326"/>
                <a:gd name="connsiteX140" fmla="*/ 68448 w 713118"/>
                <a:gd name="connsiteY140" fmla="*/ 1215775 h 2637326"/>
                <a:gd name="connsiteX141" fmla="*/ 62551 w 713118"/>
                <a:gd name="connsiteY141" fmla="*/ 1159545 h 2637326"/>
                <a:gd name="connsiteX142" fmla="*/ 67074 w 713118"/>
                <a:gd name="connsiteY142" fmla="*/ 1103375 h 2637326"/>
                <a:gd name="connsiteX143" fmla="*/ 67074 w 713118"/>
                <a:gd name="connsiteY143" fmla="*/ 1000689 h 2637326"/>
                <a:gd name="connsiteX144" fmla="*/ 84350 w 713118"/>
                <a:gd name="connsiteY144" fmla="*/ 996702 h 2637326"/>
                <a:gd name="connsiteX145" fmla="*/ 119650 w 713118"/>
                <a:gd name="connsiteY145" fmla="*/ 990970 h 2637326"/>
                <a:gd name="connsiteX146" fmla="*/ 120020 w 713118"/>
                <a:gd name="connsiteY146" fmla="*/ 989859 h 2637326"/>
                <a:gd name="connsiteX147" fmla="*/ 107600 w 713118"/>
                <a:gd name="connsiteY147" fmla="*/ 994777 h 2637326"/>
                <a:gd name="connsiteX148" fmla="*/ 84395 w 713118"/>
                <a:gd name="connsiteY148" fmla="*/ 995836 h 2637326"/>
                <a:gd name="connsiteX149" fmla="*/ 85891 w 713118"/>
                <a:gd name="connsiteY149" fmla="*/ 963610 h 2637326"/>
                <a:gd name="connsiteX150" fmla="*/ 90224 w 713118"/>
                <a:gd name="connsiteY150" fmla="*/ 932477 h 2637326"/>
                <a:gd name="connsiteX151" fmla="*/ 89666 w 713118"/>
                <a:gd name="connsiteY151" fmla="*/ 932248 h 2637326"/>
                <a:gd name="connsiteX152" fmla="*/ 125547 w 713118"/>
                <a:gd name="connsiteY152" fmla="*/ 802677 h 2637326"/>
                <a:gd name="connsiteX153" fmla="*/ 170731 w 713118"/>
                <a:gd name="connsiteY153" fmla="*/ 803342 h 2637326"/>
                <a:gd name="connsiteX154" fmla="*/ 172377 w 713118"/>
                <a:gd name="connsiteY154" fmla="*/ 801813 h 2637326"/>
                <a:gd name="connsiteX155" fmla="*/ 126257 w 713118"/>
                <a:gd name="connsiteY155" fmla="*/ 801813 h 2637326"/>
                <a:gd name="connsiteX156" fmla="*/ 148849 w 713118"/>
                <a:gd name="connsiteY156" fmla="*/ 652308 h 2637326"/>
                <a:gd name="connsiteX157" fmla="*/ 139546 w 713118"/>
                <a:gd name="connsiteY157" fmla="*/ 456290 h 2637326"/>
                <a:gd name="connsiteX158" fmla="*/ 126921 w 713118"/>
                <a:gd name="connsiteY158" fmla="*/ 282200 h 2637326"/>
                <a:gd name="connsiteX159" fmla="*/ 127914 w 713118"/>
                <a:gd name="connsiteY159" fmla="*/ 274259 h 2637326"/>
                <a:gd name="connsiteX160" fmla="*/ 133074 w 713118"/>
                <a:gd name="connsiteY160" fmla="*/ 261454 h 2637326"/>
                <a:gd name="connsiteX161" fmla="*/ 141965 w 713118"/>
                <a:gd name="connsiteY161" fmla="*/ 242809 h 2637326"/>
                <a:gd name="connsiteX162" fmla="*/ 141724 w 713118"/>
                <a:gd name="connsiteY162" fmla="*/ 239987 h 2637326"/>
                <a:gd name="connsiteX163" fmla="*/ 173389 w 713118"/>
                <a:gd name="connsiteY163" fmla="*/ 161405 h 2637326"/>
                <a:gd name="connsiteX164" fmla="*/ 174718 w 713118"/>
                <a:gd name="connsiteY164" fmla="*/ 152827 h 2637326"/>
                <a:gd name="connsiteX165" fmla="*/ 192472 w 713118"/>
                <a:gd name="connsiteY165" fmla="*/ 97074 h 2637326"/>
                <a:gd name="connsiteX166" fmla="*/ 212242 w 713118"/>
                <a:gd name="connsiteY166" fmla="*/ 64986 h 2637326"/>
                <a:gd name="connsiteX167" fmla="*/ 216248 w 713118"/>
                <a:gd name="connsiteY167" fmla="*/ 55044 h 2637326"/>
                <a:gd name="connsiteX168" fmla="*/ 217945 w 713118"/>
                <a:gd name="connsiteY168" fmla="*/ 55728 h 2637326"/>
                <a:gd name="connsiteX169" fmla="*/ 221064 w 713118"/>
                <a:gd name="connsiteY169" fmla="*/ 50666 h 2637326"/>
                <a:gd name="connsiteX170" fmla="*/ 324223 w 713118"/>
                <a:gd name="connsiteY170" fmla="*/ 5316 h 2637326"/>
                <a:gd name="connsiteX171" fmla="*/ 393327 w 713118"/>
                <a:gd name="connsiteY171" fmla="*/ 0 h 263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713118" h="2637326">
                  <a:moveTo>
                    <a:pt x="72107" y="2316444"/>
                  </a:moveTo>
                  <a:cubicBezTo>
                    <a:pt x="72423" y="2322976"/>
                    <a:pt x="72738" y="2329508"/>
                    <a:pt x="73054" y="2336040"/>
                  </a:cubicBezTo>
                  <a:cubicBezTo>
                    <a:pt x="73264" y="2339592"/>
                    <a:pt x="73475" y="2343145"/>
                    <a:pt x="73685" y="2346697"/>
                  </a:cubicBezTo>
                  <a:lnTo>
                    <a:pt x="73685" y="2339551"/>
                  </a:lnTo>
                  <a:cubicBezTo>
                    <a:pt x="73336" y="2332338"/>
                    <a:pt x="72988" y="2325125"/>
                    <a:pt x="72639" y="2317912"/>
                  </a:cubicBezTo>
                  <a:close/>
                  <a:moveTo>
                    <a:pt x="175111" y="1488940"/>
                  </a:moveTo>
                  <a:lnTo>
                    <a:pt x="174488" y="1489018"/>
                  </a:lnTo>
                  <a:lnTo>
                    <a:pt x="186059" y="1513125"/>
                  </a:lnTo>
                  <a:cubicBezTo>
                    <a:pt x="191209" y="1520766"/>
                    <a:pt x="197023" y="1528075"/>
                    <a:pt x="202006" y="1536049"/>
                  </a:cubicBezTo>
                  <a:lnTo>
                    <a:pt x="202368" y="1536471"/>
                  </a:lnTo>
                  <a:lnTo>
                    <a:pt x="217161" y="1520385"/>
                  </a:lnTo>
                  <a:lnTo>
                    <a:pt x="217324" y="1520117"/>
                  </a:lnTo>
                  <a:lnTo>
                    <a:pt x="202672" y="1536049"/>
                  </a:lnTo>
                  <a:cubicBezTo>
                    <a:pt x="197689" y="1528408"/>
                    <a:pt x="191874" y="1521099"/>
                    <a:pt x="186724" y="1513374"/>
                  </a:cubicBezTo>
                  <a:close/>
                  <a:moveTo>
                    <a:pt x="121102" y="1301707"/>
                  </a:moveTo>
                  <a:lnTo>
                    <a:pt x="125925" y="1327988"/>
                  </a:lnTo>
                  <a:cubicBezTo>
                    <a:pt x="128915" y="1336709"/>
                    <a:pt x="132237" y="1345347"/>
                    <a:pt x="132901" y="1354649"/>
                  </a:cubicBezTo>
                  <a:cubicBezTo>
                    <a:pt x="124263" y="1357307"/>
                    <a:pt x="122270" y="1363952"/>
                    <a:pt x="123599" y="1371260"/>
                  </a:cubicBezTo>
                  <a:lnTo>
                    <a:pt x="123625" y="1371350"/>
                  </a:lnTo>
                  <a:lnTo>
                    <a:pt x="124467" y="1362076"/>
                  </a:lnTo>
                  <a:cubicBezTo>
                    <a:pt x="125879" y="1359169"/>
                    <a:pt x="128537" y="1356843"/>
                    <a:pt x="132856" y="1355514"/>
                  </a:cubicBezTo>
                  <a:cubicBezTo>
                    <a:pt x="152126" y="1357507"/>
                    <a:pt x="160099" y="1350863"/>
                    <a:pt x="160099" y="1328935"/>
                  </a:cubicBezTo>
                  <a:lnTo>
                    <a:pt x="159858" y="1328442"/>
                  </a:lnTo>
                  <a:lnTo>
                    <a:pt x="153998" y="1349666"/>
                  </a:lnTo>
                  <a:cubicBezTo>
                    <a:pt x="149679" y="1353819"/>
                    <a:pt x="142868" y="1354982"/>
                    <a:pt x="132901" y="1353985"/>
                  </a:cubicBezTo>
                  <a:cubicBezTo>
                    <a:pt x="132237" y="1344683"/>
                    <a:pt x="128914" y="1336045"/>
                    <a:pt x="125924" y="1327323"/>
                  </a:cubicBezTo>
                  <a:lnTo>
                    <a:pt x="121226" y="1301716"/>
                  </a:lnTo>
                  <a:close/>
                  <a:moveTo>
                    <a:pt x="120307" y="1164371"/>
                  </a:moveTo>
                  <a:lnTo>
                    <a:pt x="107901" y="1172668"/>
                  </a:lnTo>
                  <a:lnTo>
                    <a:pt x="90376" y="1171920"/>
                  </a:lnTo>
                  <a:lnTo>
                    <a:pt x="88886" y="1182609"/>
                  </a:lnTo>
                  <a:lnTo>
                    <a:pt x="90330" y="1172786"/>
                  </a:lnTo>
                  <a:cubicBezTo>
                    <a:pt x="100962" y="1172121"/>
                    <a:pt x="115580" y="1178101"/>
                    <a:pt x="120231" y="1164812"/>
                  </a:cubicBezTo>
                  <a:close/>
                  <a:moveTo>
                    <a:pt x="83167" y="1114398"/>
                  </a:moveTo>
                  <a:lnTo>
                    <a:pt x="85718" y="1138424"/>
                  </a:lnTo>
                  <a:lnTo>
                    <a:pt x="83838" y="1114789"/>
                  </a:lnTo>
                  <a:close/>
                  <a:moveTo>
                    <a:pt x="238516" y="643177"/>
                  </a:moveTo>
                  <a:lnTo>
                    <a:pt x="217953" y="651643"/>
                  </a:lnTo>
                  <a:cubicBezTo>
                    <a:pt x="204332" y="651643"/>
                    <a:pt x="192537" y="656627"/>
                    <a:pt x="182487" y="666677"/>
                  </a:cubicBezTo>
                  <a:lnTo>
                    <a:pt x="182011" y="667543"/>
                  </a:lnTo>
                  <a:lnTo>
                    <a:pt x="215915" y="653172"/>
                  </a:lnTo>
                  <a:cubicBezTo>
                    <a:pt x="225217" y="653172"/>
                    <a:pt x="233855" y="654501"/>
                    <a:pt x="238507" y="643870"/>
                  </a:cubicBezTo>
                  <a:close/>
                  <a:moveTo>
                    <a:pt x="393327" y="0"/>
                  </a:moveTo>
                  <a:cubicBezTo>
                    <a:pt x="421900" y="665"/>
                    <a:pt x="448478" y="665"/>
                    <a:pt x="474392" y="665"/>
                  </a:cubicBezTo>
                  <a:cubicBezTo>
                    <a:pt x="481702" y="1329"/>
                    <a:pt x="488346" y="2658"/>
                    <a:pt x="495655" y="2658"/>
                  </a:cubicBezTo>
                  <a:cubicBezTo>
                    <a:pt x="518247" y="2658"/>
                    <a:pt x="528214" y="12625"/>
                    <a:pt x="524227" y="35881"/>
                  </a:cubicBezTo>
                  <a:cubicBezTo>
                    <a:pt x="522234" y="45848"/>
                    <a:pt x="518912" y="56480"/>
                    <a:pt x="532866" y="63124"/>
                  </a:cubicBezTo>
                  <a:cubicBezTo>
                    <a:pt x="544826" y="69105"/>
                    <a:pt x="549477" y="61131"/>
                    <a:pt x="554793" y="54486"/>
                  </a:cubicBezTo>
                  <a:cubicBezTo>
                    <a:pt x="563431" y="44519"/>
                    <a:pt x="570740" y="50500"/>
                    <a:pt x="577385" y="56480"/>
                  </a:cubicBezTo>
                  <a:cubicBezTo>
                    <a:pt x="599977" y="76414"/>
                    <a:pt x="618582" y="98341"/>
                    <a:pt x="626555" y="128242"/>
                  </a:cubicBezTo>
                  <a:cubicBezTo>
                    <a:pt x="636522" y="165452"/>
                    <a:pt x="640509" y="203327"/>
                    <a:pt x="645825" y="241201"/>
                  </a:cubicBezTo>
                  <a:cubicBezTo>
                    <a:pt x="647818" y="256485"/>
                    <a:pt x="645160" y="267780"/>
                    <a:pt x="625891" y="265123"/>
                  </a:cubicBezTo>
                  <a:cubicBezTo>
                    <a:pt x="612602" y="263129"/>
                    <a:pt x="603964" y="265787"/>
                    <a:pt x="604628" y="283063"/>
                  </a:cubicBezTo>
                  <a:cubicBezTo>
                    <a:pt x="604628" y="299010"/>
                    <a:pt x="611273" y="303662"/>
                    <a:pt x="625226" y="301668"/>
                  </a:cubicBezTo>
                  <a:cubicBezTo>
                    <a:pt x="644496" y="299010"/>
                    <a:pt x="649812" y="307648"/>
                    <a:pt x="648483" y="325589"/>
                  </a:cubicBezTo>
                  <a:cubicBezTo>
                    <a:pt x="646489" y="366786"/>
                    <a:pt x="637187" y="406654"/>
                    <a:pt x="625891" y="445858"/>
                  </a:cubicBezTo>
                  <a:cubicBezTo>
                    <a:pt x="619911" y="467121"/>
                    <a:pt x="609944" y="477753"/>
                    <a:pt x="586023" y="473766"/>
                  </a:cubicBezTo>
                  <a:cubicBezTo>
                    <a:pt x="578714" y="472437"/>
                    <a:pt x="570076" y="470444"/>
                    <a:pt x="563431" y="476424"/>
                  </a:cubicBezTo>
                  <a:cubicBezTo>
                    <a:pt x="561438" y="483733"/>
                    <a:pt x="567418" y="487055"/>
                    <a:pt x="571405" y="488384"/>
                  </a:cubicBezTo>
                  <a:cubicBezTo>
                    <a:pt x="588681" y="496358"/>
                    <a:pt x="585358" y="507654"/>
                    <a:pt x="579378" y="520943"/>
                  </a:cubicBezTo>
                  <a:cubicBezTo>
                    <a:pt x="562102" y="562805"/>
                    <a:pt x="545490" y="605331"/>
                    <a:pt x="531537" y="648521"/>
                  </a:cubicBezTo>
                  <a:cubicBezTo>
                    <a:pt x="518912" y="688389"/>
                    <a:pt x="514925" y="726264"/>
                    <a:pt x="538846" y="763474"/>
                  </a:cubicBezTo>
                  <a:cubicBezTo>
                    <a:pt x="547484" y="776763"/>
                    <a:pt x="558115" y="794039"/>
                    <a:pt x="530208" y="802013"/>
                  </a:cubicBezTo>
                  <a:cubicBezTo>
                    <a:pt x="519576" y="805335"/>
                    <a:pt x="522234" y="814638"/>
                    <a:pt x="531537" y="819289"/>
                  </a:cubicBezTo>
                  <a:cubicBezTo>
                    <a:pt x="563431" y="834572"/>
                    <a:pt x="588016" y="859157"/>
                    <a:pt x="613266" y="883078"/>
                  </a:cubicBezTo>
                  <a:cubicBezTo>
                    <a:pt x="639845" y="908328"/>
                    <a:pt x="657121" y="936235"/>
                    <a:pt x="649147" y="974774"/>
                  </a:cubicBezTo>
                  <a:cubicBezTo>
                    <a:pt x="645160" y="994708"/>
                    <a:pt x="643167" y="1015307"/>
                    <a:pt x="674397" y="1013313"/>
                  </a:cubicBezTo>
                  <a:cubicBezTo>
                    <a:pt x="685028" y="1012649"/>
                    <a:pt x="685693" y="1022616"/>
                    <a:pt x="688351" y="1029925"/>
                  </a:cubicBezTo>
                  <a:cubicBezTo>
                    <a:pt x="694995" y="1051188"/>
                    <a:pt x="700976" y="1072451"/>
                    <a:pt x="708285" y="1093714"/>
                  </a:cubicBezTo>
                  <a:cubicBezTo>
                    <a:pt x="713601" y="1107668"/>
                    <a:pt x="706956" y="1117635"/>
                    <a:pt x="700311" y="1128266"/>
                  </a:cubicBezTo>
                  <a:cubicBezTo>
                    <a:pt x="692338" y="1140891"/>
                    <a:pt x="690344" y="1153516"/>
                    <a:pt x="703634" y="1163483"/>
                  </a:cubicBezTo>
                  <a:cubicBezTo>
                    <a:pt x="710943" y="1169463"/>
                    <a:pt x="710943" y="1176773"/>
                    <a:pt x="711607" y="1184746"/>
                  </a:cubicBezTo>
                  <a:cubicBezTo>
                    <a:pt x="715594" y="1213983"/>
                    <a:pt x="710278" y="1243219"/>
                    <a:pt x="711607" y="1272456"/>
                  </a:cubicBezTo>
                  <a:cubicBezTo>
                    <a:pt x="712272" y="1287738"/>
                    <a:pt x="702969" y="1294383"/>
                    <a:pt x="691009" y="1300363"/>
                  </a:cubicBezTo>
                  <a:cubicBezTo>
                    <a:pt x="667752" y="1310995"/>
                    <a:pt x="665759" y="1324284"/>
                    <a:pt x="686357" y="1340231"/>
                  </a:cubicBezTo>
                  <a:cubicBezTo>
                    <a:pt x="695660" y="1347540"/>
                    <a:pt x="701640" y="1354850"/>
                    <a:pt x="699647" y="1366810"/>
                  </a:cubicBezTo>
                  <a:cubicBezTo>
                    <a:pt x="677055" y="1427941"/>
                    <a:pt x="663766" y="1493059"/>
                    <a:pt x="624562" y="1546880"/>
                  </a:cubicBezTo>
                  <a:cubicBezTo>
                    <a:pt x="616588" y="1557512"/>
                    <a:pt x="609279" y="1568143"/>
                    <a:pt x="601306" y="1578775"/>
                  </a:cubicBezTo>
                  <a:cubicBezTo>
                    <a:pt x="597983" y="1579440"/>
                    <a:pt x="596654" y="1581433"/>
                    <a:pt x="597319" y="1584755"/>
                  </a:cubicBezTo>
                  <a:cubicBezTo>
                    <a:pt x="552800" y="1631268"/>
                    <a:pt x="504293" y="1673129"/>
                    <a:pt x="437182" y="1682432"/>
                  </a:cubicBezTo>
                  <a:cubicBezTo>
                    <a:pt x="417248" y="1685090"/>
                    <a:pt x="396650" y="1687748"/>
                    <a:pt x="376716" y="1682432"/>
                  </a:cubicBezTo>
                  <a:cubicBezTo>
                    <a:pt x="356616" y="1676950"/>
                    <a:pt x="338634" y="1668935"/>
                    <a:pt x="322219" y="1659041"/>
                  </a:cubicBezTo>
                  <a:lnTo>
                    <a:pt x="296823" y="1639516"/>
                  </a:lnTo>
                  <a:lnTo>
                    <a:pt x="287466" y="1637569"/>
                  </a:lnTo>
                  <a:lnTo>
                    <a:pt x="267539" y="1620260"/>
                  </a:lnTo>
                  <a:lnTo>
                    <a:pt x="230874" y="1724474"/>
                  </a:lnTo>
                  <a:lnTo>
                    <a:pt x="231197" y="1724756"/>
                  </a:lnTo>
                  <a:lnTo>
                    <a:pt x="229379" y="1731315"/>
                  </a:lnTo>
                  <a:lnTo>
                    <a:pt x="226372" y="1731421"/>
                  </a:lnTo>
                  <a:lnTo>
                    <a:pt x="226372" y="1732082"/>
                  </a:lnTo>
                  <a:lnTo>
                    <a:pt x="226372" y="1752171"/>
                  </a:lnTo>
                  <a:lnTo>
                    <a:pt x="205733" y="1795935"/>
                  </a:lnTo>
                  <a:lnTo>
                    <a:pt x="208616" y="1793620"/>
                  </a:lnTo>
                  <a:lnTo>
                    <a:pt x="200298" y="1817264"/>
                  </a:lnTo>
                  <a:lnTo>
                    <a:pt x="198472" y="1818729"/>
                  </a:lnTo>
                  <a:cubicBezTo>
                    <a:pt x="188173" y="1829776"/>
                    <a:pt x="180366" y="1843232"/>
                    <a:pt x="171395" y="1855192"/>
                  </a:cubicBezTo>
                  <a:lnTo>
                    <a:pt x="167377" y="1853956"/>
                  </a:lnTo>
                  <a:lnTo>
                    <a:pt x="157874" y="1882465"/>
                  </a:lnTo>
                  <a:cubicBezTo>
                    <a:pt x="114566" y="1952164"/>
                    <a:pt x="132837" y="2025923"/>
                    <a:pt x="143665" y="2098328"/>
                  </a:cubicBezTo>
                  <a:cubicBezTo>
                    <a:pt x="147048" y="2123365"/>
                    <a:pt x="172762" y="2136899"/>
                    <a:pt x="193739" y="2148402"/>
                  </a:cubicBezTo>
                  <a:cubicBezTo>
                    <a:pt x="259377" y="2182237"/>
                    <a:pt x="330429" y="2192388"/>
                    <a:pt x="403512" y="2195094"/>
                  </a:cubicBezTo>
                  <a:cubicBezTo>
                    <a:pt x="439377" y="2196448"/>
                    <a:pt x="461031" y="2178853"/>
                    <a:pt x="476594" y="2149080"/>
                  </a:cubicBezTo>
                  <a:cubicBezTo>
                    <a:pt x="479978" y="2142312"/>
                    <a:pt x="482684" y="2136222"/>
                    <a:pt x="486744" y="2130132"/>
                  </a:cubicBezTo>
                  <a:cubicBezTo>
                    <a:pt x="492158" y="2121336"/>
                    <a:pt x="495541" y="2107125"/>
                    <a:pt x="509075" y="2111861"/>
                  </a:cubicBezTo>
                  <a:cubicBezTo>
                    <a:pt x="520579" y="2115922"/>
                    <a:pt x="517195" y="2130809"/>
                    <a:pt x="514488" y="2138929"/>
                  </a:cubicBezTo>
                  <a:cubicBezTo>
                    <a:pt x="504338" y="2168027"/>
                    <a:pt x="513812" y="2198478"/>
                    <a:pt x="507044" y="2227575"/>
                  </a:cubicBezTo>
                  <a:lnTo>
                    <a:pt x="504918" y="2227213"/>
                  </a:lnTo>
                  <a:lnTo>
                    <a:pt x="504294" y="2288426"/>
                  </a:lnTo>
                  <a:cubicBezTo>
                    <a:pt x="510939" y="2301715"/>
                    <a:pt x="502301" y="2310353"/>
                    <a:pt x="495656" y="2318991"/>
                  </a:cubicBezTo>
                  <a:cubicBezTo>
                    <a:pt x="461104" y="2365504"/>
                    <a:pt x="450473" y="2419326"/>
                    <a:pt x="452466" y="2475806"/>
                  </a:cubicBezTo>
                  <a:cubicBezTo>
                    <a:pt x="453130" y="2488430"/>
                    <a:pt x="449808" y="2500391"/>
                    <a:pt x="445821" y="2511687"/>
                  </a:cubicBezTo>
                  <a:lnTo>
                    <a:pt x="444485" y="2512173"/>
                  </a:lnTo>
                  <a:lnTo>
                    <a:pt x="437411" y="2561721"/>
                  </a:lnTo>
                  <a:cubicBezTo>
                    <a:pt x="418661" y="2611089"/>
                    <a:pt x="369075" y="2643357"/>
                    <a:pt x="308276" y="2636380"/>
                  </a:cubicBezTo>
                  <a:cubicBezTo>
                    <a:pt x="252460" y="2629735"/>
                    <a:pt x="196645" y="2627077"/>
                    <a:pt x="140830" y="2619103"/>
                  </a:cubicBezTo>
                  <a:cubicBezTo>
                    <a:pt x="94317" y="2612459"/>
                    <a:pt x="67074" y="2595183"/>
                    <a:pt x="35844" y="2564617"/>
                  </a:cubicBezTo>
                  <a:cubicBezTo>
                    <a:pt x="31193" y="2560630"/>
                    <a:pt x="25877" y="2534716"/>
                    <a:pt x="25877" y="2528071"/>
                  </a:cubicBezTo>
                  <a:cubicBezTo>
                    <a:pt x="24548" y="2464947"/>
                    <a:pt x="18568" y="2401158"/>
                    <a:pt x="45811" y="2341356"/>
                  </a:cubicBezTo>
                  <a:cubicBezTo>
                    <a:pt x="53785" y="2324744"/>
                    <a:pt x="58436" y="2308133"/>
                    <a:pt x="64416" y="2292850"/>
                  </a:cubicBezTo>
                  <a:lnTo>
                    <a:pt x="65133" y="2294828"/>
                  </a:lnTo>
                  <a:cubicBezTo>
                    <a:pt x="65669" y="2271736"/>
                    <a:pt x="66206" y="2248643"/>
                    <a:pt x="66742" y="2225551"/>
                  </a:cubicBezTo>
                  <a:cubicBezTo>
                    <a:pt x="65081" y="2201547"/>
                    <a:pt x="61758" y="2177460"/>
                    <a:pt x="58436" y="2153539"/>
                  </a:cubicBezTo>
                  <a:cubicBezTo>
                    <a:pt x="58438" y="2153543"/>
                    <a:pt x="58441" y="2153546"/>
                    <a:pt x="58443" y="2153550"/>
                  </a:cubicBezTo>
                  <a:cubicBezTo>
                    <a:pt x="58441" y="2153546"/>
                    <a:pt x="58438" y="2153542"/>
                    <a:pt x="58436" y="2153538"/>
                  </a:cubicBezTo>
                  <a:cubicBezTo>
                    <a:pt x="52954" y="2132607"/>
                    <a:pt x="59059" y="2110555"/>
                    <a:pt x="57688" y="2089064"/>
                  </a:cubicBezTo>
                  <a:lnTo>
                    <a:pt x="53187" y="2068133"/>
                  </a:lnTo>
                  <a:cubicBezTo>
                    <a:pt x="53165" y="2068251"/>
                    <a:pt x="53142" y="2068370"/>
                    <a:pt x="53120" y="2068488"/>
                  </a:cubicBezTo>
                  <a:cubicBezTo>
                    <a:pt x="36509" y="2035929"/>
                    <a:pt x="19897" y="2004035"/>
                    <a:pt x="8601" y="1968818"/>
                  </a:cubicBezTo>
                  <a:cubicBezTo>
                    <a:pt x="-6017" y="1922970"/>
                    <a:pt x="-37" y="1879114"/>
                    <a:pt x="11923" y="1835260"/>
                  </a:cubicBezTo>
                  <a:cubicBezTo>
                    <a:pt x="14581" y="1824629"/>
                    <a:pt x="18568" y="1814661"/>
                    <a:pt x="11923" y="1804694"/>
                  </a:cubicBezTo>
                  <a:cubicBezTo>
                    <a:pt x="-702" y="1786754"/>
                    <a:pt x="3950" y="1768149"/>
                    <a:pt x="11923" y="1751537"/>
                  </a:cubicBezTo>
                  <a:cubicBezTo>
                    <a:pt x="29864" y="1715656"/>
                    <a:pt x="49798" y="1681102"/>
                    <a:pt x="69067" y="1645886"/>
                  </a:cubicBezTo>
                  <a:cubicBezTo>
                    <a:pt x="79034" y="1627281"/>
                    <a:pt x="97364" y="1595606"/>
                    <a:pt x="113975" y="1583645"/>
                  </a:cubicBezTo>
                  <a:lnTo>
                    <a:pt x="158770" y="1565484"/>
                  </a:lnTo>
                  <a:lnTo>
                    <a:pt x="164116" y="1560687"/>
                  </a:lnTo>
                  <a:lnTo>
                    <a:pt x="198958" y="1560687"/>
                  </a:lnTo>
                  <a:lnTo>
                    <a:pt x="182242" y="1546168"/>
                  </a:lnTo>
                  <a:cubicBezTo>
                    <a:pt x="150932" y="1502503"/>
                    <a:pt x="123911" y="1446725"/>
                    <a:pt x="102758" y="1382092"/>
                  </a:cubicBezTo>
                  <a:lnTo>
                    <a:pt x="86829" y="1321512"/>
                  </a:lnTo>
                  <a:lnTo>
                    <a:pt x="81904" y="1299997"/>
                  </a:lnTo>
                  <a:cubicBezTo>
                    <a:pt x="76630" y="1272131"/>
                    <a:pt x="72269" y="1244015"/>
                    <a:pt x="68448" y="1215775"/>
                  </a:cubicBezTo>
                  <a:cubicBezTo>
                    <a:pt x="66123" y="1197170"/>
                    <a:pt x="63465" y="1178399"/>
                    <a:pt x="62551" y="1159545"/>
                  </a:cubicBezTo>
                  <a:lnTo>
                    <a:pt x="67074" y="1103375"/>
                  </a:lnTo>
                  <a:lnTo>
                    <a:pt x="67074" y="1000689"/>
                  </a:lnTo>
                  <a:cubicBezTo>
                    <a:pt x="73054" y="999360"/>
                    <a:pt x="78370" y="998031"/>
                    <a:pt x="84350" y="996702"/>
                  </a:cubicBezTo>
                  <a:cubicBezTo>
                    <a:pt x="103952" y="997034"/>
                    <a:pt x="114584" y="996203"/>
                    <a:pt x="119650" y="990970"/>
                  </a:cubicBezTo>
                  <a:lnTo>
                    <a:pt x="120020" y="989859"/>
                  </a:lnTo>
                  <a:lnTo>
                    <a:pt x="107600" y="994777"/>
                  </a:lnTo>
                  <a:cubicBezTo>
                    <a:pt x="101796" y="995629"/>
                    <a:pt x="94196" y="995836"/>
                    <a:pt x="84395" y="995836"/>
                  </a:cubicBezTo>
                  <a:cubicBezTo>
                    <a:pt x="82402" y="984873"/>
                    <a:pt x="83897" y="974241"/>
                    <a:pt x="85891" y="963610"/>
                  </a:cubicBezTo>
                  <a:lnTo>
                    <a:pt x="90224" y="932477"/>
                  </a:lnTo>
                  <a:lnTo>
                    <a:pt x="89666" y="932248"/>
                  </a:lnTo>
                  <a:cubicBezTo>
                    <a:pt x="90995" y="885736"/>
                    <a:pt x="108935" y="844539"/>
                    <a:pt x="125547" y="802677"/>
                  </a:cubicBezTo>
                  <a:cubicBezTo>
                    <a:pt x="140830" y="802677"/>
                    <a:pt x="156113" y="804006"/>
                    <a:pt x="170731" y="803342"/>
                  </a:cubicBezTo>
                  <a:lnTo>
                    <a:pt x="172377" y="801813"/>
                  </a:lnTo>
                  <a:lnTo>
                    <a:pt x="126257" y="801813"/>
                  </a:lnTo>
                  <a:cubicBezTo>
                    <a:pt x="118947" y="749984"/>
                    <a:pt x="142204" y="702143"/>
                    <a:pt x="148849" y="652308"/>
                  </a:cubicBezTo>
                  <a:cubicBezTo>
                    <a:pt x="157487" y="586526"/>
                    <a:pt x="158151" y="520079"/>
                    <a:pt x="139546" y="456290"/>
                  </a:cubicBezTo>
                  <a:cubicBezTo>
                    <a:pt x="122934" y="398482"/>
                    <a:pt x="126921" y="340673"/>
                    <a:pt x="126921" y="282200"/>
                  </a:cubicBezTo>
                  <a:lnTo>
                    <a:pt x="127914" y="274259"/>
                  </a:lnTo>
                  <a:lnTo>
                    <a:pt x="133074" y="261454"/>
                  </a:lnTo>
                  <a:lnTo>
                    <a:pt x="141965" y="242809"/>
                  </a:lnTo>
                  <a:cubicBezTo>
                    <a:pt x="141885" y="241868"/>
                    <a:pt x="141804" y="240928"/>
                    <a:pt x="141724" y="239987"/>
                  </a:cubicBezTo>
                  <a:lnTo>
                    <a:pt x="173389" y="161405"/>
                  </a:lnTo>
                  <a:lnTo>
                    <a:pt x="174718" y="152827"/>
                  </a:lnTo>
                  <a:cubicBezTo>
                    <a:pt x="179203" y="133225"/>
                    <a:pt x="184934" y="114371"/>
                    <a:pt x="192472" y="97074"/>
                  </a:cubicBezTo>
                  <a:lnTo>
                    <a:pt x="212242" y="64986"/>
                  </a:lnTo>
                  <a:lnTo>
                    <a:pt x="216248" y="55044"/>
                  </a:lnTo>
                  <a:lnTo>
                    <a:pt x="217945" y="55728"/>
                  </a:lnTo>
                  <a:lnTo>
                    <a:pt x="221064" y="50666"/>
                  </a:lnTo>
                  <a:cubicBezTo>
                    <a:pt x="244487" y="23921"/>
                    <a:pt x="277378" y="6645"/>
                    <a:pt x="324223" y="5316"/>
                  </a:cubicBezTo>
                  <a:cubicBezTo>
                    <a:pt x="347479" y="4651"/>
                    <a:pt x="370071" y="1993"/>
                    <a:pt x="39332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E653BDB3-0611-4767-BA2E-31F7122F93FB}"/>
                </a:ext>
              </a:extLst>
            </p:cNvPr>
            <p:cNvSpPr/>
            <p:nvPr/>
          </p:nvSpPr>
          <p:spPr>
            <a:xfrm>
              <a:off x="735233" y="8700"/>
              <a:ext cx="2682856" cy="1977468"/>
            </a:xfrm>
            <a:custGeom>
              <a:avLst/>
              <a:gdLst>
                <a:gd name="connsiteX0" fmla="*/ 1049185 w 2682856"/>
                <a:gd name="connsiteY0" fmla="*/ 392144 h 1977468"/>
                <a:gd name="connsiteX1" fmla="*/ 1047191 w 2682856"/>
                <a:gd name="connsiteY1" fmla="*/ 393473 h 1977468"/>
                <a:gd name="connsiteX2" fmla="*/ 1048520 w 2682856"/>
                <a:gd name="connsiteY2" fmla="*/ 395466 h 1977468"/>
                <a:gd name="connsiteX3" fmla="*/ 1051178 w 2682856"/>
                <a:gd name="connsiteY3" fmla="*/ 393473 h 1977468"/>
                <a:gd name="connsiteX4" fmla="*/ 1049185 w 2682856"/>
                <a:gd name="connsiteY4" fmla="*/ 392144 h 1977468"/>
                <a:gd name="connsiteX5" fmla="*/ 396678 w 2682856"/>
                <a:gd name="connsiteY5" fmla="*/ 164896 h 1977468"/>
                <a:gd name="connsiteX6" fmla="*/ 380731 w 2682856"/>
                <a:gd name="connsiteY6" fmla="*/ 217389 h 1977468"/>
                <a:gd name="connsiteX7" fmla="*/ 381395 w 2682856"/>
                <a:gd name="connsiteY7" fmla="*/ 410749 h 1977468"/>
                <a:gd name="connsiteX8" fmla="*/ 398007 w 2682856"/>
                <a:gd name="connsiteY8" fmla="*/ 445967 h 1977468"/>
                <a:gd name="connsiteX9" fmla="*/ 404651 w 2682856"/>
                <a:gd name="connsiteY9" fmla="*/ 448624 h 1977468"/>
                <a:gd name="connsiteX10" fmla="*/ 441197 w 2682856"/>
                <a:gd name="connsiteY10" fmla="*/ 437327 h 1977468"/>
                <a:gd name="connsiteX11" fmla="*/ 449171 w 2682856"/>
                <a:gd name="connsiteY11" fmla="*/ 424703 h 1977468"/>
                <a:gd name="connsiteX12" fmla="*/ 427908 w 2682856"/>
                <a:gd name="connsiteY12" fmla="*/ 291145 h 1977468"/>
                <a:gd name="connsiteX13" fmla="*/ 396678 w 2682856"/>
                <a:gd name="connsiteY13" fmla="*/ 164896 h 1977468"/>
                <a:gd name="connsiteX14" fmla="*/ 412625 w 2682856"/>
                <a:gd name="connsiteY14" fmla="*/ 1437 h 1977468"/>
                <a:gd name="connsiteX15" fmla="*/ 427243 w 2682856"/>
                <a:gd name="connsiteY15" fmla="*/ 109081 h 1977468"/>
                <a:gd name="connsiteX16" fmla="*/ 477743 w 2682856"/>
                <a:gd name="connsiteY16" fmla="*/ 338986 h 1977468"/>
                <a:gd name="connsiteX17" fmla="*/ 487045 w 2682856"/>
                <a:gd name="connsiteY17" fmla="*/ 441315 h 1977468"/>
                <a:gd name="connsiteX18" fmla="*/ 507644 w 2682856"/>
                <a:gd name="connsiteY18" fmla="*/ 558926 h 1977468"/>
                <a:gd name="connsiteX19" fmla="*/ 528907 w 2682856"/>
                <a:gd name="connsiteY19" fmla="*/ 645971 h 1977468"/>
                <a:gd name="connsiteX20" fmla="*/ 524920 w 2682856"/>
                <a:gd name="connsiteY20" fmla="*/ 711753 h 1977468"/>
                <a:gd name="connsiteX21" fmla="*/ 534887 w 2682856"/>
                <a:gd name="connsiteY21" fmla="*/ 740325 h 1977468"/>
                <a:gd name="connsiteX22" fmla="*/ 564788 w 2682856"/>
                <a:gd name="connsiteY22" fmla="*/ 810095 h 1977468"/>
                <a:gd name="connsiteX23" fmla="*/ 564124 w 2682856"/>
                <a:gd name="connsiteY23" fmla="*/ 841989 h 1977468"/>
                <a:gd name="connsiteX24" fmla="*/ 360797 w 2682856"/>
                <a:gd name="connsiteY24" fmla="*/ 931028 h 1977468"/>
                <a:gd name="connsiteX25" fmla="*/ 162785 w 2682856"/>
                <a:gd name="connsiteY25" fmla="*/ 994816 h 1977468"/>
                <a:gd name="connsiteX26" fmla="*/ 58464 w 2682856"/>
                <a:gd name="connsiteY26" fmla="*/ 981527 h 1977468"/>
                <a:gd name="connsiteX27" fmla="*/ 71089 w 2682856"/>
                <a:gd name="connsiteY27" fmla="*/ 939666 h 1977468"/>
                <a:gd name="connsiteX28" fmla="*/ 47168 w 2682856"/>
                <a:gd name="connsiteY28" fmla="*/ 735010 h 1977468"/>
                <a:gd name="connsiteX29" fmla="*/ 36537 w 2682856"/>
                <a:gd name="connsiteY29" fmla="*/ 666570 h 1977468"/>
                <a:gd name="connsiteX30" fmla="*/ 12616 w 2682856"/>
                <a:gd name="connsiteY30" fmla="*/ 553610 h 1977468"/>
                <a:gd name="connsiteX31" fmla="*/ 13945 w 2682856"/>
                <a:gd name="connsiteY31" fmla="*/ 542979 h 1977468"/>
                <a:gd name="connsiteX32" fmla="*/ 33214 w 2682856"/>
                <a:gd name="connsiteY32" fmla="*/ 451282 h 1977468"/>
                <a:gd name="connsiteX33" fmla="*/ 31221 w 2682856"/>
                <a:gd name="connsiteY33" fmla="*/ 326361 h 1977468"/>
                <a:gd name="connsiteX34" fmla="*/ 35208 w 2682856"/>
                <a:gd name="connsiteY34" fmla="*/ 273204 h 1977468"/>
                <a:gd name="connsiteX35" fmla="*/ 20589 w 2682856"/>
                <a:gd name="connsiteY35" fmla="*/ 253270 h 1977468"/>
                <a:gd name="connsiteX36" fmla="*/ 1320 w 2682856"/>
                <a:gd name="connsiteY36" fmla="*/ 230014 h 1977468"/>
                <a:gd name="connsiteX37" fmla="*/ 41852 w 2682856"/>
                <a:gd name="connsiteY37" fmla="*/ 89147 h 1977468"/>
                <a:gd name="connsiteX38" fmla="*/ 81720 w 2682856"/>
                <a:gd name="connsiteY38" fmla="*/ 2101 h 1977468"/>
                <a:gd name="connsiteX39" fmla="*/ 412625 w 2682856"/>
                <a:gd name="connsiteY39" fmla="*/ 1437 h 1977468"/>
                <a:gd name="connsiteX40" fmla="*/ 2534933 w 2682856"/>
                <a:gd name="connsiteY40" fmla="*/ 108 h 1977468"/>
                <a:gd name="connsiteX41" fmla="*/ 2551545 w 2682856"/>
                <a:gd name="connsiteY41" fmla="*/ 5424 h 1977468"/>
                <a:gd name="connsiteX42" fmla="*/ 2629952 w 2682856"/>
                <a:gd name="connsiteY42" fmla="*/ 190146 h 1977468"/>
                <a:gd name="connsiteX43" fmla="*/ 2653208 w 2682856"/>
                <a:gd name="connsiteY43" fmla="*/ 251277 h 1977468"/>
                <a:gd name="connsiteX44" fmla="*/ 2675136 w 2682856"/>
                <a:gd name="connsiteY44" fmla="*/ 392809 h 1977468"/>
                <a:gd name="connsiteX45" fmla="*/ 2670485 w 2682856"/>
                <a:gd name="connsiteY45" fmla="*/ 453940 h 1977468"/>
                <a:gd name="connsiteX46" fmla="*/ 2663175 w 2682856"/>
                <a:gd name="connsiteY46" fmla="*/ 819397 h 1977468"/>
                <a:gd name="connsiteX47" fmla="*/ 2660517 w 2682856"/>
                <a:gd name="connsiteY47" fmla="*/ 1097144 h 1977468"/>
                <a:gd name="connsiteX48" fmla="*/ 2667162 w 2682856"/>
                <a:gd name="connsiteY48" fmla="*/ 1139005 h 1977468"/>
                <a:gd name="connsiteX49" fmla="*/ 2643241 w 2682856"/>
                <a:gd name="connsiteY49" fmla="*/ 1228044 h 1977468"/>
                <a:gd name="connsiteX50" fmla="*/ 2629287 w 2682856"/>
                <a:gd name="connsiteY50" fmla="*/ 1313760 h 1977468"/>
                <a:gd name="connsiteX51" fmla="*/ 2636597 w 2682856"/>
                <a:gd name="connsiteY51" fmla="*/ 1341668 h 1977468"/>
                <a:gd name="connsiteX52" fmla="*/ 2643906 w 2682856"/>
                <a:gd name="connsiteY52" fmla="*/ 1709782 h 1977468"/>
                <a:gd name="connsiteX53" fmla="*/ 2643906 w 2682856"/>
                <a:gd name="connsiteY53" fmla="*/ 1771578 h 1977468"/>
                <a:gd name="connsiteX54" fmla="*/ 2661846 w 2682856"/>
                <a:gd name="connsiteY54" fmla="*/ 1828722 h 1977468"/>
                <a:gd name="connsiteX55" fmla="*/ 2617992 w 2682856"/>
                <a:gd name="connsiteY55" fmla="*/ 1911781 h 1977468"/>
                <a:gd name="connsiteX56" fmla="*/ 2419980 w 2682856"/>
                <a:gd name="connsiteY56" fmla="*/ 1972911 h 1977468"/>
                <a:gd name="connsiteX57" fmla="*/ 2399382 w 2682856"/>
                <a:gd name="connsiteY57" fmla="*/ 1957629 h 1977468"/>
                <a:gd name="connsiteX58" fmla="*/ 2352869 w 2682856"/>
                <a:gd name="connsiteY58" fmla="*/ 1828058 h 1977468"/>
                <a:gd name="connsiteX59" fmla="*/ 2302370 w 2682856"/>
                <a:gd name="connsiteY59" fmla="*/ 1655296 h 1977468"/>
                <a:gd name="connsiteX60" fmla="*/ 2302370 w 2682856"/>
                <a:gd name="connsiteY60" fmla="*/ 1497817 h 1977468"/>
                <a:gd name="connsiteX61" fmla="*/ 2501710 w 2682856"/>
                <a:gd name="connsiteY61" fmla="*/ 1506456 h 1977468"/>
                <a:gd name="connsiteX62" fmla="*/ 2468487 w 2682856"/>
                <a:gd name="connsiteY62" fmla="*/ 1495824 h 1977468"/>
                <a:gd name="connsiteX63" fmla="*/ 2489749 w 2682856"/>
                <a:gd name="connsiteY63" fmla="*/ 1451969 h 1977468"/>
                <a:gd name="connsiteX64" fmla="*/ 2497723 w 2682856"/>
                <a:gd name="connsiteY64" fmla="*/ 1433364 h 1977468"/>
                <a:gd name="connsiteX65" fmla="*/ 2518322 w 2682856"/>
                <a:gd name="connsiteY65" fmla="*/ 1408114 h 1977468"/>
                <a:gd name="connsiteX66" fmla="*/ 2470480 w 2682856"/>
                <a:gd name="connsiteY66" fmla="*/ 1414759 h 1977468"/>
                <a:gd name="connsiteX67" fmla="*/ 2482440 w 2682856"/>
                <a:gd name="connsiteY67" fmla="*/ 1400141 h 1977468"/>
                <a:gd name="connsiteX68" fmla="*/ 2484434 w 2682856"/>
                <a:gd name="connsiteY68" fmla="*/ 1339674 h 1977468"/>
                <a:gd name="connsiteX69" fmla="*/ 2482440 w 2682856"/>
                <a:gd name="connsiteY69" fmla="*/ 1337681 h 1977468"/>
                <a:gd name="connsiteX70" fmla="*/ 2467822 w 2682856"/>
                <a:gd name="connsiteY70" fmla="*/ 1278543 h 1977468"/>
                <a:gd name="connsiteX71" fmla="*/ 2484434 w 2682856"/>
                <a:gd name="connsiteY71" fmla="*/ 1214090 h 1977468"/>
                <a:gd name="connsiteX72" fmla="*/ 2486427 w 2682856"/>
                <a:gd name="connsiteY72" fmla="*/ 1211432 h 1977468"/>
                <a:gd name="connsiteX73" fmla="*/ 2483769 w 2682856"/>
                <a:gd name="connsiteY73" fmla="*/ 1213426 h 1977468"/>
                <a:gd name="connsiteX74" fmla="*/ 2461842 w 2682856"/>
                <a:gd name="connsiteY74" fmla="*/ 1226050 h 1977468"/>
                <a:gd name="connsiteX75" fmla="*/ 2490414 w 2682856"/>
                <a:gd name="connsiteY75" fmla="*/ 1121729 h 1977468"/>
                <a:gd name="connsiteX76" fmla="*/ 2470480 w 2682856"/>
                <a:gd name="connsiteY76" fmla="*/ 1103788 h 1977468"/>
                <a:gd name="connsiteX77" fmla="*/ 2487092 w 2682856"/>
                <a:gd name="connsiteY77" fmla="*/ 1058605 h 1977468"/>
                <a:gd name="connsiteX78" fmla="*/ 2482440 w 2682856"/>
                <a:gd name="connsiteY78" fmla="*/ 1043322 h 1977468"/>
                <a:gd name="connsiteX79" fmla="*/ 2457191 w 2682856"/>
                <a:gd name="connsiteY79" fmla="*/ 990165 h 1977468"/>
                <a:gd name="connsiteX80" fmla="*/ 2453204 w 2682856"/>
                <a:gd name="connsiteY80" fmla="*/ 960264 h 1977468"/>
                <a:gd name="connsiteX81" fmla="*/ 2426625 w 2682856"/>
                <a:gd name="connsiteY81" fmla="*/ 973553 h 1977468"/>
                <a:gd name="connsiteX82" fmla="*/ 2419980 w 2682856"/>
                <a:gd name="connsiteY82" fmla="*/ 973553 h 1977468"/>
                <a:gd name="connsiteX83" fmla="*/ 2425296 w 2682856"/>
                <a:gd name="connsiteY83" fmla="*/ 960928 h 1977468"/>
                <a:gd name="connsiteX84" fmla="*/ 2478454 w 2682856"/>
                <a:gd name="connsiteY84" fmla="*/ 865245 h 1977468"/>
                <a:gd name="connsiteX85" fmla="*/ 2479782 w 2682856"/>
                <a:gd name="connsiteY85" fmla="*/ 851291 h 1977468"/>
                <a:gd name="connsiteX86" fmla="*/ 2467158 w 2682856"/>
                <a:gd name="connsiteY86" fmla="*/ 851955 h 1977468"/>
                <a:gd name="connsiteX87" fmla="*/ 2429947 w 2682856"/>
                <a:gd name="connsiteY87" fmla="*/ 855942 h 1977468"/>
                <a:gd name="connsiteX88" fmla="*/ 2500381 w 2682856"/>
                <a:gd name="connsiteY88" fmla="*/ 804114 h 1977468"/>
                <a:gd name="connsiteX89" fmla="*/ 2458520 w 2682856"/>
                <a:gd name="connsiteY89" fmla="*/ 796805 h 1977468"/>
                <a:gd name="connsiteX90" fmla="*/ 2438586 w 2682856"/>
                <a:gd name="connsiteY90" fmla="*/ 788831 h 1977468"/>
                <a:gd name="connsiteX91" fmla="*/ 2452539 w 2682856"/>
                <a:gd name="connsiteY91" fmla="*/ 765575 h 1977468"/>
                <a:gd name="connsiteX92" fmla="*/ 2464500 w 2682856"/>
                <a:gd name="connsiteY92" fmla="*/ 754279 h 1977468"/>
                <a:gd name="connsiteX93" fmla="*/ 2453868 w 2682856"/>
                <a:gd name="connsiteY93" fmla="*/ 722384 h 1977468"/>
                <a:gd name="connsiteX94" fmla="*/ 2473802 w 2682856"/>
                <a:gd name="connsiteY94" fmla="*/ 661918 h 1977468"/>
                <a:gd name="connsiteX95" fmla="*/ 2489749 w 2682856"/>
                <a:gd name="connsiteY95" fmla="*/ 398789 h 1977468"/>
                <a:gd name="connsiteX96" fmla="*/ 2481776 w 2682856"/>
                <a:gd name="connsiteY96" fmla="*/ 380848 h 1977468"/>
                <a:gd name="connsiteX97" fmla="*/ 2459184 w 2682856"/>
                <a:gd name="connsiteY97" fmla="*/ 412078 h 1977468"/>
                <a:gd name="connsiteX98" fmla="*/ 2447888 w 2682856"/>
                <a:gd name="connsiteY98" fmla="*/ 448624 h 1977468"/>
                <a:gd name="connsiteX99" fmla="*/ 2414000 w 2682856"/>
                <a:gd name="connsiteY99" fmla="*/ 582182 h 1977468"/>
                <a:gd name="connsiteX100" fmla="*/ 2396059 w 2682856"/>
                <a:gd name="connsiteY100" fmla="*/ 585504 h 1977468"/>
                <a:gd name="connsiteX101" fmla="*/ 2388750 w 2682856"/>
                <a:gd name="connsiteY101" fmla="*/ 525702 h 1977468"/>
                <a:gd name="connsiteX102" fmla="*/ 2461177 w 2682856"/>
                <a:gd name="connsiteY102" fmla="*/ 376861 h 1977468"/>
                <a:gd name="connsiteX103" fmla="*/ 2428618 w 2682856"/>
                <a:gd name="connsiteY103" fmla="*/ 273204 h 1977468"/>
                <a:gd name="connsiteX104" fmla="*/ 2335593 w 2682856"/>
                <a:gd name="connsiteY104" fmla="*/ 222705 h 1977468"/>
                <a:gd name="connsiteX105" fmla="*/ 2404698 w 2682856"/>
                <a:gd name="connsiteY105" fmla="*/ 238652 h 1977468"/>
                <a:gd name="connsiteX106" fmla="*/ 2446559 w 2682856"/>
                <a:gd name="connsiteY106" fmla="*/ 243968 h 1977468"/>
                <a:gd name="connsiteX107" fmla="*/ 2443901 w 2682856"/>
                <a:gd name="connsiteY107" fmla="*/ 198120 h 1977468"/>
                <a:gd name="connsiteX108" fmla="*/ 2440579 w 2682856"/>
                <a:gd name="connsiteY108" fmla="*/ 190811 h 1977468"/>
                <a:gd name="connsiteX109" fmla="*/ 2355527 w 2682856"/>
                <a:gd name="connsiteY109" fmla="*/ 33332 h 1977468"/>
                <a:gd name="connsiteX110" fmla="*/ 2344896 w 2682856"/>
                <a:gd name="connsiteY110" fmla="*/ 773 h 1977468"/>
                <a:gd name="connsiteX111" fmla="*/ 2534933 w 2682856"/>
                <a:gd name="connsiteY111" fmla="*/ 108 h 1977468"/>
                <a:gd name="connsiteX112" fmla="*/ 2045222 w 2682856"/>
                <a:gd name="connsiteY112" fmla="*/ 108 h 1977468"/>
                <a:gd name="connsiteX113" fmla="*/ 2071801 w 2682856"/>
                <a:gd name="connsiteY113" fmla="*/ 1437 h 1977468"/>
                <a:gd name="connsiteX114" fmla="*/ 2114327 w 2682856"/>
                <a:gd name="connsiteY114" fmla="*/ 42634 h 1977468"/>
                <a:gd name="connsiteX115" fmla="*/ 2031933 w 2682856"/>
                <a:gd name="connsiteY115" fmla="*/ 51272 h 1977468"/>
                <a:gd name="connsiteX116" fmla="*/ 1949539 w 2682856"/>
                <a:gd name="connsiteY116" fmla="*/ 115725 h 1977468"/>
                <a:gd name="connsiteX117" fmla="*/ 1930269 w 2682856"/>
                <a:gd name="connsiteY117" fmla="*/ 265230 h 1977468"/>
                <a:gd name="connsiteX118" fmla="*/ 1926947 w 2682856"/>
                <a:gd name="connsiteY118" fmla="*/ 354933 h 1977468"/>
                <a:gd name="connsiteX119" fmla="*/ 1908342 w 2682856"/>
                <a:gd name="connsiteY119" fmla="*/ 462577 h 1977468"/>
                <a:gd name="connsiteX120" fmla="*/ 1894388 w 2682856"/>
                <a:gd name="connsiteY120" fmla="*/ 620720 h 1977468"/>
                <a:gd name="connsiteX121" fmla="*/ 1895052 w 2682856"/>
                <a:gd name="connsiteY121" fmla="*/ 644641 h 1977468"/>
                <a:gd name="connsiteX122" fmla="*/ 1914986 w 2682856"/>
                <a:gd name="connsiteY122" fmla="*/ 769562 h 1977468"/>
                <a:gd name="connsiteX123" fmla="*/ 1934256 w 2682856"/>
                <a:gd name="connsiteY123" fmla="*/ 824713 h 1977468"/>
                <a:gd name="connsiteX124" fmla="*/ 1940236 w 2682856"/>
                <a:gd name="connsiteY124" fmla="*/ 877870 h 1977468"/>
                <a:gd name="connsiteX125" fmla="*/ 1943559 w 2682856"/>
                <a:gd name="connsiteY125" fmla="*/ 940330 h 1977468"/>
                <a:gd name="connsiteX126" fmla="*/ 1986084 w 2682856"/>
                <a:gd name="connsiteY126" fmla="*/ 1091164 h 1977468"/>
                <a:gd name="connsiteX127" fmla="*/ 2001367 w 2682856"/>
                <a:gd name="connsiteY127" fmla="*/ 1217413 h 1977468"/>
                <a:gd name="connsiteX128" fmla="*/ 2016650 w 2682856"/>
                <a:gd name="connsiteY128" fmla="*/ 1265919 h 1977468"/>
                <a:gd name="connsiteX129" fmla="*/ 2039242 w 2682856"/>
                <a:gd name="connsiteY129" fmla="*/ 1388181 h 1977468"/>
                <a:gd name="connsiteX130" fmla="*/ 2057182 w 2682856"/>
                <a:gd name="connsiteY130" fmla="*/ 1418746 h 1977468"/>
                <a:gd name="connsiteX131" fmla="*/ 2128945 w 2682856"/>
                <a:gd name="connsiteY131" fmla="*/ 1484529 h 1977468"/>
                <a:gd name="connsiteX132" fmla="*/ 2191405 w 2682856"/>
                <a:gd name="connsiteY132" fmla="*/ 1634698 h 1977468"/>
                <a:gd name="connsiteX133" fmla="*/ 2191405 w 2682856"/>
                <a:gd name="connsiteY133" fmla="*/ 1643336 h 1977468"/>
                <a:gd name="connsiteX134" fmla="*/ 2101702 w 2682856"/>
                <a:gd name="connsiteY134" fmla="*/ 1589514 h 1977468"/>
                <a:gd name="connsiteX135" fmla="*/ 1705015 w 2682856"/>
                <a:gd name="connsiteY135" fmla="*/ 1521739 h 1977468"/>
                <a:gd name="connsiteX136" fmla="*/ 1283077 w 2682856"/>
                <a:gd name="connsiteY136" fmla="*/ 1509114 h 1977468"/>
                <a:gd name="connsiteX137" fmla="*/ 1054500 w 2682856"/>
                <a:gd name="connsiteY137" fmla="*/ 1529712 h 1977468"/>
                <a:gd name="connsiteX138" fmla="*/ 1017290 w 2682856"/>
                <a:gd name="connsiteY138" fmla="*/ 1532370 h 1977468"/>
                <a:gd name="connsiteX139" fmla="*/ 1002672 w 2682856"/>
                <a:gd name="connsiteY139" fmla="*/ 1491838 h 1977468"/>
                <a:gd name="connsiteX140" fmla="*/ 976093 w 2682856"/>
                <a:gd name="connsiteY140" fmla="*/ 1465259 h 1977468"/>
                <a:gd name="connsiteX141" fmla="*/ 985396 w 2682856"/>
                <a:gd name="connsiteY141" fmla="*/ 1428713 h 1977468"/>
                <a:gd name="connsiteX142" fmla="*/ 1027257 w 2682856"/>
                <a:gd name="connsiteY142" fmla="*/ 1412102 h 1977468"/>
                <a:gd name="connsiteX143" fmla="*/ 1037889 w 2682856"/>
                <a:gd name="connsiteY143" fmla="*/ 1389510 h 1977468"/>
                <a:gd name="connsiteX144" fmla="*/ 1019948 w 2682856"/>
                <a:gd name="connsiteY144" fmla="*/ 1380872 h 1977468"/>
                <a:gd name="connsiteX145" fmla="*/ 977422 w 2682856"/>
                <a:gd name="connsiteY145" fmla="*/ 1376221 h 1977468"/>
                <a:gd name="connsiteX146" fmla="*/ 814628 w 2682856"/>
                <a:gd name="connsiteY146" fmla="*/ 1376885 h 1977468"/>
                <a:gd name="connsiteX147" fmla="*/ 789378 w 2682856"/>
                <a:gd name="connsiteY147" fmla="*/ 1372234 h 1977468"/>
                <a:gd name="connsiteX148" fmla="*/ 938219 w 2682856"/>
                <a:gd name="connsiteY148" fmla="*/ 1277879 h 1977468"/>
                <a:gd name="connsiteX149" fmla="*/ 863134 w 2682856"/>
                <a:gd name="connsiteY149" fmla="*/ 1222729 h 1977468"/>
                <a:gd name="connsiteX150" fmla="*/ 865127 w 2682856"/>
                <a:gd name="connsiteY150" fmla="*/ 1153624 h 1977468"/>
                <a:gd name="connsiteX151" fmla="*/ 889713 w 2682856"/>
                <a:gd name="connsiteY151" fmla="*/ 1095815 h 1977468"/>
                <a:gd name="connsiteX152" fmla="*/ 958153 w 2682856"/>
                <a:gd name="connsiteY152" fmla="*/ 1070566 h 1977468"/>
                <a:gd name="connsiteX153" fmla="*/ 867785 w 2682856"/>
                <a:gd name="connsiteY153" fmla="*/ 1065914 h 1977468"/>
                <a:gd name="connsiteX154" fmla="*/ 853167 w 2682856"/>
                <a:gd name="connsiteY154" fmla="*/ 1029369 h 1977468"/>
                <a:gd name="connsiteX155" fmla="*/ 879746 w 2682856"/>
                <a:gd name="connsiteY155" fmla="*/ 1000132 h 1977468"/>
                <a:gd name="connsiteX156" fmla="*/ 952837 w 2682856"/>
                <a:gd name="connsiteY156" fmla="*/ 972224 h 1977468"/>
                <a:gd name="connsiteX157" fmla="*/ 990047 w 2682856"/>
                <a:gd name="connsiteY157" fmla="*/ 971560 h 1977468"/>
                <a:gd name="connsiteX158" fmla="*/ 970778 w 2682856"/>
                <a:gd name="connsiteY158" fmla="*/ 943652 h 1977468"/>
                <a:gd name="connsiteX159" fmla="*/ 914962 w 2682856"/>
                <a:gd name="connsiteY159" fmla="*/ 892488 h 1977468"/>
                <a:gd name="connsiteX160" fmla="*/ 834562 w 2682856"/>
                <a:gd name="connsiteY160" fmla="*/ 857272 h 1977468"/>
                <a:gd name="connsiteX161" fmla="*/ 819944 w 2682856"/>
                <a:gd name="connsiteY161" fmla="*/ 841989 h 1977468"/>
                <a:gd name="connsiteX162" fmla="*/ 841207 w 2682856"/>
                <a:gd name="connsiteY162" fmla="*/ 835344 h 1977468"/>
                <a:gd name="connsiteX163" fmla="*/ 880410 w 2682856"/>
                <a:gd name="connsiteY163" fmla="*/ 826706 h 1977468"/>
                <a:gd name="connsiteX164" fmla="*/ 841871 w 2682856"/>
                <a:gd name="connsiteY164" fmla="*/ 805443 h 1977468"/>
                <a:gd name="connsiteX165" fmla="*/ 929581 w 2682856"/>
                <a:gd name="connsiteY165" fmla="*/ 746970 h 1977468"/>
                <a:gd name="connsiteX166" fmla="*/ 716287 w 2682856"/>
                <a:gd name="connsiteY166" fmla="*/ 601451 h 1977468"/>
                <a:gd name="connsiteX167" fmla="*/ 717616 w 2682856"/>
                <a:gd name="connsiteY167" fmla="*/ 600122 h 1977468"/>
                <a:gd name="connsiteX168" fmla="*/ 897022 w 2682856"/>
                <a:gd name="connsiteY168" fmla="*/ 660588 h 1977468"/>
                <a:gd name="connsiteX169" fmla="*/ 877088 w 2682856"/>
                <a:gd name="connsiteY169" fmla="*/ 560254 h 1977468"/>
                <a:gd name="connsiteX170" fmla="*/ 860476 w 2682856"/>
                <a:gd name="connsiteY170" fmla="*/ 463906 h 1977468"/>
                <a:gd name="connsiteX171" fmla="*/ 858483 w 2682856"/>
                <a:gd name="connsiteY171" fmla="*/ 436663 h 1977468"/>
                <a:gd name="connsiteX172" fmla="*/ 861805 w 2682856"/>
                <a:gd name="connsiteY172" fmla="*/ 393473 h 1977468"/>
                <a:gd name="connsiteX173" fmla="*/ 847851 w 2682856"/>
                <a:gd name="connsiteY173" fmla="*/ 352940 h 1977468"/>
                <a:gd name="connsiteX174" fmla="*/ 845858 w 2682856"/>
                <a:gd name="connsiteY174" fmla="*/ 337657 h 1977468"/>
                <a:gd name="connsiteX175" fmla="*/ 863134 w 2682856"/>
                <a:gd name="connsiteY175" fmla="*/ 338986 h 1977468"/>
                <a:gd name="connsiteX176" fmla="*/ 1007323 w 2682856"/>
                <a:gd name="connsiteY176" fmla="*/ 386163 h 1977468"/>
                <a:gd name="connsiteX177" fmla="*/ 1036560 w 2682856"/>
                <a:gd name="connsiteY177" fmla="*/ 386828 h 1977468"/>
                <a:gd name="connsiteX178" fmla="*/ 993369 w 2682856"/>
                <a:gd name="connsiteY178" fmla="*/ 350947 h 1977468"/>
                <a:gd name="connsiteX179" fmla="*/ 608643 w 2682856"/>
                <a:gd name="connsiteY179" fmla="*/ 2101 h 1977468"/>
                <a:gd name="connsiteX180" fmla="*/ 772102 w 2682856"/>
                <a:gd name="connsiteY180" fmla="*/ 1437 h 1977468"/>
                <a:gd name="connsiteX181" fmla="*/ 2045222 w 2682856"/>
                <a:gd name="connsiteY181" fmla="*/ 108 h 197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2682856" h="1977468">
                  <a:moveTo>
                    <a:pt x="1049185" y="392144"/>
                  </a:moveTo>
                  <a:cubicBezTo>
                    <a:pt x="1048520" y="392808"/>
                    <a:pt x="1047856" y="392808"/>
                    <a:pt x="1047191" y="393473"/>
                  </a:cubicBezTo>
                  <a:cubicBezTo>
                    <a:pt x="1047856" y="394137"/>
                    <a:pt x="1047856" y="394802"/>
                    <a:pt x="1048520" y="395466"/>
                  </a:cubicBezTo>
                  <a:cubicBezTo>
                    <a:pt x="1049185" y="394802"/>
                    <a:pt x="1050514" y="394137"/>
                    <a:pt x="1051178" y="393473"/>
                  </a:cubicBezTo>
                  <a:cubicBezTo>
                    <a:pt x="1050514" y="392808"/>
                    <a:pt x="1049849" y="392808"/>
                    <a:pt x="1049185" y="392144"/>
                  </a:cubicBezTo>
                  <a:close/>
                  <a:moveTo>
                    <a:pt x="396678" y="164896"/>
                  </a:moveTo>
                  <a:cubicBezTo>
                    <a:pt x="380731" y="181508"/>
                    <a:pt x="380731" y="199448"/>
                    <a:pt x="380731" y="217389"/>
                  </a:cubicBezTo>
                  <a:cubicBezTo>
                    <a:pt x="379402" y="281842"/>
                    <a:pt x="400000" y="345631"/>
                    <a:pt x="381395" y="410749"/>
                  </a:cubicBezTo>
                  <a:cubicBezTo>
                    <a:pt x="377408" y="425368"/>
                    <a:pt x="390033" y="435335"/>
                    <a:pt x="398007" y="445967"/>
                  </a:cubicBezTo>
                  <a:cubicBezTo>
                    <a:pt x="399336" y="447959"/>
                    <a:pt x="404651" y="448624"/>
                    <a:pt x="404651" y="448624"/>
                  </a:cubicBezTo>
                  <a:cubicBezTo>
                    <a:pt x="412625" y="430684"/>
                    <a:pt x="428572" y="439986"/>
                    <a:pt x="441197" y="437327"/>
                  </a:cubicBezTo>
                  <a:cubicBezTo>
                    <a:pt x="448506" y="435999"/>
                    <a:pt x="451164" y="433342"/>
                    <a:pt x="449171" y="424703"/>
                  </a:cubicBezTo>
                  <a:cubicBezTo>
                    <a:pt x="441862" y="380183"/>
                    <a:pt x="443855" y="334335"/>
                    <a:pt x="427908" y="291145"/>
                  </a:cubicBezTo>
                  <a:cubicBezTo>
                    <a:pt x="413289" y="251277"/>
                    <a:pt x="413289" y="208086"/>
                    <a:pt x="396678" y="164896"/>
                  </a:cubicBezTo>
                  <a:close/>
                  <a:moveTo>
                    <a:pt x="412625" y="1437"/>
                  </a:moveTo>
                  <a:cubicBezTo>
                    <a:pt x="423256" y="36654"/>
                    <a:pt x="427243" y="73199"/>
                    <a:pt x="427243" y="109081"/>
                  </a:cubicBezTo>
                  <a:cubicBezTo>
                    <a:pt x="427908" y="190146"/>
                    <a:pt x="453822" y="264566"/>
                    <a:pt x="477743" y="338986"/>
                  </a:cubicBezTo>
                  <a:cubicBezTo>
                    <a:pt x="488374" y="373539"/>
                    <a:pt x="487045" y="406762"/>
                    <a:pt x="487045" y="441315"/>
                  </a:cubicBezTo>
                  <a:cubicBezTo>
                    <a:pt x="487045" y="481848"/>
                    <a:pt x="499006" y="520387"/>
                    <a:pt x="507644" y="558926"/>
                  </a:cubicBezTo>
                  <a:cubicBezTo>
                    <a:pt x="514288" y="588163"/>
                    <a:pt x="513624" y="618064"/>
                    <a:pt x="528907" y="645971"/>
                  </a:cubicBezTo>
                  <a:cubicBezTo>
                    <a:pt x="538874" y="665241"/>
                    <a:pt x="522262" y="689161"/>
                    <a:pt x="524920" y="711753"/>
                  </a:cubicBezTo>
                  <a:cubicBezTo>
                    <a:pt x="526249" y="722385"/>
                    <a:pt x="524255" y="734345"/>
                    <a:pt x="534887" y="740325"/>
                  </a:cubicBezTo>
                  <a:cubicBezTo>
                    <a:pt x="564124" y="755608"/>
                    <a:pt x="564788" y="781522"/>
                    <a:pt x="564788" y="810095"/>
                  </a:cubicBezTo>
                  <a:cubicBezTo>
                    <a:pt x="564124" y="820726"/>
                    <a:pt x="564124" y="831357"/>
                    <a:pt x="564124" y="841989"/>
                  </a:cubicBezTo>
                  <a:cubicBezTo>
                    <a:pt x="505650" y="892488"/>
                    <a:pt x="429901" y="905113"/>
                    <a:pt x="360797" y="931028"/>
                  </a:cubicBezTo>
                  <a:cubicBezTo>
                    <a:pt x="295679" y="955613"/>
                    <a:pt x="228568" y="973553"/>
                    <a:pt x="162785" y="994816"/>
                  </a:cubicBezTo>
                  <a:cubicBezTo>
                    <a:pt x="125575" y="1006777"/>
                    <a:pt x="91023" y="1003454"/>
                    <a:pt x="58464" y="981527"/>
                  </a:cubicBezTo>
                  <a:cubicBezTo>
                    <a:pt x="71089" y="970231"/>
                    <a:pt x="71089" y="954948"/>
                    <a:pt x="71089" y="939666"/>
                  </a:cubicBezTo>
                  <a:cubicBezTo>
                    <a:pt x="71753" y="870561"/>
                    <a:pt x="63780" y="802121"/>
                    <a:pt x="47168" y="735010"/>
                  </a:cubicBezTo>
                  <a:cubicBezTo>
                    <a:pt x="41852" y="712418"/>
                    <a:pt x="45175" y="688497"/>
                    <a:pt x="36537" y="666570"/>
                  </a:cubicBezTo>
                  <a:cubicBezTo>
                    <a:pt x="21918" y="630688"/>
                    <a:pt x="29892" y="589491"/>
                    <a:pt x="12616" y="553610"/>
                  </a:cubicBezTo>
                  <a:cubicBezTo>
                    <a:pt x="11287" y="550952"/>
                    <a:pt x="13280" y="546301"/>
                    <a:pt x="13945" y="542979"/>
                  </a:cubicBezTo>
                  <a:cubicBezTo>
                    <a:pt x="21254" y="513078"/>
                    <a:pt x="37201" y="485835"/>
                    <a:pt x="33214" y="451282"/>
                  </a:cubicBezTo>
                  <a:cubicBezTo>
                    <a:pt x="28563" y="410084"/>
                    <a:pt x="37201" y="367558"/>
                    <a:pt x="31221" y="326361"/>
                  </a:cubicBezTo>
                  <a:cubicBezTo>
                    <a:pt x="27899" y="306427"/>
                    <a:pt x="23247" y="291145"/>
                    <a:pt x="35208" y="273204"/>
                  </a:cubicBezTo>
                  <a:cubicBezTo>
                    <a:pt x="44510" y="259250"/>
                    <a:pt x="36537" y="251941"/>
                    <a:pt x="20589" y="253270"/>
                  </a:cubicBezTo>
                  <a:cubicBezTo>
                    <a:pt x="1984" y="254599"/>
                    <a:pt x="-2667" y="243968"/>
                    <a:pt x="1320" y="230014"/>
                  </a:cubicBezTo>
                  <a:cubicBezTo>
                    <a:pt x="15274" y="182837"/>
                    <a:pt x="21254" y="134330"/>
                    <a:pt x="41852" y="89147"/>
                  </a:cubicBezTo>
                  <a:cubicBezTo>
                    <a:pt x="55142" y="60575"/>
                    <a:pt x="74411" y="33996"/>
                    <a:pt x="81720" y="2101"/>
                  </a:cubicBezTo>
                  <a:cubicBezTo>
                    <a:pt x="192022" y="2101"/>
                    <a:pt x="302323" y="1437"/>
                    <a:pt x="412625" y="1437"/>
                  </a:cubicBezTo>
                  <a:close/>
                  <a:moveTo>
                    <a:pt x="2534933" y="108"/>
                  </a:moveTo>
                  <a:cubicBezTo>
                    <a:pt x="2540913" y="108"/>
                    <a:pt x="2547558" y="-1220"/>
                    <a:pt x="2551545" y="5424"/>
                  </a:cubicBezTo>
                  <a:cubicBezTo>
                    <a:pt x="2587426" y="62568"/>
                    <a:pt x="2626630" y="119048"/>
                    <a:pt x="2629952" y="190146"/>
                  </a:cubicBezTo>
                  <a:cubicBezTo>
                    <a:pt x="2630616" y="212738"/>
                    <a:pt x="2638590" y="233336"/>
                    <a:pt x="2653208" y="251277"/>
                  </a:cubicBezTo>
                  <a:cubicBezTo>
                    <a:pt x="2687761" y="294467"/>
                    <a:pt x="2687761" y="342974"/>
                    <a:pt x="2675136" y="392809"/>
                  </a:cubicBezTo>
                  <a:cubicBezTo>
                    <a:pt x="2669820" y="413407"/>
                    <a:pt x="2669155" y="433341"/>
                    <a:pt x="2670485" y="453940"/>
                  </a:cubicBezTo>
                  <a:cubicBezTo>
                    <a:pt x="2680452" y="576201"/>
                    <a:pt x="2673142" y="697799"/>
                    <a:pt x="2663175" y="819397"/>
                  </a:cubicBezTo>
                  <a:cubicBezTo>
                    <a:pt x="2655866" y="911757"/>
                    <a:pt x="2648557" y="1004783"/>
                    <a:pt x="2660517" y="1097144"/>
                  </a:cubicBezTo>
                  <a:cubicBezTo>
                    <a:pt x="2662511" y="1111098"/>
                    <a:pt x="2661846" y="1126380"/>
                    <a:pt x="2667162" y="1139005"/>
                  </a:cubicBezTo>
                  <a:cubicBezTo>
                    <a:pt x="2682445" y="1175551"/>
                    <a:pt x="2668491" y="1204123"/>
                    <a:pt x="2643241" y="1228044"/>
                  </a:cubicBezTo>
                  <a:cubicBezTo>
                    <a:pt x="2615998" y="1253958"/>
                    <a:pt x="2605367" y="1279872"/>
                    <a:pt x="2629287" y="1313760"/>
                  </a:cubicBezTo>
                  <a:cubicBezTo>
                    <a:pt x="2634603" y="1321069"/>
                    <a:pt x="2635932" y="1332365"/>
                    <a:pt x="2636597" y="1341668"/>
                  </a:cubicBezTo>
                  <a:cubicBezTo>
                    <a:pt x="2642577" y="1464594"/>
                    <a:pt x="2655202" y="1586856"/>
                    <a:pt x="2643906" y="1709782"/>
                  </a:cubicBezTo>
                  <a:cubicBezTo>
                    <a:pt x="2641912" y="1730381"/>
                    <a:pt x="2643906" y="1750979"/>
                    <a:pt x="2643906" y="1771578"/>
                  </a:cubicBezTo>
                  <a:cubicBezTo>
                    <a:pt x="2643906" y="1792176"/>
                    <a:pt x="2647893" y="1812110"/>
                    <a:pt x="2661846" y="1828722"/>
                  </a:cubicBezTo>
                  <a:cubicBezTo>
                    <a:pt x="2648557" y="1857294"/>
                    <a:pt x="2640583" y="1888524"/>
                    <a:pt x="2617992" y="1911781"/>
                  </a:cubicBezTo>
                  <a:cubicBezTo>
                    <a:pt x="2562841" y="1966931"/>
                    <a:pt x="2496394" y="1987530"/>
                    <a:pt x="2419980" y="1972911"/>
                  </a:cubicBezTo>
                  <a:cubicBezTo>
                    <a:pt x="2415329" y="1964273"/>
                    <a:pt x="2406691" y="1962280"/>
                    <a:pt x="2399382" y="1957629"/>
                  </a:cubicBezTo>
                  <a:cubicBezTo>
                    <a:pt x="2390744" y="1911781"/>
                    <a:pt x="2375461" y="1869255"/>
                    <a:pt x="2352869" y="1828058"/>
                  </a:cubicBezTo>
                  <a:cubicBezTo>
                    <a:pt x="2323633" y="1774900"/>
                    <a:pt x="2299047" y="1719085"/>
                    <a:pt x="2302370" y="1655296"/>
                  </a:cubicBezTo>
                  <a:cubicBezTo>
                    <a:pt x="2305028" y="1602803"/>
                    <a:pt x="2302370" y="1550310"/>
                    <a:pt x="2302370" y="1497817"/>
                  </a:cubicBezTo>
                  <a:cubicBezTo>
                    <a:pt x="2348218" y="1568251"/>
                    <a:pt x="2463171" y="1550310"/>
                    <a:pt x="2501710" y="1506456"/>
                  </a:cubicBezTo>
                  <a:cubicBezTo>
                    <a:pt x="2492407" y="1499146"/>
                    <a:pt x="2478454" y="1508449"/>
                    <a:pt x="2468487" y="1495824"/>
                  </a:cubicBezTo>
                  <a:cubicBezTo>
                    <a:pt x="2485763" y="1486522"/>
                    <a:pt x="2509683" y="1479212"/>
                    <a:pt x="2489749" y="1451969"/>
                  </a:cubicBezTo>
                  <a:cubicBezTo>
                    <a:pt x="2485763" y="1445989"/>
                    <a:pt x="2493072" y="1439344"/>
                    <a:pt x="2497723" y="1433364"/>
                  </a:cubicBezTo>
                  <a:cubicBezTo>
                    <a:pt x="2504368" y="1425391"/>
                    <a:pt x="2514335" y="1419410"/>
                    <a:pt x="2518322" y="1408114"/>
                  </a:cubicBezTo>
                  <a:cubicBezTo>
                    <a:pt x="2501710" y="1404792"/>
                    <a:pt x="2487092" y="1422068"/>
                    <a:pt x="2470480" y="1414759"/>
                  </a:cubicBezTo>
                  <a:cubicBezTo>
                    <a:pt x="2470480" y="1405457"/>
                    <a:pt x="2478454" y="1404128"/>
                    <a:pt x="2482440" y="1400141"/>
                  </a:cubicBezTo>
                  <a:cubicBezTo>
                    <a:pt x="2514999" y="1370240"/>
                    <a:pt x="2514999" y="1370904"/>
                    <a:pt x="2484434" y="1339674"/>
                  </a:cubicBezTo>
                  <a:cubicBezTo>
                    <a:pt x="2483769" y="1339010"/>
                    <a:pt x="2483105" y="1338345"/>
                    <a:pt x="2482440" y="1337681"/>
                  </a:cubicBezTo>
                  <a:cubicBezTo>
                    <a:pt x="2462506" y="1321734"/>
                    <a:pt x="2458520" y="1303129"/>
                    <a:pt x="2467822" y="1278543"/>
                  </a:cubicBezTo>
                  <a:cubicBezTo>
                    <a:pt x="2475131" y="1257945"/>
                    <a:pt x="2483769" y="1237346"/>
                    <a:pt x="2484434" y="1214090"/>
                  </a:cubicBezTo>
                  <a:cubicBezTo>
                    <a:pt x="2485098" y="1213426"/>
                    <a:pt x="2485763" y="1212097"/>
                    <a:pt x="2486427" y="1211432"/>
                  </a:cubicBezTo>
                  <a:cubicBezTo>
                    <a:pt x="2485763" y="1212097"/>
                    <a:pt x="2484434" y="1212761"/>
                    <a:pt x="2483769" y="1213426"/>
                  </a:cubicBezTo>
                  <a:cubicBezTo>
                    <a:pt x="2475796" y="1215419"/>
                    <a:pt x="2473802" y="1226050"/>
                    <a:pt x="2461842" y="1226050"/>
                  </a:cubicBezTo>
                  <a:cubicBezTo>
                    <a:pt x="2471144" y="1192163"/>
                    <a:pt x="2479782" y="1159604"/>
                    <a:pt x="2490414" y="1121729"/>
                  </a:cubicBezTo>
                  <a:cubicBezTo>
                    <a:pt x="2453204" y="1139670"/>
                    <a:pt x="2465828" y="1118407"/>
                    <a:pt x="2470480" y="1103788"/>
                  </a:cubicBezTo>
                  <a:cubicBezTo>
                    <a:pt x="2475796" y="1088506"/>
                    <a:pt x="2481776" y="1073887"/>
                    <a:pt x="2487092" y="1058605"/>
                  </a:cubicBezTo>
                  <a:cubicBezTo>
                    <a:pt x="2489749" y="1051960"/>
                    <a:pt x="2491078" y="1045315"/>
                    <a:pt x="2482440" y="1043322"/>
                  </a:cubicBezTo>
                  <a:cubicBezTo>
                    <a:pt x="2450546" y="1036677"/>
                    <a:pt x="2458520" y="1011427"/>
                    <a:pt x="2457191" y="990165"/>
                  </a:cubicBezTo>
                  <a:cubicBezTo>
                    <a:pt x="2456526" y="980198"/>
                    <a:pt x="2462506" y="965579"/>
                    <a:pt x="2453204" y="960264"/>
                  </a:cubicBezTo>
                  <a:cubicBezTo>
                    <a:pt x="2443901" y="955612"/>
                    <a:pt x="2435263" y="968902"/>
                    <a:pt x="2426625" y="973553"/>
                  </a:cubicBezTo>
                  <a:cubicBezTo>
                    <a:pt x="2425296" y="974217"/>
                    <a:pt x="2423967" y="973553"/>
                    <a:pt x="2419980" y="973553"/>
                  </a:cubicBezTo>
                  <a:cubicBezTo>
                    <a:pt x="2421974" y="968902"/>
                    <a:pt x="2423303" y="964915"/>
                    <a:pt x="2425296" y="960928"/>
                  </a:cubicBezTo>
                  <a:cubicBezTo>
                    <a:pt x="2443237" y="929034"/>
                    <a:pt x="2461177" y="897139"/>
                    <a:pt x="2478454" y="865245"/>
                  </a:cubicBezTo>
                  <a:cubicBezTo>
                    <a:pt x="2480447" y="861258"/>
                    <a:pt x="2485763" y="855942"/>
                    <a:pt x="2479782" y="851291"/>
                  </a:cubicBezTo>
                  <a:cubicBezTo>
                    <a:pt x="2477125" y="849298"/>
                    <a:pt x="2471809" y="851291"/>
                    <a:pt x="2467158" y="851955"/>
                  </a:cubicBezTo>
                  <a:cubicBezTo>
                    <a:pt x="2455861" y="853284"/>
                    <a:pt x="2445230" y="863251"/>
                    <a:pt x="2429947" y="855942"/>
                  </a:cubicBezTo>
                  <a:cubicBezTo>
                    <a:pt x="2449881" y="833350"/>
                    <a:pt x="2479118" y="826706"/>
                    <a:pt x="2500381" y="804114"/>
                  </a:cubicBezTo>
                  <a:cubicBezTo>
                    <a:pt x="2483769" y="801456"/>
                    <a:pt x="2471144" y="799462"/>
                    <a:pt x="2458520" y="796805"/>
                  </a:cubicBezTo>
                  <a:cubicBezTo>
                    <a:pt x="2451210" y="794811"/>
                    <a:pt x="2439914" y="800127"/>
                    <a:pt x="2438586" y="788831"/>
                  </a:cubicBezTo>
                  <a:cubicBezTo>
                    <a:pt x="2437921" y="779528"/>
                    <a:pt x="2441908" y="769561"/>
                    <a:pt x="2452539" y="765575"/>
                  </a:cubicBezTo>
                  <a:cubicBezTo>
                    <a:pt x="2457191" y="763581"/>
                    <a:pt x="2462506" y="762252"/>
                    <a:pt x="2464500" y="754279"/>
                  </a:cubicBezTo>
                  <a:cubicBezTo>
                    <a:pt x="2444566" y="749627"/>
                    <a:pt x="2447223" y="737003"/>
                    <a:pt x="2453868" y="722384"/>
                  </a:cubicBezTo>
                  <a:cubicBezTo>
                    <a:pt x="2462506" y="703115"/>
                    <a:pt x="2468487" y="682516"/>
                    <a:pt x="2473802" y="661918"/>
                  </a:cubicBezTo>
                  <a:cubicBezTo>
                    <a:pt x="2496394" y="574873"/>
                    <a:pt x="2487756" y="486498"/>
                    <a:pt x="2489749" y="398789"/>
                  </a:cubicBezTo>
                  <a:cubicBezTo>
                    <a:pt x="2489749" y="392809"/>
                    <a:pt x="2489749" y="386164"/>
                    <a:pt x="2481776" y="380848"/>
                  </a:cubicBezTo>
                  <a:cubicBezTo>
                    <a:pt x="2477789" y="394138"/>
                    <a:pt x="2467822" y="402776"/>
                    <a:pt x="2459184" y="412078"/>
                  </a:cubicBezTo>
                  <a:cubicBezTo>
                    <a:pt x="2449217" y="422045"/>
                    <a:pt x="2445230" y="434670"/>
                    <a:pt x="2447888" y="448624"/>
                  </a:cubicBezTo>
                  <a:cubicBezTo>
                    <a:pt x="2457855" y="498459"/>
                    <a:pt x="2435263" y="540320"/>
                    <a:pt x="2414000" y="582182"/>
                  </a:cubicBezTo>
                  <a:cubicBezTo>
                    <a:pt x="2409349" y="590820"/>
                    <a:pt x="2401375" y="595471"/>
                    <a:pt x="2396059" y="585504"/>
                  </a:cubicBezTo>
                  <a:cubicBezTo>
                    <a:pt x="2386092" y="566899"/>
                    <a:pt x="2375461" y="546965"/>
                    <a:pt x="2388750" y="525702"/>
                  </a:cubicBezTo>
                  <a:cubicBezTo>
                    <a:pt x="2418651" y="479189"/>
                    <a:pt x="2440579" y="428025"/>
                    <a:pt x="2461177" y="376861"/>
                  </a:cubicBezTo>
                  <a:cubicBezTo>
                    <a:pt x="2481776" y="326362"/>
                    <a:pt x="2481111" y="299119"/>
                    <a:pt x="2428618" y="273204"/>
                  </a:cubicBezTo>
                  <a:cubicBezTo>
                    <a:pt x="2397388" y="257257"/>
                    <a:pt x="2366823" y="239317"/>
                    <a:pt x="2335593" y="222705"/>
                  </a:cubicBezTo>
                  <a:cubicBezTo>
                    <a:pt x="2359514" y="225363"/>
                    <a:pt x="2382106" y="233336"/>
                    <a:pt x="2404698" y="238652"/>
                  </a:cubicBezTo>
                  <a:cubicBezTo>
                    <a:pt x="2418651" y="241975"/>
                    <a:pt x="2433270" y="257922"/>
                    <a:pt x="2446559" y="243968"/>
                  </a:cubicBezTo>
                  <a:cubicBezTo>
                    <a:pt x="2459184" y="230679"/>
                    <a:pt x="2445894" y="213402"/>
                    <a:pt x="2443901" y="198120"/>
                  </a:cubicBezTo>
                  <a:cubicBezTo>
                    <a:pt x="2443237" y="195462"/>
                    <a:pt x="2441908" y="193468"/>
                    <a:pt x="2440579" y="190811"/>
                  </a:cubicBezTo>
                  <a:cubicBezTo>
                    <a:pt x="2414000" y="137653"/>
                    <a:pt x="2388086" y="83831"/>
                    <a:pt x="2355527" y="33332"/>
                  </a:cubicBezTo>
                  <a:cubicBezTo>
                    <a:pt x="2348882" y="24694"/>
                    <a:pt x="2342902" y="14727"/>
                    <a:pt x="2344896" y="773"/>
                  </a:cubicBezTo>
                  <a:cubicBezTo>
                    <a:pt x="2408020" y="773"/>
                    <a:pt x="2471809" y="108"/>
                    <a:pt x="2534933" y="108"/>
                  </a:cubicBezTo>
                  <a:close/>
                  <a:moveTo>
                    <a:pt x="2045222" y="108"/>
                  </a:moveTo>
                  <a:cubicBezTo>
                    <a:pt x="2053860" y="108"/>
                    <a:pt x="2063163" y="772"/>
                    <a:pt x="2071801" y="1437"/>
                  </a:cubicBezTo>
                  <a:cubicBezTo>
                    <a:pt x="2083097" y="18713"/>
                    <a:pt x="2101702" y="27351"/>
                    <a:pt x="2114327" y="42634"/>
                  </a:cubicBezTo>
                  <a:cubicBezTo>
                    <a:pt x="2087083" y="45956"/>
                    <a:pt x="2059176" y="51936"/>
                    <a:pt x="2031933" y="51272"/>
                  </a:cubicBezTo>
                  <a:cubicBezTo>
                    <a:pt x="1985420" y="49943"/>
                    <a:pt x="1965486" y="82502"/>
                    <a:pt x="1949539" y="115725"/>
                  </a:cubicBezTo>
                  <a:cubicBezTo>
                    <a:pt x="1927611" y="162238"/>
                    <a:pt x="1923625" y="214731"/>
                    <a:pt x="1930269" y="265230"/>
                  </a:cubicBezTo>
                  <a:cubicBezTo>
                    <a:pt x="1934920" y="296460"/>
                    <a:pt x="1934256" y="325032"/>
                    <a:pt x="1926947" y="354933"/>
                  </a:cubicBezTo>
                  <a:cubicBezTo>
                    <a:pt x="1917644" y="390150"/>
                    <a:pt x="1919638" y="428689"/>
                    <a:pt x="1908342" y="462577"/>
                  </a:cubicBezTo>
                  <a:cubicBezTo>
                    <a:pt x="1891066" y="515070"/>
                    <a:pt x="1899039" y="568227"/>
                    <a:pt x="1894388" y="620720"/>
                  </a:cubicBezTo>
                  <a:cubicBezTo>
                    <a:pt x="1893724" y="628694"/>
                    <a:pt x="1891730" y="637996"/>
                    <a:pt x="1895052" y="644641"/>
                  </a:cubicBezTo>
                  <a:cubicBezTo>
                    <a:pt x="1916980" y="683845"/>
                    <a:pt x="1909006" y="727701"/>
                    <a:pt x="1914986" y="769562"/>
                  </a:cubicBezTo>
                  <a:cubicBezTo>
                    <a:pt x="1917644" y="789496"/>
                    <a:pt x="1922960" y="808101"/>
                    <a:pt x="1934256" y="824713"/>
                  </a:cubicBezTo>
                  <a:cubicBezTo>
                    <a:pt x="1945552" y="841324"/>
                    <a:pt x="1950868" y="862587"/>
                    <a:pt x="1940236" y="877870"/>
                  </a:cubicBezTo>
                  <a:cubicBezTo>
                    <a:pt x="1924953" y="901791"/>
                    <a:pt x="1934256" y="920396"/>
                    <a:pt x="1943559" y="940330"/>
                  </a:cubicBezTo>
                  <a:cubicBezTo>
                    <a:pt x="1966815" y="988172"/>
                    <a:pt x="1982098" y="1039336"/>
                    <a:pt x="1986084" y="1091164"/>
                  </a:cubicBezTo>
                  <a:cubicBezTo>
                    <a:pt x="1989407" y="1133690"/>
                    <a:pt x="1991400" y="1175551"/>
                    <a:pt x="2001367" y="1217413"/>
                  </a:cubicBezTo>
                  <a:cubicBezTo>
                    <a:pt x="2005354" y="1234025"/>
                    <a:pt x="2010005" y="1249972"/>
                    <a:pt x="2016650" y="1265919"/>
                  </a:cubicBezTo>
                  <a:cubicBezTo>
                    <a:pt x="2033926" y="1304458"/>
                    <a:pt x="2043893" y="1344990"/>
                    <a:pt x="2039242" y="1388181"/>
                  </a:cubicBezTo>
                  <a:cubicBezTo>
                    <a:pt x="2037248" y="1403464"/>
                    <a:pt x="2041235" y="1416089"/>
                    <a:pt x="2057182" y="1418746"/>
                  </a:cubicBezTo>
                  <a:cubicBezTo>
                    <a:pt x="2096386" y="1424062"/>
                    <a:pt x="2114327" y="1455292"/>
                    <a:pt x="2128945" y="1484529"/>
                  </a:cubicBezTo>
                  <a:cubicBezTo>
                    <a:pt x="2153530" y="1533035"/>
                    <a:pt x="2170806" y="1584863"/>
                    <a:pt x="2191405" y="1634698"/>
                  </a:cubicBezTo>
                  <a:cubicBezTo>
                    <a:pt x="2193398" y="1636027"/>
                    <a:pt x="2192069" y="1640014"/>
                    <a:pt x="2191405" y="1643336"/>
                  </a:cubicBezTo>
                  <a:cubicBezTo>
                    <a:pt x="2169477" y="1612106"/>
                    <a:pt x="2135590" y="1600146"/>
                    <a:pt x="2101702" y="1589514"/>
                  </a:cubicBezTo>
                  <a:cubicBezTo>
                    <a:pt x="1972131" y="1550975"/>
                    <a:pt x="1839902" y="1530377"/>
                    <a:pt x="1705015" y="1521739"/>
                  </a:cubicBezTo>
                  <a:cubicBezTo>
                    <a:pt x="1564812" y="1512436"/>
                    <a:pt x="1423945" y="1505792"/>
                    <a:pt x="1283077" y="1509114"/>
                  </a:cubicBezTo>
                  <a:cubicBezTo>
                    <a:pt x="1206663" y="1511107"/>
                    <a:pt x="1130250" y="1519745"/>
                    <a:pt x="1054500" y="1529712"/>
                  </a:cubicBezTo>
                  <a:cubicBezTo>
                    <a:pt x="1041876" y="1531041"/>
                    <a:pt x="1029915" y="1531041"/>
                    <a:pt x="1017290" y="1532370"/>
                  </a:cubicBezTo>
                  <a:cubicBezTo>
                    <a:pt x="1020613" y="1515759"/>
                    <a:pt x="1015297" y="1503134"/>
                    <a:pt x="1002672" y="1491838"/>
                  </a:cubicBezTo>
                  <a:cubicBezTo>
                    <a:pt x="993369" y="1483864"/>
                    <a:pt x="984731" y="1474562"/>
                    <a:pt x="976093" y="1465259"/>
                  </a:cubicBezTo>
                  <a:cubicBezTo>
                    <a:pt x="959482" y="1446654"/>
                    <a:pt x="962140" y="1437351"/>
                    <a:pt x="985396" y="1428713"/>
                  </a:cubicBezTo>
                  <a:cubicBezTo>
                    <a:pt x="999350" y="1423398"/>
                    <a:pt x="1015297" y="1422069"/>
                    <a:pt x="1027257" y="1412102"/>
                  </a:cubicBezTo>
                  <a:cubicBezTo>
                    <a:pt x="1034566" y="1406122"/>
                    <a:pt x="1040547" y="1399477"/>
                    <a:pt x="1037889" y="1389510"/>
                  </a:cubicBezTo>
                  <a:cubicBezTo>
                    <a:pt x="1035231" y="1380207"/>
                    <a:pt x="1026593" y="1383530"/>
                    <a:pt x="1019948" y="1380872"/>
                  </a:cubicBezTo>
                  <a:cubicBezTo>
                    <a:pt x="1005994" y="1376221"/>
                    <a:pt x="992041" y="1376221"/>
                    <a:pt x="977422" y="1376221"/>
                  </a:cubicBezTo>
                  <a:cubicBezTo>
                    <a:pt x="922936" y="1376221"/>
                    <a:pt x="868450" y="1376885"/>
                    <a:pt x="814628" y="1376885"/>
                  </a:cubicBezTo>
                  <a:cubicBezTo>
                    <a:pt x="805990" y="1376885"/>
                    <a:pt x="796687" y="1380207"/>
                    <a:pt x="789378" y="1372234"/>
                  </a:cubicBezTo>
                  <a:cubicBezTo>
                    <a:pt x="828582" y="1327714"/>
                    <a:pt x="874430" y="1293827"/>
                    <a:pt x="938219" y="1277879"/>
                  </a:cubicBezTo>
                  <a:cubicBezTo>
                    <a:pt x="899015" y="1271235"/>
                    <a:pt x="870443" y="1257945"/>
                    <a:pt x="863134" y="1222729"/>
                  </a:cubicBezTo>
                  <a:cubicBezTo>
                    <a:pt x="859147" y="1200801"/>
                    <a:pt x="858483" y="1176216"/>
                    <a:pt x="865127" y="1153624"/>
                  </a:cubicBezTo>
                  <a:cubicBezTo>
                    <a:pt x="871108" y="1133690"/>
                    <a:pt x="856489" y="1105118"/>
                    <a:pt x="889713" y="1095815"/>
                  </a:cubicBezTo>
                  <a:cubicBezTo>
                    <a:pt x="910311" y="1089835"/>
                    <a:pt x="930245" y="1081197"/>
                    <a:pt x="958153" y="1070566"/>
                  </a:cubicBezTo>
                  <a:cubicBezTo>
                    <a:pt x="922271" y="1072559"/>
                    <a:pt x="895028" y="1070566"/>
                    <a:pt x="867785" y="1065914"/>
                  </a:cubicBezTo>
                  <a:cubicBezTo>
                    <a:pt x="845858" y="1062592"/>
                    <a:pt x="839878" y="1046645"/>
                    <a:pt x="853167" y="1029369"/>
                  </a:cubicBezTo>
                  <a:cubicBezTo>
                    <a:pt x="861141" y="1018737"/>
                    <a:pt x="873101" y="1010764"/>
                    <a:pt x="879746" y="1000132"/>
                  </a:cubicBezTo>
                  <a:cubicBezTo>
                    <a:pt x="897022" y="970896"/>
                    <a:pt x="921607" y="963586"/>
                    <a:pt x="952837" y="972224"/>
                  </a:cubicBezTo>
                  <a:cubicBezTo>
                    <a:pt x="965462" y="975547"/>
                    <a:pt x="984067" y="980863"/>
                    <a:pt x="990047" y="971560"/>
                  </a:cubicBezTo>
                  <a:cubicBezTo>
                    <a:pt x="997356" y="960264"/>
                    <a:pt x="979416" y="950962"/>
                    <a:pt x="970778" y="943652"/>
                  </a:cubicBezTo>
                  <a:cubicBezTo>
                    <a:pt x="951508" y="927041"/>
                    <a:pt x="942870" y="898469"/>
                    <a:pt x="914962" y="892488"/>
                  </a:cubicBezTo>
                  <a:cubicBezTo>
                    <a:pt x="885726" y="886508"/>
                    <a:pt x="859812" y="872554"/>
                    <a:pt x="834562" y="857272"/>
                  </a:cubicBezTo>
                  <a:cubicBezTo>
                    <a:pt x="828582" y="853285"/>
                    <a:pt x="816621" y="851956"/>
                    <a:pt x="819944" y="841989"/>
                  </a:cubicBezTo>
                  <a:cubicBezTo>
                    <a:pt x="822601" y="832686"/>
                    <a:pt x="833897" y="837338"/>
                    <a:pt x="841207" y="835344"/>
                  </a:cubicBezTo>
                  <a:cubicBezTo>
                    <a:pt x="854496" y="831357"/>
                    <a:pt x="877752" y="844647"/>
                    <a:pt x="880410" y="826706"/>
                  </a:cubicBezTo>
                  <a:cubicBezTo>
                    <a:pt x="883068" y="807437"/>
                    <a:pt x="857154" y="812088"/>
                    <a:pt x="841871" y="805443"/>
                  </a:cubicBezTo>
                  <a:cubicBezTo>
                    <a:pt x="867785" y="780858"/>
                    <a:pt x="900344" y="766903"/>
                    <a:pt x="929581" y="746970"/>
                  </a:cubicBezTo>
                  <a:cubicBezTo>
                    <a:pt x="843864" y="717734"/>
                    <a:pt x="782733" y="655273"/>
                    <a:pt x="716287" y="601451"/>
                  </a:cubicBezTo>
                  <a:lnTo>
                    <a:pt x="717616" y="600122"/>
                  </a:lnTo>
                  <a:cubicBezTo>
                    <a:pt x="777418" y="616069"/>
                    <a:pt x="832568" y="647963"/>
                    <a:pt x="897022" y="660588"/>
                  </a:cubicBezTo>
                  <a:cubicBezTo>
                    <a:pt x="886390" y="624707"/>
                    <a:pt x="875094" y="593477"/>
                    <a:pt x="877088" y="560254"/>
                  </a:cubicBezTo>
                  <a:cubicBezTo>
                    <a:pt x="879081" y="527030"/>
                    <a:pt x="876423" y="494472"/>
                    <a:pt x="860476" y="463906"/>
                  </a:cubicBezTo>
                  <a:cubicBezTo>
                    <a:pt x="855825" y="455268"/>
                    <a:pt x="849845" y="442643"/>
                    <a:pt x="858483" y="436663"/>
                  </a:cubicBezTo>
                  <a:cubicBezTo>
                    <a:pt x="879081" y="422045"/>
                    <a:pt x="869779" y="409420"/>
                    <a:pt x="861805" y="393473"/>
                  </a:cubicBezTo>
                  <a:cubicBezTo>
                    <a:pt x="855160" y="380848"/>
                    <a:pt x="852502" y="366894"/>
                    <a:pt x="847851" y="352940"/>
                  </a:cubicBezTo>
                  <a:cubicBezTo>
                    <a:pt x="846522" y="348289"/>
                    <a:pt x="841871" y="342309"/>
                    <a:pt x="845858" y="337657"/>
                  </a:cubicBezTo>
                  <a:cubicBezTo>
                    <a:pt x="851174" y="331013"/>
                    <a:pt x="857818" y="336993"/>
                    <a:pt x="863134" y="338986"/>
                  </a:cubicBezTo>
                  <a:cubicBezTo>
                    <a:pt x="911640" y="354269"/>
                    <a:pt x="959482" y="370881"/>
                    <a:pt x="1007323" y="386163"/>
                  </a:cubicBezTo>
                  <a:cubicBezTo>
                    <a:pt x="1015961" y="388821"/>
                    <a:pt x="1024599" y="396130"/>
                    <a:pt x="1036560" y="386828"/>
                  </a:cubicBezTo>
                  <a:cubicBezTo>
                    <a:pt x="1021942" y="374203"/>
                    <a:pt x="1007323" y="363572"/>
                    <a:pt x="993369" y="350947"/>
                  </a:cubicBezTo>
                  <a:cubicBezTo>
                    <a:pt x="863798" y="235994"/>
                    <a:pt x="745523" y="109081"/>
                    <a:pt x="608643" y="2101"/>
                  </a:cubicBezTo>
                  <a:cubicBezTo>
                    <a:pt x="663129" y="2101"/>
                    <a:pt x="717616" y="1437"/>
                    <a:pt x="772102" y="1437"/>
                  </a:cubicBezTo>
                  <a:cubicBezTo>
                    <a:pt x="1198025" y="108"/>
                    <a:pt x="1621292" y="108"/>
                    <a:pt x="2045222" y="108"/>
                  </a:cubicBezTo>
                  <a:close/>
                </a:path>
              </a:pathLst>
            </a:custGeom>
            <a:solidFill>
              <a:schemeClr val="accent4"/>
            </a:solidFill>
            <a:ln w="6637"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7E51B6-FC76-404F-85B6-8DD9A7DD647F}"/>
                </a:ext>
              </a:extLst>
            </p:cNvPr>
            <p:cNvSpPr/>
            <p:nvPr/>
          </p:nvSpPr>
          <p:spPr>
            <a:xfrm>
              <a:off x="1790993" y="4017568"/>
              <a:ext cx="644533" cy="1681102"/>
            </a:xfrm>
            <a:custGeom>
              <a:avLst/>
              <a:gdLst>
                <a:gd name="connsiteX0" fmla="*/ 407318 w 644533"/>
                <a:gd name="connsiteY0" fmla="*/ 665 h 1681101"/>
                <a:gd name="connsiteX1" fmla="*/ 428581 w 644533"/>
                <a:gd name="connsiteY1" fmla="*/ 2658 h 1681101"/>
                <a:gd name="connsiteX2" fmla="*/ 457153 w 644533"/>
                <a:gd name="connsiteY2" fmla="*/ 35881 h 1681101"/>
                <a:gd name="connsiteX3" fmla="*/ 465792 w 644533"/>
                <a:gd name="connsiteY3" fmla="*/ 63124 h 1681101"/>
                <a:gd name="connsiteX4" fmla="*/ 487719 w 644533"/>
                <a:gd name="connsiteY4" fmla="*/ 54486 h 1681101"/>
                <a:gd name="connsiteX5" fmla="*/ 510311 w 644533"/>
                <a:gd name="connsiteY5" fmla="*/ 56480 h 1681101"/>
                <a:gd name="connsiteX6" fmla="*/ 559481 w 644533"/>
                <a:gd name="connsiteY6" fmla="*/ 128242 h 1681101"/>
                <a:gd name="connsiteX7" fmla="*/ 578751 w 644533"/>
                <a:gd name="connsiteY7" fmla="*/ 241201 h 1681101"/>
                <a:gd name="connsiteX8" fmla="*/ 558817 w 644533"/>
                <a:gd name="connsiteY8" fmla="*/ 265123 h 1681101"/>
                <a:gd name="connsiteX9" fmla="*/ 537554 w 644533"/>
                <a:gd name="connsiteY9" fmla="*/ 283063 h 1681101"/>
                <a:gd name="connsiteX10" fmla="*/ 558152 w 644533"/>
                <a:gd name="connsiteY10" fmla="*/ 301668 h 1681101"/>
                <a:gd name="connsiteX11" fmla="*/ 581409 w 644533"/>
                <a:gd name="connsiteY11" fmla="*/ 325589 h 1681101"/>
                <a:gd name="connsiteX12" fmla="*/ 558817 w 644533"/>
                <a:gd name="connsiteY12" fmla="*/ 445858 h 1681101"/>
                <a:gd name="connsiteX13" fmla="*/ 518949 w 644533"/>
                <a:gd name="connsiteY13" fmla="*/ 473765 h 1681101"/>
                <a:gd name="connsiteX14" fmla="*/ 496357 w 644533"/>
                <a:gd name="connsiteY14" fmla="*/ 476423 h 1681101"/>
                <a:gd name="connsiteX15" fmla="*/ 504331 w 644533"/>
                <a:gd name="connsiteY15" fmla="*/ 488383 h 1681101"/>
                <a:gd name="connsiteX16" fmla="*/ 512304 w 644533"/>
                <a:gd name="connsiteY16" fmla="*/ 520942 h 1681101"/>
                <a:gd name="connsiteX17" fmla="*/ 464463 w 644533"/>
                <a:gd name="connsiteY17" fmla="*/ 648520 h 1681101"/>
                <a:gd name="connsiteX18" fmla="*/ 471772 w 644533"/>
                <a:gd name="connsiteY18" fmla="*/ 763473 h 1681101"/>
                <a:gd name="connsiteX19" fmla="*/ 463134 w 644533"/>
                <a:gd name="connsiteY19" fmla="*/ 802012 h 1681101"/>
                <a:gd name="connsiteX20" fmla="*/ 464463 w 644533"/>
                <a:gd name="connsiteY20" fmla="*/ 819288 h 1681101"/>
                <a:gd name="connsiteX21" fmla="*/ 546192 w 644533"/>
                <a:gd name="connsiteY21" fmla="*/ 883077 h 1681101"/>
                <a:gd name="connsiteX22" fmla="*/ 582073 w 644533"/>
                <a:gd name="connsiteY22" fmla="*/ 974773 h 1681101"/>
                <a:gd name="connsiteX23" fmla="*/ 607323 w 644533"/>
                <a:gd name="connsiteY23" fmla="*/ 1013312 h 1681101"/>
                <a:gd name="connsiteX24" fmla="*/ 621277 w 644533"/>
                <a:gd name="connsiteY24" fmla="*/ 1029924 h 1681101"/>
                <a:gd name="connsiteX25" fmla="*/ 641211 w 644533"/>
                <a:gd name="connsiteY25" fmla="*/ 1093713 h 1681101"/>
                <a:gd name="connsiteX26" fmla="*/ 633237 w 644533"/>
                <a:gd name="connsiteY26" fmla="*/ 1128265 h 1681101"/>
                <a:gd name="connsiteX27" fmla="*/ 636560 w 644533"/>
                <a:gd name="connsiteY27" fmla="*/ 1163482 h 1681101"/>
                <a:gd name="connsiteX28" fmla="*/ 644533 w 644533"/>
                <a:gd name="connsiteY28" fmla="*/ 1184745 h 1681101"/>
                <a:gd name="connsiteX29" fmla="*/ 644533 w 644533"/>
                <a:gd name="connsiteY29" fmla="*/ 1272455 h 1681101"/>
                <a:gd name="connsiteX30" fmla="*/ 623935 w 644533"/>
                <a:gd name="connsiteY30" fmla="*/ 1300362 h 1681101"/>
                <a:gd name="connsiteX31" fmla="*/ 619283 w 644533"/>
                <a:gd name="connsiteY31" fmla="*/ 1340230 h 1681101"/>
                <a:gd name="connsiteX32" fmla="*/ 632573 w 644533"/>
                <a:gd name="connsiteY32" fmla="*/ 1366809 h 1681101"/>
                <a:gd name="connsiteX33" fmla="*/ 557488 w 644533"/>
                <a:gd name="connsiteY33" fmla="*/ 1546879 h 1681101"/>
                <a:gd name="connsiteX34" fmla="*/ 534232 w 644533"/>
                <a:gd name="connsiteY34" fmla="*/ 1578774 h 1681101"/>
                <a:gd name="connsiteX35" fmla="*/ 530245 w 644533"/>
                <a:gd name="connsiteY35" fmla="*/ 1584754 h 1681101"/>
                <a:gd name="connsiteX36" fmla="*/ 530245 w 644533"/>
                <a:gd name="connsiteY36" fmla="*/ 1584754 h 1681101"/>
                <a:gd name="connsiteX37" fmla="*/ 370108 w 644533"/>
                <a:gd name="connsiteY37" fmla="*/ 1682431 h 1681101"/>
                <a:gd name="connsiteX38" fmla="*/ 309642 w 644533"/>
                <a:gd name="connsiteY38" fmla="*/ 1682431 h 1681101"/>
                <a:gd name="connsiteX39" fmla="*/ 134887 w 644533"/>
                <a:gd name="connsiteY39" fmla="*/ 1536912 h 1681101"/>
                <a:gd name="connsiteX40" fmla="*/ 154821 w 644533"/>
                <a:gd name="connsiteY40" fmla="*/ 1500367 h 1681101"/>
                <a:gd name="connsiteX41" fmla="*/ 112295 w 644533"/>
                <a:gd name="connsiteY41" fmla="*/ 1488406 h 1681101"/>
                <a:gd name="connsiteX42" fmla="*/ 106979 w 644533"/>
                <a:gd name="connsiteY42" fmla="*/ 1489071 h 1681101"/>
                <a:gd name="connsiteX43" fmla="*/ 56480 w 644533"/>
                <a:gd name="connsiteY43" fmla="*/ 1372125 h 1681101"/>
                <a:gd name="connsiteX44" fmla="*/ 65782 w 644533"/>
                <a:gd name="connsiteY44" fmla="*/ 1355513 h 1681101"/>
                <a:gd name="connsiteX45" fmla="*/ 93025 w 644533"/>
                <a:gd name="connsiteY45" fmla="*/ 1328934 h 1681101"/>
                <a:gd name="connsiteX46" fmla="*/ 53822 w 644533"/>
                <a:gd name="connsiteY46" fmla="*/ 1301691 h 1681101"/>
                <a:gd name="connsiteX47" fmla="*/ 34552 w 644533"/>
                <a:gd name="connsiteY47" fmla="*/ 1289066 h 1681101"/>
                <a:gd name="connsiteX48" fmla="*/ 23256 w 644533"/>
                <a:gd name="connsiteY48" fmla="*/ 1172785 h 1681101"/>
                <a:gd name="connsiteX49" fmla="*/ 53157 w 644533"/>
                <a:gd name="connsiteY49" fmla="*/ 1164811 h 1681101"/>
                <a:gd name="connsiteX50" fmla="*/ 47842 w 644533"/>
                <a:gd name="connsiteY50" fmla="*/ 1132917 h 1681101"/>
                <a:gd name="connsiteX51" fmla="*/ 15947 w 644533"/>
                <a:gd name="connsiteY51" fmla="*/ 1114312 h 1681101"/>
                <a:gd name="connsiteX52" fmla="*/ 0 w 644533"/>
                <a:gd name="connsiteY52" fmla="*/ 1103680 h 1681101"/>
                <a:gd name="connsiteX53" fmla="*/ 0 w 644533"/>
                <a:gd name="connsiteY53" fmla="*/ 1000688 h 1681101"/>
                <a:gd name="connsiteX54" fmla="*/ 17276 w 644533"/>
                <a:gd name="connsiteY54" fmla="*/ 996701 h 1681101"/>
                <a:gd name="connsiteX55" fmla="*/ 54486 w 644533"/>
                <a:gd name="connsiteY55" fmla="*/ 958826 h 1681101"/>
                <a:gd name="connsiteX56" fmla="*/ 22592 w 644533"/>
                <a:gd name="connsiteY56" fmla="*/ 932247 h 1681101"/>
                <a:gd name="connsiteX57" fmla="*/ 58473 w 644533"/>
                <a:gd name="connsiteY57" fmla="*/ 802676 h 1681101"/>
                <a:gd name="connsiteX58" fmla="*/ 103657 w 644533"/>
                <a:gd name="connsiteY58" fmla="*/ 803341 h 1681101"/>
                <a:gd name="connsiteX59" fmla="*/ 122262 w 644533"/>
                <a:gd name="connsiteY59" fmla="*/ 786065 h 1681101"/>
                <a:gd name="connsiteX60" fmla="*/ 111631 w 644533"/>
                <a:gd name="connsiteY60" fmla="*/ 766795 h 1681101"/>
                <a:gd name="connsiteX61" fmla="*/ 88374 w 644533"/>
                <a:gd name="connsiteY61" fmla="*/ 713638 h 1681101"/>
                <a:gd name="connsiteX62" fmla="*/ 148841 w 644533"/>
                <a:gd name="connsiteY62" fmla="*/ 653171 h 1681101"/>
                <a:gd name="connsiteX63" fmla="*/ 171433 w 644533"/>
                <a:gd name="connsiteY63" fmla="*/ 643869 h 1681101"/>
                <a:gd name="connsiteX64" fmla="*/ 162794 w 644533"/>
                <a:gd name="connsiteY64" fmla="*/ 621277 h 1681101"/>
                <a:gd name="connsiteX65" fmla="*/ 136216 w 644533"/>
                <a:gd name="connsiteY65" fmla="*/ 591376 h 1681101"/>
                <a:gd name="connsiteX66" fmla="*/ 132229 w 644533"/>
                <a:gd name="connsiteY66" fmla="*/ 491041 h 1681101"/>
                <a:gd name="connsiteX67" fmla="*/ 113624 w 644533"/>
                <a:gd name="connsiteY67" fmla="*/ 440542 h 1681101"/>
                <a:gd name="connsiteX68" fmla="*/ 94354 w 644533"/>
                <a:gd name="connsiteY68" fmla="*/ 419943 h 1681101"/>
                <a:gd name="connsiteX69" fmla="*/ 115617 w 644533"/>
                <a:gd name="connsiteY69" fmla="*/ 271767 h 1681101"/>
                <a:gd name="connsiteX70" fmla="*/ 116946 w 644533"/>
                <a:gd name="connsiteY70" fmla="*/ 247846 h 1681101"/>
                <a:gd name="connsiteX71" fmla="*/ 100335 w 644533"/>
                <a:gd name="connsiteY71" fmla="*/ 200005 h 1681101"/>
                <a:gd name="connsiteX72" fmla="*/ 107644 w 644533"/>
                <a:gd name="connsiteY72" fmla="*/ 152827 h 1681101"/>
                <a:gd name="connsiteX73" fmla="*/ 257149 w 644533"/>
                <a:gd name="connsiteY73" fmla="*/ 5316 h 1681101"/>
                <a:gd name="connsiteX74" fmla="*/ 326253 w 644533"/>
                <a:gd name="connsiteY74" fmla="*/ 0 h 1681101"/>
                <a:gd name="connsiteX75" fmla="*/ 407318 w 644533"/>
                <a:gd name="connsiteY75" fmla="*/ 665 h 1681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644533" h="1681101">
                  <a:moveTo>
                    <a:pt x="407318" y="665"/>
                  </a:moveTo>
                  <a:cubicBezTo>
                    <a:pt x="414628" y="1329"/>
                    <a:pt x="421272" y="2658"/>
                    <a:pt x="428581" y="2658"/>
                  </a:cubicBezTo>
                  <a:cubicBezTo>
                    <a:pt x="451173" y="2658"/>
                    <a:pt x="461140" y="12625"/>
                    <a:pt x="457153" y="35881"/>
                  </a:cubicBezTo>
                  <a:cubicBezTo>
                    <a:pt x="455160" y="45848"/>
                    <a:pt x="451838" y="56480"/>
                    <a:pt x="465792" y="63124"/>
                  </a:cubicBezTo>
                  <a:cubicBezTo>
                    <a:pt x="477752" y="69105"/>
                    <a:pt x="482403" y="61131"/>
                    <a:pt x="487719" y="54486"/>
                  </a:cubicBezTo>
                  <a:cubicBezTo>
                    <a:pt x="496357" y="44519"/>
                    <a:pt x="503666" y="50500"/>
                    <a:pt x="510311" y="56480"/>
                  </a:cubicBezTo>
                  <a:cubicBezTo>
                    <a:pt x="532903" y="76414"/>
                    <a:pt x="551508" y="98341"/>
                    <a:pt x="559481" y="128242"/>
                  </a:cubicBezTo>
                  <a:cubicBezTo>
                    <a:pt x="569448" y="165452"/>
                    <a:pt x="573435" y="203327"/>
                    <a:pt x="578751" y="241201"/>
                  </a:cubicBezTo>
                  <a:cubicBezTo>
                    <a:pt x="580744" y="256485"/>
                    <a:pt x="578086" y="267780"/>
                    <a:pt x="558817" y="265123"/>
                  </a:cubicBezTo>
                  <a:cubicBezTo>
                    <a:pt x="545528" y="263129"/>
                    <a:pt x="536890" y="265787"/>
                    <a:pt x="537554" y="283063"/>
                  </a:cubicBezTo>
                  <a:cubicBezTo>
                    <a:pt x="537554" y="299010"/>
                    <a:pt x="544199" y="303662"/>
                    <a:pt x="558152" y="301668"/>
                  </a:cubicBezTo>
                  <a:cubicBezTo>
                    <a:pt x="577422" y="299010"/>
                    <a:pt x="582738" y="307648"/>
                    <a:pt x="581409" y="325589"/>
                  </a:cubicBezTo>
                  <a:cubicBezTo>
                    <a:pt x="579415" y="366786"/>
                    <a:pt x="570113" y="406654"/>
                    <a:pt x="558817" y="445858"/>
                  </a:cubicBezTo>
                  <a:cubicBezTo>
                    <a:pt x="552837" y="467120"/>
                    <a:pt x="542870" y="477752"/>
                    <a:pt x="518949" y="473765"/>
                  </a:cubicBezTo>
                  <a:cubicBezTo>
                    <a:pt x="511640" y="472436"/>
                    <a:pt x="503002" y="470443"/>
                    <a:pt x="496357" y="476423"/>
                  </a:cubicBezTo>
                  <a:cubicBezTo>
                    <a:pt x="494364" y="483732"/>
                    <a:pt x="500344" y="487054"/>
                    <a:pt x="504331" y="488383"/>
                  </a:cubicBezTo>
                  <a:cubicBezTo>
                    <a:pt x="521607" y="496357"/>
                    <a:pt x="518284" y="507653"/>
                    <a:pt x="512304" y="520942"/>
                  </a:cubicBezTo>
                  <a:cubicBezTo>
                    <a:pt x="495028" y="562804"/>
                    <a:pt x="478416" y="605330"/>
                    <a:pt x="464463" y="648520"/>
                  </a:cubicBezTo>
                  <a:cubicBezTo>
                    <a:pt x="451838" y="688388"/>
                    <a:pt x="447851" y="726263"/>
                    <a:pt x="471772" y="763473"/>
                  </a:cubicBezTo>
                  <a:cubicBezTo>
                    <a:pt x="480410" y="776762"/>
                    <a:pt x="491041" y="794038"/>
                    <a:pt x="463134" y="802012"/>
                  </a:cubicBezTo>
                  <a:cubicBezTo>
                    <a:pt x="452502" y="805334"/>
                    <a:pt x="455160" y="814637"/>
                    <a:pt x="464463" y="819288"/>
                  </a:cubicBezTo>
                  <a:cubicBezTo>
                    <a:pt x="496357" y="834571"/>
                    <a:pt x="520942" y="859156"/>
                    <a:pt x="546192" y="883077"/>
                  </a:cubicBezTo>
                  <a:cubicBezTo>
                    <a:pt x="572771" y="908327"/>
                    <a:pt x="590047" y="936234"/>
                    <a:pt x="582073" y="974773"/>
                  </a:cubicBezTo>
                  <a:cubicBezTo>
                    <a:pt x="578086" y="994707"/>
                    <a:pt x="576093" y="1015306"/>
                    <a:pt x="607323" y="1013312"/>
                  </a:cubicBezTo>
                  <a:cubicBezTo>
                    <a:pt x="617954" y="1012648"/>
                    <a:pt x="618619" y="1022615"/>
                    <a:pt x="621277" y="1029924"/>
                  </a:cubicBezTo>
                  <a:cubicBezTo>
                    <a:pt x="627921" y="1051187"/>
                    <a:pt x="633902" y="1072450"/>
                    <a:pt x="641211" y="1093713"/>
                  </a:cubicBezTo>
                  <a:cubicBezTo>
                    <a:pt x="646527" y="1107667"/>
                    <a:pt x="639882" y="1117634"/>
                    <a:pt x="633237" y="1128265"/>
                  </a:cubicBezTo>
                  <a:cubicBezTo>
                    <a:pt x="625264" y="1140890"/>
                    <a:pt x="623270" y="1153515"/>
                    <a:pt x="636560" y="1163482"/>
                  </a:cubicBezTo>
                  <a:cubicBezTo>
                    <a:pt x="643869" y="1169462"/>
                    <a:pt x="643869" y="1176772"/>
                    <a:pt x="644533" y="1184745"/>
                  </a:cubicBezTo>
                  <a:cubicBezTo>
                    <a:pt x="648520" y="1213982"/>
                    <a:pt x="643204" y="1243218"/>
                    <a:pt x="644533" y="1272455"/>
                  </a:cubicBezTo>
                  <a:cubicBezTo>
                    <a:pt x="645198" y="1287737"/>
                    <a:pt x="635895" y="1294382"/>
                    <a:pt x="623935" y="1300362"/>
                  </a:cubicBezTo>
                  <a:cubicBezTo>
                    <a:pt x="600678" y="1310994"/>
                    <a:pt x="598685" y="1324283"/>
                    <a:pt x="619283" y="1340230"/>
                  </a:cubicBezTo>
                  <a:cubicBezTo>
                    <a:pt x="628586" y="1347539"/>
                    <a:pt x="634566" y="1354849"/>
                    <a:pt x="632573" y="1366809"/>
                  </a:cubicBezTo>
                  <a:cubicBezTo>
                    <a:pt x="609981" y="1427940"/>
                    <a:pt x="596692" y="1493058"/>
                    <a:pt x="557488" y="1546879"/>
                  </a:cubicBezTo>
                  <a:cubicBezTo>
                    <a:pt x="549514" y="1557511"/>
                    <a:pt x="542205" y="1568142"/>
                    <a:pt x="534232" y="1578774"/>
                  </a:cubicBezTo>
                  <a:cubicBezTo>
                    <a:pt x="530909" y="1579439"/>
                    <a:pt x="529580" y="1581432"/>
                    <a:pt x="530245" y="1584754"/>
                  </a:cubicBezTo>
                  <a:cubicBezTo>
                    <a:pt x="530245" y="1584754"/>
                    <a:pt x="530245" y="1584754"/>
                    <a:pt x="530245" y="1584754"/>
                  </a:cubicBezTo>
                  <a:cubicBezTo>
                    <a:pt x="485726" y="1631267"/>
                    <a:pt x="437219" y="1673128"/>
                    <a:pt x="370108" y="1682431"/>
                  </a:cubicBezTo>
                  <a:cubicBezTo>
                    <a:pt x="350174" y="1685089"/>
                    <a:pt x="329576" y="1687747"/>
                    <a:pt x="309642" y="1682431"/>
                  </a:cubicBezTo>
                  <a:cubicBezTo>
                    <a:pt x="229241" y="1660504"/>
                    <a:pt x="182728" y="1598044"/>
                    <a:pt x="134887" y="1536912"/>
                  </a:cubicBezTo>
                  <a:cubicBezTo>
                    <a:pt x="142196" y="1524952"/>
                    <a:pt x="161466" y="1516978"/>
                    <a:pt x="154821" y="1500367"/>
                  </a:cubicBezTo>
                  <a:cubicBezTo>
                    <a:pt x="146847" y="1482426"/>
                    <a:pt x="126913" y="1491064"/>
                    <a:pt x="112295" y="1488406"/>
                  </a:cubicBezTo>
                  <a:cubicBezTo>
                    <a:pt x="110966" y="1488406"/>
                    <a:pt x="108973" y="1489071"/>
                    <a:pt x="106979" y="1489071"/>
                  </a:cubicBezTo>
                  <a:cubicBezTo>
                    <a:pt x="77743" y="1455183"/>
                    <a:pt x="65118" y="1414651"/>
                    <a:pt x="56480" y="1372125"/>
                  </a:cubicBezTo>
                  <a:cubicBezTo>
                    <a:pt x="55151" y="1364816"/>
                    <a:pt x="57144" y="1358171"/>
                    <a:pt x="65782" y="1355513"/>
                  </a:cubicBezTo>
                  <a:cubicBezTo>
                    <a:pt x="85052" y="1357506"/>
                    <a:pt x="93025" y="1350862"/>
                    <a:pt x="93025" y="1328934"/>
                  </a:cubicBezTo>
                  <a:cubicBezTo>
                    <a:pt x="93025" y="1297704"/>
                    <a:pt x="73091" y="1301691"/>
                    <a:pt x="53822" y="1301691"/>
                  </a:cubicBezTo>
                  <a:cubicBezTo>
                    <a:pt x="47177" y="1297704"/>
                    <a:pt x="35881" y="1294382"/>
                    <a:pt x="34552" y="1289066"/>
                  </a:cubicBezTo>
                  <a:cubicBezTo>
                    <a:pt x="26579" y="1251192"/>
                    <a:pt x="11296" y="1213317"/>
                    <a:pt x="23256" y="1172785"/>
                  </a:cubicBezTo>
                  <a:cubicBezTo>
                    <a:pt x="33888" y="1172120"/>
                    <a:pt x="48506" y="1178100"/>
                    <a:pt x="53157" y="1164811"/>
                  </a:cubicBezTo>
                  <a:cubicBezTo>
                    <a:pt x="56480" y="1154844"/>
                    <a:pt x="59138" y="1141555"/>
                    <a:pt x="47842" y="1132917"/>
                  </a:cubicBezTo>
                  <a:cubicBezTo>
                    <a:pt x="37875" y="1125608"/>
                    <a:pt x="26579" y="1120292"/>
                    <a:pt x="15947" y="1114312"/>
                  </a:cubicBezTo>
                  <a:cubicBezTo>
                    <a:pt x="11960" y="1108996"/>
                    <a:pt x="6645" y="1105009"/>
                    <a:pt x="0" y="1103680"/>
                  </a:cubicBezTo>
                  <a:cubicBezTo>
                    <a:pt x="0" y="1069128"/>
                    <a:pt x="0" y="1035240"/>
                    <a:pt x="0" y="1000688"/>
                  </a:cubicBezTo>
                  <a:cubicBezTo>
                    <a:pt x="5980" y="999359"/>
                    <a:pt x="11296" y="998030"/>
                    <a:pt x="17276" y="996701"/>
                  </a:cubicBezTo>
                  <a:cubicBezTo>
                    <a:pt x="56480" y="997365"/>
                    <a:pt x="59802" y="993378"/>
                    <a:pt x="54486" y="958826"/>
                  </a:cubicBezTo>
                  <a:cubicBezTo>
                    <a:pt x="51828" y="940221"/>
                    <a:pt x="36546" y="937563"/>
                    <a:pt x="22592" y="932247"/>
                  </a:cubicBezTo>
                  <a:cubicBezTo>
                    <a:pt x="23921" y="885735"/>
                    <a:pt x="41861" y="844538"/>
                    <a:pt x="58473" y="802676"/>
                  </a:cubicBezTo>
                  <a:cubicBezTo>
                    <a:pt x="73756" y="802676"/>
                    <a:pt x="89039" y="804005"/>
                    <a:pt x="103657" y="803341"/>
                  </a:cubicBezTo>
                  <a:cubicBezTo>
                    <a:pt x="113624" y="802676"/>
                    <a:pt x="119604" y="795367"/>
                    <a:pt x="122262" y="786065"/>
                  </a:cubicBezTo>
                  <a:cubicBezTo>
                    <a:pt x="124920" y="776762"/>
                    <a:pt x="118940" y="770782"/>
                    <a:pt x="111631" y="766795"/>
                  </a:cubicBezTo>
                  <a:cubicBezTo>
                    <a:pt x="89703" y="754835"/>
                    <a:pt x="80401" y="738223"/>
                    <a:pt x="88374" y="713638"/>
                  </a:cubicBezTo>
                  <a:cubicBezTo>
                    <a:pt x="101663" y="673105"/>
                    <a:pt x="121598" y="653171"/>
                    <a:pt x="148841" y="653171"/>
                  </a:cubicBezTo>
                  <a:cubicBezTo>
                    <a:pt x="158143" y="653171"/>
                    <a:pt x="166781" y="654500"/>
                    <a:pt x="171433" y="643869"/>
                  </a:cubicBezTo>
                  <a:cubicBezTo>
                    <a:pt x="176084" y="633237"/>
                    <a:pt x="170104" y="627257"/>
                    <a:pt x="162794" y="621277"/>
                  </a:cubicBezTo>
                  <a:cubicBezTo>
                    <a:pt x="152827" y="612639"/>
                    <a:pt x="143525" y="603336"/>
                    <a:pt x="136216" y="591376"/>
                  </a:cubicBezTo>
                  <a:cubicBezTo>
                    <a:pt x="116282" y="558152"/>
                    <a:pt x="120269" y="524265"/>
                    <a:pt x="132229" y="491041"/>
                  </a:cubicBezTo>
                  <a:cubicBezTo>
                    <a:pt x="140867" y="466456"/>
                    <a:pt x="140867" y="450509"/>
                    <a:pt x="113624" y="440542"/>
                  </a:cubicBezTo>
                  <a:cubicBezTo>
                    <a:pt x="104321" y="437219"/>
                    <a:pt x="94354" y="430575"/>
                    <a:pt x="94354" y="419943"/>
                  </a:cubicBezTo>
                  <a:cubicBezTo>
                    <a:pt x="91696" y="369444"/>
                    <a:pt x="61131" y="314293"/>
                    <a:pt x="115617" y="271767"/>
                  </a:cubicBezTo>
                  <a:cubicBezTo>
                    <a:pt x="124255" y="265123"/>
                    <a:pt x="129571" y="252498"/>
                    <a:pt x="116946" y="247846"/>
                  </a:cubicBezTo>
                  <a:cubicBezTo>
                    <a:pt x="90368" y="237215"/>
                    <a:pt x="96348" y="219274"/>
                    <a:pt x="100335" y="200005"/>
                  </a:cubicBezTo>
                  <a:cubicBezTo>
                    <a:pt x="103657" y="184722"/>
                    <a:pt x="104321" y="168110"/>
                    <a:pt x="107644" y="152827"/>
                  </a:cubicBezTo>
                  <a:cubicBezTo>
                    <a:pt x="125584" y="74420"/>
                    <a:pt x="163459" y="7974"/>
                    <a:pt x="257149" y="5316"/>
                  </a:cubicBezTo>
                  <a:cubicBezTo>
                    <a:pt x="280405" y="4651"/>
                    <a:pt x="302997" y="1993"/>
                    <a:pt x="326253" y="0"/>
                  </a:cubicBezTo>
                  <a:cubicBezTo>
                    <a:pt x="354826" y="665"/>
                    <a:pt x="381404" y="665"/>
                    <a:pt x="407318" y="665"/>
                  </a:cubicBezTo>
                  <a:close/>
                </a:path>
              </a:pathLst>
            </a:custGeom>
            <a:solidFill>
              <a:schemeClr val="tx1">
                <a:lumMod val="85000"/>
                <a:lumOff val="15000"/>
              </a:schemeClr>
            </a:solidFill>
            <a:ln w="6637"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ABC1218-09BA-4916-B612-5E8070266D0D}"/>
                </a:ext>
              </a:extLst>
            </p:cNvPr>
            <p:cNvSpPr/>
            <p:nvPr/>
          </p:nvSpPr>
          <p:spPr>
            <a:xfrm>
              <a:off x="1782355" y="6171107"/>
              <a:ext cx="445193" cy="398680"/>
            </a:xfrm>
            <a:custGeom>
              <a:avLst/>
              <a:gdLst>
                <a:gd name="connsiteX0" fmla="*/ 0 w 445192"/>
                <a:gd name="connsiteY0" fmla="*/ 0 h 398680"/>
                <a:gd name="connsiteX1" fmla="*/ 187380 w 445192"/>
                <a:gd name="connsiteY1" fmla="*/ 138873 h 398680"/>
                <a:gd name="connsiteX2" fmla="*/ 232564 w 445192"/>
                <a:gd name="connsiteY2" fmla="*/ 160136 h 398680"/>
                <a:gd name="connsiteX3" fmla="*/ 323595 w 445192"/>
                <a:gd name="connsiteY3" fmla="*/ 172097 h 398680"/>
                <a:gd name="connsiteX4" fmla="*/ 445857 w 445192"/>
                <a:gd name="connsiteY4" fmla="*/ 134887 h 398680"/>
                <a:gd name="connsiteX5" fmla="*/ 437219 w 445192"/>
                <a:gd name="connsiteY5" fmla="*/ 165452 h 398680"/>
                <a:gd name="connsiteX6" fmla="*/ 394029 w 445192"/>
                <a:gd name="connsiteY6" fmla="*/ 322267 h 398680"/>
                <a:gd name="connsiteX7" fmla="*/ 387384 w 445192"/>
                <a:gd name="connsiteY7" fmla="*/ 358148 h 398680"/>
                <a:gd name="connsiteX8" fmla="*/ 358148 w 445192"/>
                <a:gd name="connsiteY8" fmla="*/ 368779 h 398680"/>
                <a:gd name="connsiteX9" fmla="*/ 215287 w 445192"/>
                <a:gd name="connsiteY9" fmla="*/ 396687 h 398680"/>
                <a:gd name="connsiteX10" fmla="*/ 58473 w 445192"/>
                <a:gd name="connsiteY10" fmla="*/ 347516 h 398680"/>
                <a:gd name="connsiteX11" fmla="*/ 21263 w 445192"/>
                <a:gd name="connsiteY11" fmla="*/ 287714 h 398680"/>
                <a:gd name="connsiteX12" fmla="*/ 15283 w 445192"/>
                <a:gd name="connsiteY12" fmla="*/ 186715 h 398680"/>
                <a:gd name="connsiteX13" fmla="*/ 6645 w 445192"/>
                <a:gd name="connsiteY13" fmla="*/ 143525 h 398680"/>
                <a:gd name="connsiteX14" fmla="*/ 0 w 445192"/>
                <a:gd name="connsiteY14" fmla="*/ 0 h 39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5192" h="398680">
                  <a:moveTo>
                    <a:pt x="0" y="0"/>
                  </a:moveTo>
                  <a:cubicBezTo>
                    <a:pt x="35217" y="83058"/>
                    <a:pt x="112295" y="110301"/>
                    <a:pt x="187380" y="138873"/>
                  </a:cubicBezTo>
                  <a:cubicBezTo>
                    <a:pt x="202662" y="146183"/>
                    <a:pt x="217281" y="152827"/>
                    <a:pt x="232564" y="160136"/>
                  </a:cubicBezTo>
                  <a:cubicBezTo>
                    <a:pt x="261800" y="173426"/>
                    <a:pt x="291037" y="177412"/>
                    <a:pt x="323595" y="172097"/>
                  </a:cubicBezTo>
                  <a:cubicBezTo>
                    <a:pt x="378746" y="164123"/>
                    <a:pt x="406654" y="152827"/>
                    <a:pt x="445857" y="134887"/>
                  </a:cubicBezTo>
                  <a:cubicBezTo>
                    <a:pt x="452502" y="148176"/>
                    <a:pt x="443864" y="156814"/>
                    <a:pt x="437219" y="165452"/>
                  </a:cubicBezTo>
                  <a:cubicBezTo>
                    <a:pt x="402667" y="211965"/>
                    <a:pt x="392036" y="265787"/>
                    <a:pt x="394029" y="322267"/>
                  </a:cubicBezTo>
                  <a:cubicBezTo>
                    <a:pt x="394693" y="334891"/>
                    <a:pt x="391371" y="346852"/>
                    <a:pt x="387384" y="358148"/>
                  </a:cubicBezTo>
                  <a:cubicBezTo>
                    <a:pt x="375424" y="356819"/>
                    <a:pt x="366786" y="364128"/>
                    <a:pt x="358148" y="368779"/>
                  </a:cubicBezTo>
                  <a:cubicBezTo>
                    <a:pt x="312964" y="392036"/>
                    <a:pt x="267780" y="405989"/>
                    <a:pt x="215287" y="396687"/>
                  </a:cubicBezTo>
                  <a:cubicBezTo>
                    <a:pt x="160137" y="387384"/>
                    <a:pt x="107644" y="374095"/>
                    <a:pt x="58473" y="347516"/>
                  </a:cubicBezTo>
                  <a:cubicBezTo>
                    <a:pt x="34552" y="334227"/>
                    <a:pt x="21263" y="316286"/>
                    <a:pt x="21263" y="287714"/>
                  </a:cubicBezTo>
                  <a:cubicBezTo>
                    <a:pt x="20598" y="253826"/>
                    <a:pt x="17941" y="219938"/>
                    <a:pt x="15283" y="186715"/>
                  </a:cubicBezTo>
                  <a:cubicBezTo>
                    <a:pt x="13954" y="172097"/>
                    <a:pt x="16612" y="156150"/>
                    <a:pt x="6645" y="143525"/>
                  </a:cubicBezTo>
                  <a:cubicBezTo>
                    <a:pt x="13289" y="96348"/>
                    <a:pt x="6645" y="47841"/>
                    <a:pt x="0" y="0"/>
                  </a:cubicBezTo>
                  <a:close/>
                </a:path>
              </a:pathLst>
            </a:custGeom>
            <a:solidFill>
              <a:schemeClr val="tx1">
                <a:lumMod val="85000"/>
                <a:lumOff val="15000"/>
              </a:schemeClr>
            </a:solidFill>
            <a:ln w="6637"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8A10DAD-1E93-467B-96D8-0897708D3EF2}"/>
                </a:ext>
              </a:extLst>
            </p:cNvPr>
            <p:cNvSpPr/>
            <p:nvPr/>
          </p:nvSpPr>
          <p:spPr>
            <a:xfrm>
              <a:off x="1777039" y="5578254"/>
              <a:ext cx="451838" cy="765276"/>
            </a:xfrm>
            <a:custGeom>
              <a:avLst/>
              <a:gdLst>
                <a:gd name="connsiteX0" fmla="*/ 362717 w 451838"/>
                <a:gd name="connsiteY0" fmla="*/ 651159 h 765276"/>
                <a:gd name="connsiteX1" fmla="*/ 389378 w 451838"/>
                <a:gd name="connsiteY1" fmla="*/ 651989 h 765276"/>
                <a:gd name="connsiteX2" fmla="*/ 451838 w 451838"/>
                <a:gd name="connsiteY2" fmla="*/ 662621 h 765276"/>
                <a:gd name="connsiteX3" fmla="*/ 451174 w 451838"/>
                <a:gd name="connsiteY3" fmla="*/ 727739 h 765276"/>
                <a:gd name="connsiteX4" fmla="*/ 329576 w 451838"/>
                <a:gd name="connsiteY4" fmla="*/ 764949 h 765276"/>
                <a:gd name="connsiteX5" fmla="*/ 348846 w 451838"/>
                <a:gd name="connsiteY5" fmla="*/ 707140 h 765276"/>
                <a:gd name="connsiteX6" fmla="*/ 357484 w 451838"/>
                <a:gd name="connsiteY6" fmla="*/ 677239 h 765276"/>
                <a:gd name="connsiteX7" fmla="*/ 362717 w 451838"/>
                <a:gd name="connsiteY7" fmla="*/ 651159 h 765276"/>
                <a:gd name="connsiteX8" fmla="*/ 167493 w 451838"/>
                <a:gd name="connsiteY8" fmla="*/ 192951 h 765276"/>
                <a:gd name="connsiteX9" fmla="*/ 152613 w 451838"/>
                <a:gd name="connsiteY9" fmla="*/ 235248 h 765276"/>
                <a:gd name="connsiteX10" fmla="*/ 155496 w 451838"/>
                <a:gd name="connsiteY10" fmla="*/ 232933 h 765276"/>
                <a:gd name="connsiteX11" fmla="*/ 147178 w 451838"/>
                <a:gd name="connsiteY11" fmla="*/ 256577 h 765276"/>
                <a:gd name="connsiteX12" fmla="*/ 145352 w 451838"/>
                <a:gd name="connsiteY12" fmla="*/ 258042 h 765276"/>
                <a:gd name="connsiteX13" fmla="*/ 118275 w 451838"/>
                <a:gd name="connsiteY13" fmla="*/ 294505 h 765276"/>
                <a:gd name="connsiteX14" fmla="*/ 109637 w 451838"/>
                <a:gd name="connsiteY14" fmla="*/ 291847 h 765276"/>
                <a:gd name="connsiteX15" fmla="*/ 53157 w 451838"/>
                <a:gd name="connsiteY15" fmla="*/ 379557 h 765276"/>
                <a:gd name="connsiteX16" fmla="*/ 37210 w 451838"/>
                <a:gd name="connsiteY16" fmla="*/ 473911 h 765276"/>
                <a:gd name="connsiteX17" fmla="*/ 74420 w 451838"/>
                <a:gd name="connsiteY17" fmla="*/ 584877 h 765276"/>
                <a:gd name="connsiteX18" fmla="*/ 134887 w 451838"/>
                <a:gd name="connsiteY18" fmla="*/ 604811 h 765276"/>
                <a:gd name="connsiteX19" fmla="*/ 192695 w 451838"/>
                <a:gd name="connsiteY19" fmla="*/ 694514 h 765276"/>
                <a:gd name="connsiteX20" fmla="*/ 192695 w 451838"/>
                <a:gd name="connsiteY20" fmla="*/ 731724 h 765276"/>
                <a:gd name="connsiteX21" fmla="*/ 5316 w 451838"/>
                <a:gd name="connsiteY21" fmla="*/ 592851 h 765276"/>
                <a:gd name="connsiteX22" fmla="*/ 0 w 451838"/>
                <a:gd name="connsiteY22" fmla="*/ 507134 h 765276"/>
                <a:gd name="connsiteX23" fmla="*/ 92361 w 451838"/>
                <a:gd name="connsiteY23" fmla="*/ 275235 h 765276"/>
                <a:gd name="connsiteX24" fmla="*/ 66447 w 451838"/>
                <a:gd name="connsiteY24" fmla="*/ 257295 h 765276"/>
                <a:gd name="connsiteX25" fmla="*/ 108308 w 451838"/>
                <a:gd name="connsiteY25" fmla="*/ 211446 h 765276"/>
                <a:gd name="connsiteX26" fmla="*/ 110996 w 451838"/>
                <a:gd name="connsiteY26" fmla="*/ 0 h 765276"/>
                <a:gd name="connsiteX27" fmla="*/ 168172 w 451838"/>
                <a:gd name="connsiteY27" fmla="*/ 0 h 765276"/>
                <a:gd name="connsiteX28" fmla="*/ 215818 w 451838"/>
                <a:gd name="connsiteY28" fmla="*/ 55595 h 765276"/>
                <a:gd name="connsiteX29" fmla="*/ 177754 w 451838"/>
                <a:gd name="connsiteY29" fmla="*/ 163787 h 765276"/>
                <a:gd name="connsiteX30" fmla="*/ 178077 w 451838"/>
                <a:gd name="connsiteY30" fmla="*/ 164069 h 765276"/>
                <a:gd name="connsiteX31" fmla="*/ 176259 w 451838"/>
                <a:gd name="connsiteY31" fmla="*/ 170628 h 765276"/>
                <a:gd name="connsiteX32" fmla="*/ 168110 w 451838"/>
                <a:gd name="connsiteY32" fmla="*/ 170914 h 765276"/>
                <a:gd name="connsiteX33" fmla="*/ 115617 w 451838"/>
                <a:gd name="connsiteY33" fmla="*/ 184203 h 765276"/>
                <a:gd name="connsiteX34" fmla="*/ 61131 w 451838"/>
                <a:gd name="connsiteY34" fmla="*/ 217427 h 765276"/>
                <a:gd name="connsiteX35" fmla="*/ 4651 w 451838"/>
                <a:gd name="connsiteY35" fmla="*/ 187526 h 765276"/>
                <a:gd name="connsiteX36" fmla="*/ 39868 w 451838"/>
                <a:gd name="connsiteY36" fmla="*/ 84533 h 765276"/>
                <a:gd name="connsiteX37" fmla="*/ 64869 w 451838"/>
                <a:gd name="connsiteY37" fmla="*/ 59616 h 765276"/>
                <a:gd name="connsiteX38" fmla="*/ 84154 w 451838"/>
                <a:gd name="connsiteY38" fmla="*/ 31057 h 765276"/>
                <a:gd name="connsiteX39" fmla="*/ 85052 w 451838"/>
                <a:gd name="connsiteY39" fmla="*/ 30711 h 765276"/>
                <a:gd name="connsiteX40" fmla="*/ 87710 w 451838"/>
                <a:gd name="connsiteY40" fmla="*/ 28054 h 765276"/>
                <a:gd name="connsiteX41" fmla="*/ 84387 w 451838"/>
                <a:gd name="connsiteY41" fmla="*/ 30711 h 765276"/>
                <a:gd name="connsiteX42" fmla="*/ 84154 w 451838"/>
                <a:gd name="connsiteY42" fmla="*/ 31057 h 765276"/>
                <a:gd name="connsiteX43" fmla="*/ 59138 w 451838"/>
                <a:gd name="connsiteY43" fmla="*/ 40678 h 765276"/>
                <a:gd name="connsiteX44" fmla="*/ 105650 w 451838"/>
                <a:gd name="connsiteY44" fmla="*/ 4797 h 765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51838" h="765276">
                  <a:moveTo>
                    <a:pt x="362717" y="651159"/>
                  </a:moveTo>
                  <a:cubicBezTo>
                    <a:pt x="368448" y="647836"/>
                    <a:pt x="377750" y="648999"/>
                    <a:pt x="389378" y="651989"/>
                  </a:cubicBezTo>
                  <a:cubicBezTo>
                    <a:pt x="409977" y="657305"/>
                    <a:pt x="431239" y="659299"/>
                    <a:pt x="451838" y="662621"/>
                  </a:cubicBezTo>
                  <a:cubicBezTo>
                    <a:pt x="451838" y="684548"/>
                    <a:pt x="451174" y="705811"/>
                    <a:pt x="451174" y="727739"/>
                  </a:cubicBezTo>
                  <a:cubicBezTo>
                    <a:pt x="412634" y="745679"/>
                    <a:pt x="375424" y="768271"/>
                    <a:pt x="329576" y="764949"/>
                  </a:cubicBezTo>
                  <a:cubicBezTo>
                    <a:pt x="333563" y="745015"/>
                    <a:pt x="338879" y="725745"/>
                    <a:pt x="348846" y="707140"/>
                  </a:cubicBezTo>
                  <a:cubicBezTo>
                    <a:pt x="354161" y="697838"/>
                    <a:pt x="359477" y="687871"/>
                    <a:pt x="357484" y="677239"/>
                  </a:cubicBezTo>
                  <a:cubicBezTo>
                    <a:pt x="354826" y="662289"/>
                    <a:pt x="356986" y="654481"/>
                    <a:pt x="362717" y="651159"/>
                  </a:cubicBezTo>
                  <a:close/>
                  <a:moveTo>
                    <a:pt x="167493" y="192951"/>
                  </a:moveTo>
                  <a:lnTo>
                    <a:pt x="152613" y="235248"/>
                  </a:lnTo>
                  <a:lnTo>
                    <a:pt x="155496" y="232933"/>
                  </a:lnTo>
                  <a:lnTo>
                    <a:pt x="147178" y="256577"/>
                  </a:lnTo>
                  <a:lnTo>
                    <a:pt x="145352" y="258042"/>
                  </a:lnTo>
                  <a:cubicBezTo>
                    <a:pt x="135053" y="269089"/>
                    <a:pt x="127246" y="282545"/>
                    <a:pt x="118275" y="294505"/>
                  </a:cubicBezTo>
                  <a:cubicBezTo>
                    <a:pt x="116282" y="291183"/>
                    <a:pt x="112959" y="288525"/>
                    <a:pt x="109637" y="291847"/>
                  </a:cubicBezTo>
                  <a:cubicBezTo>
                    <a:pt x="85716" y="317761"/>
                    <a:pt x="59138" y="342347"/>
                    <a:pt x="53157" y="379557"/>
                  </a:cubicBezTo>
                  <a:cubicBezTo>
                    <a:pt x="47842" y="410787"/>
                    <a:pt x="41197" y="442681"/>
                    <a:pt x="37210" y="473911"/>
                  </a:cubicBezTo>
                  <a:cubicBezTo>
                    <a:pt x="31894" y="516437"/>
                    <a:pt x="50499" y="550989"/>
                    <a:pt x="74420" y="584877"/>
                  </a:cubicBezTo>
                  <a:cubicBezTo>
                    <a:pt x="90367" y="607469"/>
                    <a:pt x="112959" y="601489"/>
                    <a:pt x="134887" y="604811"/>
                  </a:cubicBezTo>
                  <a:cubicBezTo>
                    <a:pt x="195353" y="614113"/>
                    <a:pt x="207314" y="633383"/>
                    <a:pt x="192695" y="694514"/>
                  </a:cubicBezTo>
                  <a:cubicBezTo>
                    <a:pt x="190038" y="707139"/>
                    <a:pt x="191367" y="719100"/>
                    <a:pt x="192695" y="731724"/>
                  </a:cubicBezTo>
                  <a:cubicBezTo>
                    <a:pt x="116946" y="702488"/>
                    <a:pt x="40532" y="675244"/>
                    <a:pt x="5316" y="592851"/>
                  </a:cubicBezTo>
                  <a:cubicBezTo>
                    <a:pt x="-1993" y="564943"/>
                    <a:pt x="11296" y="535042"/>
                    <a:pt x="0" y="507134"/>
                  </a:cubicBezTo>
                  <a:cubicBezTo>
                    <a:pt x="9967" y="422083"/>
                    <a:pt x="43855" y="345669"/>
                    <a:pt x="92361" y="275235"/>
                  </a:cubicBezTo>
                  <a:cubicBezTo>
                    <a:pt x="71762" y="279887"/>
                    <a:pt x="61795" y="283209"/>
                    <a:pt x="66447" y="257295"/>
                  </a:cubicBezTo>
                  <a:cubicBezTo>
                    <a:pt x="71762" y="231380"/>
                    <a:pt x="85716" y="218755"/>
                    <a:pt x="108308" y="211446"/>
                  </a:cubicBezTo>
                  <a:close/>
                  <a:moveTo>
                    <a:pt x="110996" y="0"/>
                  </a:moveTo>
                  <a:lnTo>
                    <a:pt x="168172" y="0"/>
                  </a:lnTo>
                  <a:lnTo>
                    <a:pt x="215818" y="55595"/>
                  </a:lnTo>
                  <a:lnTo>
                    <a:pt x="177754" y="163787"/>
                  </a:lnTo>
                  <a:lnTo>
                    <a:pt x="178077" y="164069"/>
                  </a:lnTo>
                  <a:lnTo>
                    <a:pt x="176259" y="170628"/>
                  </a:lnTo>
                  <a:lnTo>
                    <a:pt x="168110" y="170914"/>
                  </a:lnTo>
                  <a:cubicBezTo>
                    <a:pt x="148841" y="168920"/>
                    <a:pt x="131565" y="172907"/>
                    <a:pt x="115617" y="184203"/>
                  </a:cubicBezTo>
                  <a:cubicBezTo>
                    <a:pt x="98341" y="196828"/>
                    <a:pt x="79072" y="206795"/>
                    <a:pt x="61131" y="217427"/>
                  </a:cubicBezTo>
                  <a:cubicBezTo>
                    <a:pt x="35881" y="232710"/>
                    <a:pt x="5980" y="218091"/>
                    <a:pt x="4651" y="187526"/>
                  </a:cubicBezTo>
                  <a:cubicBezTo>
                    <a:pt x="2658" y="148986"/>
                    <a:pt x="13954" y="114434"/>
                    <a:pt x="39868" y="84533"/>
                  </a:cubicBezTo>
                  <a:cubicBezTo>
                    <a:pt x="47510" y="75563"/>
                    <a:pt x="56646" y="67922"/>
                    <a:pt x="64869" y="59616"/>
                  </a:cubicBezTo>
                  <a:lnTo>
                    <a:pt x="84154" y="31057"/>
                  </a:lnTo>
                  <a:lnTo>
                    <a:pt x="85052" y="30711"/>
                  </a:lnTo>
                  <a:cubicBezTo>
                    <a:pt x="85716" y="30047"/>
                    <a:pt x="87045" y="28718"/>
                    <a:pt x="87710" y="28054"/>
                  </a:cubicBezTo>
                  <a:cubicBezTo>
                    <a:pt x="89039" y="31376"/>
                    <a:pt x="87045" y="32040"/>
                    <a:pt x="84387" y="30711"/>
                  </a:cubicBezTo>
                  <a:lnTo>
                    <a:pt x="84154" y="31057"/>
                  </a:lnTo>
                  <a:lnTo>
                    <a:pt x="59138" y="40678"/>
                  </a:lnTo>
                  <a:cubicBezTo>
                    <a:pt x="67111" y="18751"/>
                    <a:pt x="87710" y="14100"/>
                    <a:pt x="105650" y="4797"/>
                  </a:cubicBezTo>
                  <a:close/>
                </a:path>
              </a:pathLst>
            </a:custGeom>
            <a:solidFill>
              <a:schemeClr val="accent1"/>
            </a:solidFill>
            <a:ln w="6637"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487158A-D470-405D-810A-745BA7533B0D}"/>
                </a:ext>
              </a:extLst>
            </p:cNvPr>
            <p:cNvSpPr/>
            <p:nvPr/>
          </p:nvSpPr>
          <p:spPr>
            <a:xfrm>
              <a:off x="1441682" y="2436469"/>
              <a:ext cx="1542760" cy="3698080"/>
            </a:xfrm>
            <a:custGeom>
              <a:avLst/>
              <a:gdLst>
                <a:gd name="connsiteX0" fmla="*/ 902547 w 1542760"/>
                <a:gd name="connsiteY0" fmla="*/ 3154867 h 3698080"/>
                <a:gd name="connsiteX1" fmla="*/ 892785 w 1542760"/>
                <a:gd name="connsiteY1" fmla="*/ 3186247 h 3698080"/>
                <a:gd name="connsiteX2" fmla="*/ 801435 w 1542760"/>
                <a:gd name="connsiteY2" fmla="*/ 3560011 h 3698080"/>
                <a:gd name="connsiteX3" fmla="*/ 724730 w 1542760"/>
                <a:gd name="connsiteY3" fmla="*/ 3668095 h 3698080"/>
                <a:gd name="connsiteX4" fmla="*/ 650117 w 1542760"/>
                <a:gd name="connsiteY4" fmla="*/ 3698080 h 3698080"/>
                <a:gd name="connsiteX5" fmla="*/ 691259 w 1542760"/>
                <a:gd name="connsiteY5" fmla="*/ 3516079 h 3698080"/>
                <a:gd name="connsiteX6" fmla="*/ 734493 w 1542760"/>
                <a:gd name="connsiteY6" fmla="*/ 3257374 h 3698080"/>
                <a:gd name="connsiteX7" fmla="*/ 902547 w 1542760"/>
                <a:gd name="connsiteY7" fmla="*/ 3154867 h 3698080"/>
                <a:gd name="connsiteX8" fmla="*/ 440050 w 1542760"/>
                <a:gd name="connsiteY8" fmla="*/ 1839896 h 3698080"/>
                <a:gd name="connsiteX9" fmla="*/ 434890 w 1542760"/>
                <a:gd name="connsiteY9" fmla="*/ 1852701 h 3698080"/>
                <a:gd name="connsiteX10" fmla="*/ 435226 w 1542760"/>
                <a:gd name="connsiteY10" fmla="*/ 1850010 h 3698080"/>
                <a:gd name="connsiteX11" fmla="*/ 559481 w 1542760"/>
                <a:gd name="connsiteY11" fmla="*/ 65250 h 3698080"/>
                <a:gd name="connsiteX12" fmla="*/ 657158 w 1542760"/>
                <a:gd name="connsiteY12" fmla="*/ 96480 h 3698080"/>
                <a:gd name="connsiteX13" fmla="*/ 696362 w 1542760"/>
                <a:gd name="connsiteY13" fmla="*/ 164256 h 3698080"/>
                <a:gd name="connsiteX14" fmla="*/ 695697 w 1542760"/>
                <a:gd name="connsiteY14" fmla="*/ 186184 h 3698080"/>
                <a:gd name="connsiteX15" fmla="*/ 691046 w 1542760"/>
                <a:gd name="connsiteY15" fmla="*/ 200137 h 3698080"/>
                <a:gd name="connsiteX16" fmla="*/ 687059 w 1542760"/>
                <a:gd name="connsiteY16" fmla="*/ 323064 h 3698080"/>
                <a:gd name="connsiteX17" fmla="*/ 687059 w 1542760"/>
                <a:gd name="connsiteY17" fmla="*/ 805467 h 3698080"/>
                <a:gd name="connsiteX18" fmla="*/ 685066 w 1542760"/>
                <a:gd name="connsiteY18" fmla="*/ 818756 h 3698080"/>
                <a:gd name="connsiteX19" fmla="*/ 692375 w 1542760"/>
                <a:gd name="connsiteY19" fmla="*/ 1385548 h 3698080"/>
                <a:gd name="connsiteX20" fmla="*/ 702342 w 1542760"/>
                <a:gd name="connsiteY20" fmla="*/ 1576914 h 3698080"/>
                <a:gd name="connsiteX21" fmla="*/ 633237 w 1542760"/>
                <a:gd name="connsiteY21" fmla="*/ 1582230 h 3698080"/>
                <a:gd name="connsiteX22" fmla="*/ 530079 w 1542760"/>
                <a:gd name="connsiteY22" fmla="*/ 1627829 h 3698080"/>
                <a:gd name="connsiteX23" fmla="*/ 525912 w 1542760"/>
                <a:gd name="connsiteY23" fmla="*/ 1634569 h 3698080"/>
                <a:gd name="connsiteX24" fmla="*/ 523224 w 1542760"/>
                <a:gd name="connsiteY24" fmla="*/ 1633486 h 3698080"/>
                <a:gd name="connsiteX25" fmla="*/ 516936 w 1542760"/>
                <a:gd name="connsiteY25" fmla="*/ 1649089 h 3698080"/>
                <a:gd name="connsiteX26" fmla="*/ 501486 w 1542760"/>
                <a:gd name="connsiteY26" fmla="*/ 1674082 h 3698080"/>
                <a:gd name="connsiteX27" fmla="*/ 483732 w 1542760"/>
                <a:gd name="connsiteY27" fmla="*/ 1729742 h 3698080"/>
                <a:gd name="connsiteX28" fmla="*/ 483292 w 1542760"/>
                <a:gd name="connsiteY28" fmla="*/ 1732583 h 3698080"/>
                <a:gd name="connsiteX29" fmla="*/ 448700 w 1542760"/>
                <a:gd name="connsiteY29" fmla="*/ 1818429 h 3698080"/>
                <a:gd name="connsiteX30" fmla="*/ 446771 w 1542760"/>
                <a:gd name="connsiteY30" fmla="*/ 1795856 h 3698080"/>
                <a:gd name="connsiteX31" fmla="*/ 415956 w 1542760"/>
                <a:gd name="connsiteY31" fmla="*/ 1749676 h 3698080"/>
                <a:gd name="connsiteX32" fmla="*/ 334227 w 1542760"/>
                <a:gd name="connsiteY32" fmla="*/ 1644690 h 3698080"/>
                <a:gd name="connsiteX33" fmla="*/ 301668 w 1542760"/>
                <a:gd name="connsiteY33" fmla="*/ 1536382 h 3698080"/>
                <a:gd name="connsiteX34" fmla="*/ 251169 w 1542760"/>
                <a:gd name="connsiteY34" fmla="*/ 1190194 h 3698080"/>
                <a:gd name="connsiteX35" fmla="*/ 182064 w 1542760"/>
                <a:gd name="connsiteY35" fmla="*/ 808125 h 3698080"/>
                <a:gd name="connsiteX36" fmla="*/ 126249 w 1542760"/>
                <a:gd name="connsiteY36" fmla="*/ 605462 h 3698080"/>
                <a:gd name="connsiteX37" fmla="*/ 1993 w 1542760"/>
                <a:gd name="connsiteY37" fmla="*/ 120401 h 3698080"/>
                <a:gd name="connsiteX38" fmla="*/ 0 w 1542760"/>
                <a:gd name="connsiteY38" fmla="*/ 85849 h 3698080"/>
                <a:gd name="connsiteX39" fmla="*/ 559481 w 1542760"/>
                <a:gd name="connsiteY39" fmla="*/ 65250 h 3698080"/>
                <a:gd name="connsiteX40" fmla="*/ 1542760 w 1542760"/>
                <a:gd name="connsiteY40" fmla="*/ 0 h 3698080"/>
                <a:gd name="connsiteX41" fmla="*/ 1499570 w 1542760"/>
                <a:gd name="connsiteY41" fmla="*/ 233893 h 3698080"/>
                <a:gd name="connsiteX42" fmla="*/ 1376643 w 1542760"/>
                <a:gd name="connsiteY42" fmla="*/ 772775 h 3698080"/>
                <a:gd name="connsiteX43" fmla="*/ 1251724 w 1542760"/>
                <a:gd name="connsiteY43" fmla="*/ 1190062 h 3698080"/>
                <a:gd name="connsiteX44" fmla="*/ 1203218 w 1542760"/>
                <a:gd name="connsiteY44" fmla="*/ 1482427 h 3698080"/>
                <a:gd name="connsiteX45" fmla="*/ 1168001 w 1542760"/>
                <a:gd name="connsiteY45" fmla="*/ 1908351 h 3698080"/>
                <a:gd name="connsiteX46" fmla="*/ 1183283 w 1542760"/>
                <a:gd name="connsiteY46" fmla="*/ 2108355 h 3698080"/>
                <a:gd name="connsiteX47" fmla="*/ 1152718 w 1542760"/>
                <a:gd name="connsiteY47" fmla="*/ 2463181 h 3698080"/>
                <a:gd name="connsiteX48" fmla="*/ 1023147 w 1542760"/>
                <a:gd name="connsiteY48" fmla="*/ 2903722 h 3698080"/>
                <a:gd name="connsiteX49" fmla="*/ 1003213 w 1542760"/>
                <a:gd name="connsiteY49" fmla="*/ 2940933 h 3698080"/>
                <a:gd name="connsiteX50" fmla="*/ 989924 w 1542760"/>
                <a:gd name="connsiteY50" fmla="*/ 2914354 h 3698080"/>
                <a:gd name="connsiteX51" fmla="*/ 994575 w 1542760"/>
                <a:gd name="connsiteY51" fmla="*/ 2874486 h 3698080"/>
                <a:gd name="connsiteX52" fmla="*/ 1015173 w 1542760"/>
                <a:gd name="connsiteY52" fmla="*/ 2846578 h 3698080"/>
                <a:gd name="connsiteX53" fmla="*/ 1015173 w 1542760"/>
                <a:gd name="connsiteY53" fmla="*/ 2758869 h 3698080"/>
                <a:gd name="connsiteX54" fmla="*/ 1007200 w 1542760"/>
                <a:gd name="connsiteY54" fmla="*/ 2737606 h 3698080"/>
                <a:gd name="connsiteX55" fmla="*/ 1003877 w 1542760"/>
                <a:gd name="connsiteY55" fmla="*/ 2702389 h 3698080"/>
                <a:gd name="connsiteX56" fmla="*/ 1011851 w 1542760"/>
                <a:gd name="connsiteY56" fmla="*/ 2667837 h 3698080"/>
                <a:gd name="connsiteX57" fmla="*/ 991917 w 1542760"/>
                <a:gd name="connsiteY57" fmla="*/ 2604048 h 3698080"/>
                <a:gd name="connsiteX58" fmla="*/ 977963 w 1542760"/>
                <a:gd name="connsiteY58" fmla="*/ 2587436 h 3698080"/>
                <a:gd name="connsiteX59" fmla="*/ 952714 w 1542760"/>
                <a:gd name="connsiteY59" fmla="*/ 2548897 h 3698080"/>
                <a:gd name="connsiteX60" fmla="*/ 916832 w 1542760"/>
                <a:gd name="connsiteY60" fmla="*/ 2457201 h 3698080"/>
                <a:gd name="connsiteX61" fmla="*/ 835103 w 1542760"/>
                <a:gd name="connsiteY61" fmla="*/ 2393412 h 3698080"/>
                <a:gd name="connsiteX62" fmla="*/ 833774 w 1542760"/>
                <a:gd name="connsiteY62" fmla="*/ 2376136 h 3698080"/>
                <a:gd name="connsiteX63" fmla="*/ 842412 w 1542760"/>
                <a:gd name="connsiteY63" fmla="*/ 2337596 h 3698080"/>
                <a:gd name="connsiteX64" fmla="*/ 835103 w 1542760"/>
                <a:gd name="connsiteY64" fmla="*/ 2222644 h 3698080"/>
                <a:gd name="connsiteX65" fmla="*/ 882944 w 1542760"/>
                <a:gd name="connsiteY65" fmla="*/ 2095066 h 3698080"/>
                <a:gd name="connsiteX66" fmla="*/ 874971 w 1542760"/>
                <a:gd name="connsiteY66" fmla="*/ 2062507 h 3698080"/>
                <a:gd name="connsiteX67" fmla="*/ 866997 w 1542760"/>
                <a:gd name="connsiteY67" fmla="*/ 2050547 h 3698080"/>
                <a:gd name="connsiteX68" fmla="*/ 889589 w 1542760"/>
                <a:gd name="connsiteY68" fmla="*/ 2047889 h 3698080"/>
                <a:gd name="connsiteX69" fmla="*/ 929457 w 1542760"/>
                <a:gd name="connsiteY69" fmla="*/ 2019981 h 3698080"/>
                <a:gd name="connsiteX70" fmla="*/ 952049 w 1542760"/>
                <a:gd name="connsiteY70" fmla="*/ 1899713 h 3698080"/>
                <a:gd name="connsiteX71" fmla="*/ 928793 w 1542760"/>
                <a:gd name="connsiteY71" fmla="*/ 1875792 h 3698080"/>
                <a:gd name="connsiteX72" fmla="*/ 908194 w 1542760"/>
                <a:gd name="connsiteY72" fmla="*/ 1857187 h 3698080"/>
                <a:gd name="connsiteX73" fmla="*/ 929457 w 1542760"/>
                <a:gd name="connsiteY73" fmla="*/ 1839246 h 3698080"/>
                <a:gd name="connsiteX74" fmla="*/ 949391 w 1542760"/>
                <a:gd name="connsiteY74" fmla="*/ 1815325 h 3698080"/>
                <a:gd name="connsiteX75" fmla="*/ 930121 w 1542760"/>
                <a:gd name="connsiteY75" fmla="*/ 1702366 h 3698080"/>
                <a:gd name="connsiteX76" fmla="*/ 880951 w 1542760"/>
                <a:gd name="connsiteY76" fmla="*/ 1630604 h 3698080"/>
                <a:gd name="connsiteX77" fmla="*/ 858359 w 1542760"/>
                <a:gd name="connsiteY77" fmla="*/ 1628610 h 3698080"/>
                <a:gd name="connsiteX78" fmla="*/ 836432 w 1542760"/>
                <a:gd name="connsiteY78" fmla="*/ 1637248 h 3698080"/>
                <a:gd name="connsiteX79" fmla="*/ 827794 w 1542760"/>
                <a:gd name="connsiteY79" fmla="*/ 1610005 h 3698080"/>
                <a:gd name="connsiteX80" fmla="*/ 799222 w 1542760"/>
                <a:gd name="connsiteY80" fmla="*/ 1576781 h 3698080"/>
                <a:gd name="connsiteX81" fmla="*/ 777959 w 1542760"/>
                <a:gd name="connsiteY81" fmla="*/ 1574788 h 3698080"/>
                <a:gd name="connsiteX82" fmla="*/ 779952 w 1542760"/>
                <a:gd name="connsiteY82" fmla="*/ 1561499 h 3698080"/>
                <a:gd name="connsiteX83" fmla="*/ 914839 w 1542760"/>
                <a:gd name="connsiteY83" fmla="*/ 1245213 h 3698080"/>
                <a:gd name="connsiteX84" fmla="*/ 950055 w 1542760"/>
                <a:gd name="connsiteY84" fmla="*/ 1159496 h 3698080"/>
                <a:gd name="connsiteX85" fmla="*/ 970654 w 1542760"/>
                <a:gd name="connsiteY85" fmla="*/ 886399 h 3698080"/>
                <a:gd name="connsiteX86" fmla="*/ 972648 w 1542760"/>
                <a:gd name="connsiteY86" fmla="*/ 576758 h 3698080"/>
                <a:gd name="connsiteX87" fmla="*/ 941417 w 1542760"/>
                <a:gd name="connsiteY87" fmla="*/ 528251 h 3698080"/>
                <a:gd name="connsiteX88" fmla="*/ 798557 w 1542760"/>
                <a:gd name="connsiteY88" fmla="*/ 440542 h 3698080"/>
                <a:gd name="connsiteX89" fmla="*/ 731446 w 1542760"/>
                <a:gd name="connsiteY89" fmla="*/ 332898 h 3698080"/>
                <a:gd name="connsiteX90" fmla="*/ 718821 w 1542760"/>
                <a:gd name="connsiteY90" fmla="*/ 165452 h 3698080"/>
                <a:gd name="connsiteX91" fmla="*/ 1013180 w 1542760"/>
                <a:gd name="connsiteY91" fmla="*/ 196018 h 3698080"/>
                <a:gd name="connsiteX92" fmla="*/ 1366012 w 1542760"/>
                <a:gd name="connsiteY92" fmla="*/ 109637 h 3698080"/>
                <a:gd name="connsiteX93" fmla="*/ 1542760 w 1542760"/>
                <a:gd name="connsiteY93" fmla="*/ 0 h 369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42760" h="3698080">
                  <a:moveTo>
                    <a:pt x="902547" y="3154867"/>
                  </a:moveTo>
                  <a:cubicBezTo>
                    <a:pt x="904639" y="3166722"/>
                    <a:pt x="897666" y="3176485"/>
                    <a:pt x="892785" y="3186247"/>
                  </a:cubicBezTo>
                  <a:cubicBezTo>
                    <a:pt x="837696" y="3304791"/>
                    <a:pt x="813290" y="3431006"/>
                    <a:pt x="801435" y="3560011"/>
                  </a:cubicBezTo>
                  <a:cubicBezTo>
                    <a:pt x="796554" y="3612310"/>
                    <a:pt x="777727" y="3650662"/>
                    <a:pt x="724730" y="3668095"/>
                  </a:cubicBezTo>
                  <a:cubicBezTo>
                    <a:pt x="699627" y="3677160"/>
                    <a:pt x="677312" y="3693199"/>
                    <a:pt x="650117" y="3698080"/>
                  </a:cubicBezTo>
                  <a:cubicBezTo>
                    <a:pt x="664063" y="3637413"/>
                    <a:pt x="679405" y="3576746"/>
                    <a:pt x="691259" y="3516079"/>
                  </a:cubicBezTo>
                  <a:cubicBezTo>
                    <a:pt x="707995" y="3430309"/>
                    <a:pt x="729611" y="3345236"/>
                    <a:pt x="734493" y="3257374"/>
                  </a:cubicBezTo>
                  <a:cubicBezTo>
                    <a:pt x="805619" y="3247611"/>
                    <a:pt x="855827" y="3204377"/>
                    <a:pt x="902547" y="3154867"/>
                  </a:cubicBezTo>
                  <a:close/>
                  <a:moveTo>
                    <a:pt x="440050" y="1839896"/>
                  </a:moveTo>
                  <a:lnTo>
                    <a:pt x="434890" y="1852701"/>
                  </a:lnTo>
                  <a:lnTo>
                    <a:pt x="435226" y="1850010"/>
                  </a:lnTo>
                  <a:close/>
                  <a:moveTo>
                    <a:pt x="559481" y="65250"/>
                  </a:moveTo>
                  <a:cubicBezTo>
                    <a:pt x="594698" y="65915"/>
                    <a:pt x="627257" y="77875"/>
                    <a:pt x="657158" y="96480"/>
                  </a:cubicBezTo>
                  <a:cubicBezTo>
                    <a:pt x="682408" y="112428"/>
                    <a:pt x="697026" y="133026"/>
                    <a:pt x="696362" y="164256"/>
                  </a:cubicBezTo>
                  <a:cubicBezTo>
                    <a:pt x="696362" y="171565"/>
                    <a:pt x="695697" y="178874"/>
                    <a:pt x="695697" y="186184"/>
                  </a:cubicBezTo>
                  <a:cubicBezTo>
                    <a:pt x="689717" y="189506"/>
                    <a:pt x="691046" y="195486"/>
                    <a:pt x="691046" y="200137"/>
                  </a:cubicBezTo>
                  <a:cubicBezTo>
                    <a:pt x="689717" y="240670"/>
                    <a:pt x="688388" y="281867"/>
                    <a:pt x="687059" y="323064"/>
                  </a:cubicBezTo>
                  <a:cubicBezTo>
                    <a:pt x="681743" y="483865"/>
                    <a:pt x="684401" y="644666"/>
                    <a:pt x="687059" y="805467"/>
                  </a:cubicBezTo>
                  <a:cubicBezTo>
                    <a:pt x="686395" y="810118"/>
                    <a:pt x="685066" y="814105"/>
                    <a:pt x="685066" y="818756"/>
                  </a:cubicBezTo>
                  <a:cubicBezTo>
                    <a:pt x="687059" y="1007466"/>
                    <a:pt x="687059" y="1196175"/>
                    <a:pt x="692375" y="1385548"/>
                  </a:cubicBezTo>
                  <a:cubicBezTo>
                    <a:pt x="694368" y="1449336"/>
                    <a:pt x="690381" y="1513790"/>
                    <a:pt x="702342" y="1576914"/>
                  </a:cubicBezTo>
                  <a:cubicBezTo>
                    <a:pt x="679085" y="1578908"/>
                    <a:pt x="656494" y="1581566"/>
                    <a:pt x="633237" y="1582230"/>
                  </a:cubicBezTo>
                  <a:cubicBezTo>
                    <a:pt x="586392" y="1583891"/>
                    <a:pt x="553501" y="1601167"/>
                    <a:pt x="530079" y="1627829"/>
                  </a:cubicBezTo>
                  <a:lnTo>
                    <a:pt x="525912" y="1634569"/>
                  </a:lnTo>
                  <a:lnTo>
                    <a:pt x="523224" y="1633486"/>
                  </a:lnTo>
                  <a:lnTo>
                    <a:pt x="516936" y="1649089"/>
                  </a:lnTo>
                  <a:lnTo>
                    <a:pt x="501486" y="1674082"/>
                  </a:lnTo>
                  <a:cubicBezTo>
                    <a:pt x="493948" y="1691327"/>
                    <a:pt x="488217" y="1710140"/>
                    <a:pt x="483732" y="1729742"/>
                  </a:cubicBezTo>
                  <a:lnTo>
                    <a:pt x="483292" y="1732583"/>
                  </a:lnTo>
                  <a:lnTo>
                    <a:pt x="448700" y="1818429"/>
                  </a:lnTo>
                  <a:lnTo>
                    <a:pt x="446771" y="1795856"/>
                  </a:lnTo>
                  <a:cubicBezTo>
                    <a:pt x="441206" y="1779743"/>
                    <a:pt x="428581" y="1764959"/>
                    <a:pt x="415956" y="1749676"/>
                  </a:cubicBezTo>
                  <a:cubicBezTo>
                    <a:pt x="387384" y="1715788"/>
                    <a:pt x="360141" y="1680571"/>
                    <a:pt x="334227" y="1644690"/>
                  </a:cubicBezTo>
                  <a:cubicBezTo>
                    <a:pt x="310971" y="1612796"/>
                    <a:pt x="301668" y="1573592"/>
                    <a:pt x="301668" y="1536382"/>
                  </a:cubicBezTo>
                  <a:cubicBezTo>
                    <a:pt x="302333" y="1418106"/>
                    <a:pt x="273760" y="1305147"/>
                    <a:pt x="251169" y="1190194"/>
                  </a:cubicBezTo>
                  <a:cubicBezTo>
                    <a:pt x="225919" y="1063281"/>
                    <a:pt x="205320" y="935039"/>
                    <a:pt x="182064" y="808125"/>
                  </a:cubicBezTo>
                  <a:cubicBezTo>
                    <a:pt x="169439" y="739020"/>
                    <a:pt x="146183" y="672573"/>
                    <a:pt x="126249" y="605462"/>
                  </a:cubicBezTo>
                  <a:cubicBezTo>
                    <a:pt x="79072" y="445326"/>
                    <a:pt x="41861" y="282531"/>
                    <a:pt x="1993" y="120401"/>
                  </a:cubicBezTo>
                  <a:cubicBezTo>
                    <a:pt x="-664" y="109105"/>
                    <a:pt x="665" y="97145"/>
                    <a:pt x="0" y="85849"/>
                  </a:cubicBezTo>
                  <a:cubicBezTo>
                    <a:pt x="186051" y="63257"/>
                    <a:pt x="372766" y="63257"/>
                    <a:pt x="559481" y="65250"/>
                  </a:cubicBezTo>
                  <a:close/>
                  <a:moveTo>
                    <a:pt x="1542760" y="0"/>
                  </a:moveTo>
                  <a:cubicBezTo>
                    <a:pt x="1532129" y="78407"/>
                    <a:pt x="1514853" y="156150"/>
                    <a:pt x="1499570" y="233893"/>
                  </a:cubicBezTo>
                  <a:cubicBezTo>
                    <a:pt x="1463024" y="414628"/>
                    <a:pt x="1432459" y="596692"/>
                    <a:pt x="1376643" y="772775"/>
                  </a:cubicBezTo>
                  <a:cubicBezTo>
                    <a:pt x="1332789" y="910985"/>
                    <a:pt x="1292921" y="1050524"/>
                    <a:pt x="1251724" y="1190062"/>
                  </a:cubicBezTo>
                  <a:cubicBezTo>
                    <a:pt x="1223152" y="1285081"/>
                    <a:pt x="1214514" y="1384086"/>
                    <a:pt x="1203218" y="1482427"/>
                  </a:cubicBezTo>
                  <a:cubicBezTo>
                    <a:pt x="1186606" y="1623959"/>
                    <a:pt x="1168665" y="1765490"/>
                    <a:pt x="1168001" y="1908351"/>
                  </a:cubicBezTo>
                  <a:cubicBezTo>
                    <a:pt x="1167336" y="1975462"/>
                    <a:pt x="1176639" y="2041908"/>
                    <a:pt x="1183283" y="2108355"/>
                  </a:cubicBezTo>
                  <a:cubicBezTo>
                    <a:pt x="1195908" y="2228624"/>
                    <a:pt x="1181955" y="2346235"/>
                    <a:pt x="1152718" y="2463181"/>
                  </a:cubicBezTo>
                  <a:cubicBezTo>
                    <a:pt x="1115508" y="2612022"/>
                    <a:pt x="1079627" y="2760862"/>
                    <a:pt x="1023147" y="2903722"/>
                  </a:cubicBezTo>
                  <a:cubicBezTo>
                    <a:pt x="1017831" y="2917012"/>
                    <a:pt x="1013180" y="2930301"/>
                    <a:pt x="1003213" y="2940933"/>
                  </a:cubicBezTo>
                  <a:cubicBezTo>
                    <a:pt x="1004542" y="2928972"/>
                    <a:pt x="999226" y="2921663"/>
                    <a:pt x="989924" y="2914354"/>
                  </a:cubicBezTo>
                  <a:cubicBezTo>
                    <a:pt x="969325" y="2898407"/>
                    <a:pt x="971319" y="2885782"/>
                    <a:pt x="994575" y="2874486"/>
                  </a:cubicBezTo>
                  <a:cubicBezTo>
                    <a:pt x="1006535" y="2868506"/>
                    <a:pt x="1015838" y="2861861"/>
                    <a:pt x="1015173" y="2846578"/>
                  </a:cubicBezTo>
                  <a:cubicBezTo>
                    <a:pt x="1013844" y="2817342"/>
                    <a:pt x="1019160" y="2788105"/>
                    <a:pt x="1015173" y="2758869"/>
                  </a:cubicBezTo>
                  <a:cubicBezTo>
                    <a:pt x="1013844" y="2750895"/>
                    <a:pt x="1014509" y="2743586"/>
                    <a:pt x="1007200" y="2737606"/>
                  </a:cubicBezTo>
                  <a:cubicBezTo>
                    <a:pt x="993910" y="2727639"/>
                    <a:pt x="996568" y="2715014"/>
                    <a:pt x="1003877" y="2702389"/>
                  </a:cubicBezTo>
                  <a:cubicBezTo>
                    <a:pt x="1010522" y="2691758"/>
                    <a:pt x="1016502" y="2681791"/>
                    <a:pt x="1011851" y="2667837"/>
                  </a:cubicBezTo>
                  <a:cubicBezTo>
                    <a:pt x="1004542" y="2647238"/>
                    <a:pt x="998562" y="2625311"/>
                    <a:pt x="991917" y="2604048"/>
                  </a:cubicBezTo>
                  <a:cubicBezTo>
                    <a:pt x="989259" y="2596739"/>
                    <a:pt x="988595" y="2586772"/>
                    <a:pt x="977963" y="2587436"/>
                  </a:cubicBezTo>
                  <a:cubicBezTo>
                    <a:pt x="946069" y="2589430"/>
                    <a:pt x="948062" y="2568831"/>
                    <a:pt x="952714" y="2548897"/>
                  </a:cubicBezTo>
                  <a:cubicBezTo>
                    <a:pt x="961352" y="2509694"/>
                    <a:pt x="943411" y="2481786"/>
                    <a:pt x="916832" y="2457201"/>
                  </a:cubicBezTo>
                  <a:cubicBezTo>
                    <a:pt x="891582" y="2433280"/>
                    <a:pt x="866997" y="2408694"/>
                    <a:pt x="835103" y="2393412"/>
                  </a:cubicBezTo>
                  <a:cubicBezTo>
                    <a:pt x="825800" y="2388760"/>
                    <a:pt x="822478" y="2379458"/>
                    <a:pt x="833774" y="2376136"/>
                  </a:cubicBezTo>
                  <a:cubicBezTo>
                    <a:pt x="861681" y="2368162"/>
                    <a:pt x="851050" y="2350886"/>
                    <a:pt x="842412" y="2337596"/>
                  </a:cubicBezTo>
                  <a:cubicBezTo>
                    <a:pt x="818491" y="2299722"/>
                    <a:pt x="822478" y="2261847"/>
                    <a:pt x="835103" y="2222644"/>
                  </a:cubicBezTo>
                  <a:cubicBezTo>
                    <a:pt x="848392" y="2179453"/>
                    <a:pt x="865004" y="2136928"/>
                    <a:pt x="882944" y="2095066"/>
                  </a:cubicBezTo>
                  <a:cubicBezTo>
                    <a:pt x="888925" y="2081777"/>
                    <a:pt x="892247" y="2070481"/>
                    <a:pt x="874971" y="2062507"/>
                  </a:cubicBezTo>
                  <a:cubicBezTo>
                    <a:pt x="870984" y="2060514"/>
                    <a:pt x="865004" y="2057856"/>
                    <a:pt x="866997" y="2050547"/>
                  </a:cubicBezTo>
                  <a:cubicBezTo>
                    <a:pt x="873642" y="2044567"/>
                    <a:pt x="882280" y="2046560"/>
                    <a:pt x="889589" y="2047889"/>
                  </a:cubicBezTo>
                  <a:cubicBezTo>
                    <a:pt x="912845" y="2052540"/>
                    <a:pt x="922812" y="2041908"/>
                    <a:pt x="929457" y="2019981"/>
                  </a:cubicBezTo>
                  <a:cubicBezTo>
                    <a:pt x="940753" y="1980778"/>
                    <a:pt x="950055" y="1940910"/>
                    <a:pt x="952049" y="1899713"/>
                  </a:cubicBezTo>
                  <a:cubicBezTo>
                    <a:pt x="952714" y="1881772"/>
                    <a:pt x="948062" y="1872469"/>
                    <a:pt x="928793" y="1875792"/>
                  </a:cubicBezTo>
                  <a:cubicBezTo>
                    <a:pt x="914839" y="1877785"/>
                    <a:pt x="908194" y="1873134"/>
                    <a:pt x="908194" y="1857187"/>
                  </a:cubicBezTo>
                  <a:cubicBezTo>
                    <a:pt x="908194" y="1839911"/>
                    <a:pt x="916832" y="1837253"/>
                    <a:pt x="929457" y="1839246"/>
                  </a:cubicBezTo>
                  <a:cubicBezTo>
                    <a:pt x="949391" y="1841904"/>
                    <a:pt x="952049" y="1831273"/>
                    <a:pt x="949391" y="1815325"/>
                  </a:cubicBezTo>
                  <a:cubicBezTo>
                    <a:pt x="944075" y="1777451"/>
                    <a:pt x="940088" y="1739576"/>
                    <a:pt x="930121" y="1702366"/>
                  </a:cubicBezTo>
                  <a:cubicBezTo>
                    <a:pt x="922148" y="1672465"/>
                    <a:pt x="903543" y="1650538"/>
                    <a:pt x="880951" y="1630604"/>
                  </a:cubicBezTo>
                  <a:cubicBezTo>
                    <a:pt x="874306" y="1624623"/>
                    <a:pt x="866997" y="1618643"/>
                    <a:pt x="858359" y="1628610"/>
                  </a:cubicBezTo>
                  <a:cubicBezTo>
                    <a:pt x="852379" y="1634590"/>
                    <a:pt x="848392" y="1643228"/>
                    <a:pt x="836432" y="1637248"/>
                  </a:cubicBezTo>
                  <a:cubicBezTo>
                    <a:pt x="822478" y="1630604"/>
                    <a:pt x="825800" y="1619972"/>
                    <a:pt x="827794" y="1610005"/>
                  </a:cubicBezTo>
                  <a:cubicBezTo>
                    <a:pt x="831780" y="1586748"/>
                    <a:pt x="821813" y="1576781"/>
                    <a:pt x="799222" y="1576781"/>
                  </a:cubicBezTo>
                  <a:cubicBezTo>
                    <a:pt x="791912" y="1576781"/>
                    <a:pt x="785268" y="1575453"/>
                    <a:pt x="777959" y="1574788"/>
                  </a:cubicBezTo>
                  <a:cubicBezTo>
                    <a:pt x="778623" y="1570137"/>
                    <a:pt x="778623" y="1565486"/>
                    <a:pt x="779952" y="1561499"/>
                  </a:cubicBezTo>
                  <a:cubicBezTo>
                    <a:pt x="815169" y="1451862"/>
                    <a:pt x="859688" y="1346212"/>
                    <a:pt x="914839" y="1245213"/>
                  </a:cubicBezTo>
                  <a:cubicBezTo>
                    <a:pt x="930121" y="1217969"/>
                    <a:pt x="945404" y="1190726"/>
                    <a:pt x="950055" y="1159496"/>
                  </a:cubicBezTo>
                  <a:cubicBezTo>
                    <a:pt x="964009" y="1069129"/>
                    <a:pt x="967332" y="977431"/>
                    <a:pt x="970654" y="886399"/>
                  </a:cubicBezTo>
                  <a:cubicBezTo>
                    <a:pt x="973976" y="783407"/>
                    <a:pt x="970654" y="679750"/>
                    <a:pt x="972648" y="576758"/>
                  </a:cubicBezTo>
                  <a:cubicBezTo>
                    <a:pt x="973312" y="550843"/>
                    <a:pt x="963345" y="538218"/>
                    <a:pt x="941417" y="528251"/>
                  </a:cubicBezTo>
                  <a:cubicBezTo>
                    <a:pt x="890253" y="504995"/>
                    <a:pt x="842412" y="475759"/>
                    <a:pt x="798557" y="440542"/>
                  </a:cubicBezTo>
                  <a:cubicBezTo>
                    <a:pt x="764005" y="412634"/>
                    <a:pt x="734768" y="380740"/>
                    <a:pt x="731446" y="332898"/>
                  </a:cubicBezTo>
                  <a:cubicBezTo>
                    <a:pt x="726795" y="275754"/>
                    <a:pt x="722808" y="220603"/>
                    <a:pt x="718821" y="165452"/>
                  </a:cubicBezTo>
                  <a:cubicBezTo>
                    <a:pt x="816498" y="182064"/>
                    <a:pt x="914839" y="186715"/>
                    <a:pt x="1013180" y="196018"/>
                  </a:cubicBezTo>
                  <a:cubicBezTo>
                    <a:pt x="1142751" y="208643"/>
                    <a:pt x="1258368" y="179406"/>
                    <a:pt x="1366012" y="109637"/>
                  </a:cubicBezTo>
                  <a:cubicBezTo>
                    <a:pt x="1424485" y="71763"/>
                    <a:pt x="1484287" y="36546"/>
                    <a:pt x="1542760" y="0"/>
                  </a:cubicBezTo>
                  <a:close/>
                </a:path>
              </a:pathLst>
            </a:custGeom>
            <a:solidFill>
              <a:srgbClr val="995845"/>
            </a:solidFill>
            <a:ln w="6637" cap="flat">
              <a:noFill/>
              <a:prstDash val="solid"/>
              <a:miter/>
            </a:ln>
          </p:spPr>
          <p:txBody>
            <a:bodyPr rtlCol="0" anchor="ctr"/>
            <a:lstStyle/>
            <a:p>
              <a:endParaRPr lang="en-US" dirty="0"/>
            </a:p>
          </p:txBody>
        </p:sp>
      </p:grpSp>
      <p:sp>
        <p:nvSpPr>
          <p:cNvPr id="2" name="TextBox 1">
            <a:extLst>
              <a:ext uri="{FF2B5EF4-FFF2-40B4-BE49-F238E27FC236}">
                <a16:creationId xmlns:a16="http://schemas.microsoft.com/office/drawing/2014/main" id="{3BBEC393-EC17-44AE-A4F5-8261FDB28C71}"/>
              </a:ext>
            </a:extLst>
          </p:cNvPr>
          <p:cNvSpPr txBox="1"/>
          <p:nvPr/>
        </p:nvSpPr>
        <p:spPr>
          <a:xfrm>
            <a:off x="3589272" y="2671679"/>
            <a:ext cx="6591300" cy="1015663"/>
          </a:xfrm>
          <a:prstGeom prst="rect">
            <a:avLst/>
          </a:prstGeom>
          <a:noFill/>
        </p:spPr>
        <p:txBody>
          <a:bodyPr wrap="square" rtlCol="0" anchor="ctr">
            <a:spAutoFit/>
          </a:bodyPr>
          <a:lstStyle/>
          <a:p>
            <a:r>
              <a:rPr lang="en-US" altLang="ko-KR" sz="6000" dirty="0">
                <a:solidFill>
                  <a:schemeClr val="tx1">
                    <a:lumMod val="85000"/>
                    <a:lumOff val="15000"/>
                  </a:schemeClr>
                </a:solidFill>
                <a:cs typeface="Arial" pitchFamily="34" charset="0"/>
              </a:rPr>
              <a:t>THANK YOU</a:t>
            </a:r>
            <a:endParaRPr lang="ko-KR" altLang="en-US" sz="6000" dirty="0">
              <a:solidFill>
                <a:schemeClr val="tx1">
                  <a:lumMod val="85000"/>
                  <a:lumOff val="15000"/>
                </a:schemeClr>
              </a:solidFill>
              <a:cs typeface="Arial" pitchFamily="34" charset="0"/>
            </a:endParaRPr>
          </a:p>
        </p:txBody>
      </p:sp>
      <p:grpSp>
        <p:nvGrpSpPr>
          <p:cNvPr id="57" name="Group 56">
            <a:extLst>
              <a:ext uri="{FF2B5EF4-FFF2-40B4-BE49-F238E27FC236}">
                <a16:creationId xmlns:a16="http://schemas.microsoft.com/office/drawing/2014/main" id="{CD563D55-B8F2-4C01-B159-E929009C47A1}"/>
              </a:ext>
            </a:extLst>
          </p:cNvPr>
          <p:cNvGrpSpPr/>
          <p:nvPr/>
        </p:nvGrpSpPr>
        <p:grpSpPr>
          <a:xfrm>
            <a:off x="2837512" y="1696363"/>
            <a:ext cx="2494119" cy="3583707"/>
            <a:chOff x="1557979" y="896814"/>
            <a:chExt cx="3867684" cy="5557331"/>
          </a:xfrm>
        </p:grpSpPr>
        <p:sp>
          <p:nvSpPr>
            <p:cNvPr id="52" name="Rectangle 51">
              <a:extLst>
                <a:ext uri="{FF2B5EF4-FFF2-40B4-BE49-F238E27FC236}">
                  <a16:creationId xmlns:a16="http://schemas.microsoft.com/office/drawing/2014/main" id="{B00FFA17-597C-4B32-815B-8BAA33CAC546}"/>
                </a:ext>
              </a:extLst>
            </p:cNvPr>
            <p:cNvSpPr/>
            <p:nvPr/>
          </p:nvSpPr>
          <p:spPr>
            <a:xfrm rot="2700000">
              <a:off x="2101362" y="896814"/>
              <a:ext cx="650630" cy="65063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3D5323B-A6EE-425E-913A-29F8FCC98668}"/>
                </a:ext>
              </a:extLst>
            </p:cNvPr>
            <p:cNvSpPr/>
            <p:nvPr/>
          </p:nvSpPr>
          <p:spPr>
            <a:xfrm rot="2700000">
              <a:off x="2896568" y="6096139"/>
              <a:ext cx="358006" cy="3580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A58990C-B0BC-4973-AA0A-AF40C5B20630}"/>
                </a:ext>
              </a:extLst>
            </p:cNvPr>
            <p:cNvSpPr/>
            <p:nvPr/>
          </p:nvSpPr>
          <p:spPr>
            <a:xfrm rot="2700000">
              <a:off x="2567127" y="5748808"/>
              <a:ext cx="358006" cy="3580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01E2F5C-125D-4633-9BC2-7DAA0A39CC24}"/>
                </a:ext>
              </a:extLst>
            </p:cNvPr>
            <p:cNvSpPr/>
            <p:nvPr/>
          </p:nvSpPr>
          <p:spPr>
            <a:xfrm rot="2700000">
              <a:off x="4582662" y="1199509"/>
              <a:ext cx="843001" cy="843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6266D66E-EEFB-42B2-BDF4-08B016AD2911}"/>
                </a:ext>
              </a:extLst>
            </p:cNvPr>
            <p:cNvSpPr/>
            <p:nvPr/>
          </p:nvSpPr>
          <p:spPr>
            <a:xfrm rot="2700000">
              <a:off x="1565472" y="1653505"/>
              <a:ext cx="3748823" cy="3763809"/>
            </a:xfrm>
            <a:custGeom>
              <a:avLst/>
              <a:gdLst>
                <a:gd name="connsiteX0" fmla="*/ 0 w 3748823"/>
                <a:gd name="connsiteY0" fmla="*/ 0 h 3748823"/>
                <a:gd name="connsiteX1" fmla="*/ 2057403 w 3748823"/>
                <a:gd name="connsiteY1" fmla="*/ 0 h 3748823"/>
                <a:gd name="connsiteX2" fmla="*/ 2057403 w 3748823"/>
                <a:gd name="connsiteY2" fmla="*/ 468603 h 3748823"/>
                <a:gd name="connsiteX3" fmla="*/ 468603 w 3748823"/>
                <a:gd name="connsiteY3" fmla="*/ 468603 h 3748823"/>
                <a:gd name="connsiteX4" fmla="*/ 468603 w 3748823"/>
                <a:gd name="connsiteY4" fmla="*/ 3280220 h 3748823"/>
                <a:gd name="connsiteX5" fmla="*/ 3280220 w 3748823"/>
                <a:gd name="connsiteY5" fmla="*/ 3280220 h 3748823"/>
                <a:gd name="connsiteX6" fmla="*/ 3280220 w 3748823"/>
                <a:gd name="connsiteY6" fmla="*/ 1691420 h 3748823"/>
                <a:gd name="connsiteX7" fmla="*/ 3748823 w 3748823"/>
                <a:gd name="connsiteY7" fmla="*/ 1691420 h 3748823"/>
                <a:gd name="connsiteX8" fmla="*/ 3748823 w 3748823"/>
                <a:gd name="connsiteY8" fmla="*/ 3748823 h 3748823"/>
                <a:gd name="connsiteX9" fmla="*/ 0 w 3748823"/>
                <a:gd name="connsiteY9" fmla="*/ 3748823 h 374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48823" h="3748823">
                  <a:moveTo>
                    <a:pt x="0" y="0"/>
                  </a:moveTo>
                  <a:lnTo>
                    <a:pt x="2057403" y="0"/>
                  </a:lnTo>
                  <a:lnTo>
                    <a:pt x="2057403" y="468603"/>
                  </a:lnTo>
                  <a:lnTo>
                    <a:pt x="468603" y="468603"/>
                  </a:lnTo>
                  <a:lnTo>
                    <a:pt x="468603" y="3280220"/>
                  </a:lnTo>
                  <a:lnTo>
                    <a:pt x="3280220" y="3280220"/>
                  </a:lnTo>
                  <a:lnTo>
                    <a:pt x="3280220" y="1691420"/>
                  </a:lnTo>
                  <a:lnTo>
                    <a:pt x="3748823" y="1691420"/>
                  </a:lnTo>
                  <a:lnTo>
                    <a:pt x="3748823" y="3748823"/>
                  </a:lnTo>
                  <a:lnTo>
                    <a:pt x="0" y="374882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142022772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CAC57C8-5A72-4A44-828C-98C888F87E6B}"/>
              </a:ext>
            </a:extLst>
          </p:cNvPr>
          <p:cNvGrpSpPr/>
          <p:nvPr/>
        </p:nvGrpSpPr>
        <p:grpSpPr>
          <a:xfrm>
            <a:off x="1375085" y="978743"/>
            <a:ext cx="6168338" cy="5264196"/>
            <a:chOff x="1375085" y="978743"/>
            <a:chExt cx="6168338" cy="5264196"/>
          </a:xfrm>
        </p:grpSpPr>
        <p:sp>
          <p:nvSpPr>
            <p:cNvPr id="4" name="Graphic 3">
              <a:extLst>
                <a:ext uri="{FF2B5EF4-FFF2-40B4-BE49-F238E27FC236}">
                  <a16:creationId xmlns:a16="http://schemas.microsoft.com/office/drawing/2014/main" id="{49AAB831-DF06-4692-9963-4A040543B2AB}"/>
                </a:ext>
              </a:extLst>
            </p:cNvPr>
            <p:cNvSpPr/>
            <p:nvPr/>
          </p:nvSpPr>
          <p:spPr>
            <a:xfrm>
              <a:off x="1375085" y="978743"/>
              <a:ext cx="3798875" cy="4878208"/>
            </a:xfrm>
            <a:custGeom>
              <a:avLst/>
              <a:gdLst>
                <a:gd name="connsiteX0" fmla="*/ 2029941 w 2128754"/>
                <a:gd name="connsiteY0" fmla="*/ 2268832 h 2733575"/>
                <a:gd name="connsiteX1" fmla="*/ 1955197 w 2128754"/>
                <a:gd name="connsiteY1" fmla="*/ 2263814 h 2733575"/>
                <a:gd name="connsiteX2" fmla="*/ 1933803 w 2128754"/>
                <a:gd name="connsiteY2" fmla="*/ 2252457 h 2733575"/>
                <a:gd name="connsiteX3" fmla="*/ 1854833 w 2128754"/>
                <a:gd name="connsiteY3" fmla="*/ 2174808 h 2733575"/>
                <a:gd name="connsiteX4" fmla="*/ 1794351 w 2128754"/>
                <a:gd name="connsiteY4" fmla="*/ 2103233 h 2733575"/>
                <a:gd name="connsiteX5" fmla="*/ 1701383 w 2128754"/>
                <a:gd name="connsiteY5" fmla="*/ 1980948 h 2733575"/>
                <a:gd name="connsiteX6" fmla="*/ 1548990 w 2128754"/>
                <a:gd name="connsiteY6" fmla="*/ 1859192 h 2733575"/>
                <a:gd name="connsiteX7" fmla="*/ 1519937 w 2128754"/>
                <a:gd name="connsiteY7" fmla="*/ 1828555 h 2733575"/>
                <a:gd name="connsiteX8" fmla="*/ 1328983 w 2128754"/>
                <a:gd name="connsiteY8" fmla="*/ 1473058 h 2733575"/>
                <a:gd name="connsiteX9" fmla="*/ 1325550 w 2128754"/>
                <a:gd name="connsiteY9" fmla="*/ 1451929 h 2733575"/>
                <a:gd name="connsiteX10" fmla="*/ 1346943 w 2128754"/>
                <a:gd name="connsiteY10" fmla="*/ 1314062 h 2733575"/>
                <a:gd name="connsiteX11" fmla="*/ 1322116 w 2128754"/>
                <a:gd name="connsiteY11" fmla="*/ 1201021 h 2733575"/>
                <a:gd name="connsiteX12" fmla="*/ 1262955 w 2128754"/>
                <a:gd name="connsiteY12" fmla="*/ 1112543 h 2733575"/>
                <a:gd name="connsiteX13" fmla="*/ 1203001 w 2128754"/>
                <a:gd name="connsiteY13" fmla="*/ 1014293 h 2733575"/>
                <a:gd name="connsiteX14" fmla="*/ 1137765 w 2128754"/>
                <a:gd name="connsiteY14" fmla="*/ 736181 h 2733575"/>
                <a:gd name="connsiteX15" fmla="*/ 1138558 w 2128754"/>
                <a:gd name="connsiteY15" fmla="*/ 476029 h 2733575"/>
                <a:gd name="connsiteX16" fmla="*/ 1145160 w 2128754"/>
                <a:gd name="connsiteY16" fmla="*/ 468370 h 2733575"/>
                <a:gd name="connsiteX17" fmla="*/ 1258729 w 2128754"/>
                <a:gd name="connsiteY17" fmla="*/ 450410 h 2733575"/>
                <a:gd name="connsiteX18" fmla="*/ 1363054 w 2128754"/>
                <a:gd name="connsiteY18" fmla="*/ 422678 h 2733575"/>
                <a:gd name="connsiteX19" fmla="*/ 1379693 w 2128754"/>
                <a:gd name="connsiteY19" fmla="*/ 419773 h 2733575"/>
                <a:gd name="connsiteX20" fmla="*/ 1471869 w 2128754"/>
                <a:gd name="connsiteY20" fmla="*/ 439053 h 2733575"/>
                <a:gd name="connsiteX21" fmla="*/ 1586494 w 2128754"/>
                <a:gd name="connsiteY21" fmla="*/ 465729 h 2733575"/>
                <a:gd name="connsiteX22" fmla="*/ 1761601 w 2128754"/>
                <a:gd name="connsiteY22" fmla="*/ 511685 h 2733575"/>
                <a:gd name="connsiteX23" fmla="*/ 1779297 w 2128754"/>
                <a:gd name="connsiteY23" fmla="*/ 531757 h 2733575"/>
                <a:gd name="connsiteX24" fmla="*/ 1832384 w 2128754"/>
                <a:gd name="connsiteY24" fmla="*/ 594880 h 2733575"/>
                <a:gd name="connsiteX25" fmla="*/ 1861964 w 2128754"/>
                <a:gd name="connsiteY25" fmla="*/ 618915 h 2733575"/>
                <a:gd name="connsiteX26" fmla="*/ 1876755 w 2128754"/>
                <a:gd name="connsiteY26" fmla="*/ 632649 h 2733575"/>
                <a:gd name="connsiteX27" fmla="*/ 1901582 w 2128754"/>
                <a:gd name="connsiteY27" fmla="*/ 619971 h 2733575"/>
                <a:gd name="connsiteX28" fmla="*/ 1874906 w 2128754"/>
                <a:gd name="connsiteY28" fmla="*/ 572167 h 2733575"/>
                <a:gd name="connsiteX29" fmla="*/ 1893130 w 2128754"/>
                <a:gd name="connsiteY29" fmla="*/ 582203 h 2733575"/>
                <a:gd name="connsiteX30" fmla="*/ 1923767 w 2128754"/>
                <a:gd name="connsiteY30" fmla="*/ 616274 h 2733575"/>
                <a:gd name="connsiteX31" fmla="*/ 1936973 w 2128754"/>
                <a:gd name="connsiteY31" fmla="*/ 628423 h 2733575"/>
                <a:gd name="connsiteX32" fmla="*/ 1951235 w 2128754"/>
                <a:gd name="connsiteY32" fmla="*/ 625518 h 2733575"/>
                <a:gd name="connsiteX33" fmla="*/ 1954932 w 2128754"/>
                <a:gd name="connsiteY33" fmla="*/ 611255 h 2733575"/>
                <a:gd name="connsiteX34" fmla="*/ 1909769 w 2128754"/>
                <a:gd name="connsiteY34" fmla="*/ 543114 h 2733575"/>
                <a:gd name="connsiteX35" fmla="*/ 1964176 w 2128754"/>
                <a:gd name="connsiteY35" fmla="*/ 588013 h 2733575"/>
                <a:gd name="connsiteX36" fmla="*/ 1977910 w 2128754"/>
                <a:gd name="connsiteY36" fmla="*/ 596201 h 2733575"/>
                <a:gd name="connsiteX37" fmla="*/ 1996662 w 2128754"/>
                <a:gd name="connsiteY37" fmla="*/ 583259 h 2733575"/>
                <a:gd name="connsiteX38" fmla="*/ 1985041 w 2128754"/>
                <a:gd name="connsiteY38" fmla="*/ 557904 h 2733575"/>
                <a:gd name="connsiteX39" fmla="*/ 1955989 w 2128754"/>
                <a:gd name="connsiteY39" fmla="*/ 529644 h 2733575"/>
                <a:gd name="connsiteX40" fmla="*/ 1979231 w 2128754"/>
                <a:gd name="connsiteY40" fmla="*/ 544435 h 2733575"/>
                <a:gd name="connsiteX41" fmla="*/ 1995342 w 2128754"/>
                <a:gd name="connsiteY41" fmla="*/ 535983 h 2733575"/>
                <a:gd name="connsiteX42" fmla="*/ 1976061 w 2128754"/>
                <a:gd name="connsiteY42" fmla="*/ 501384 h 2733575"/>
                <a:gd name="connsiteX43" fmla="*/ 1924295 w 2128754"/>
                <a:gd name="connsiteY43" fmla="*/ 463088 h 2733575"/>
                <a:gd name="connsiteX44" fmla="*/ 1840571 w 2128754"/>
                <a:gd name="connsiteY44" fmla="*/ 420301 h 2733575"/>
                <a:gd name="connsiteX45" fmla="*/ 1821819 w 2128754"/>
                <a:gd name="connsiteY45" fmla="*/ 410793 h 2733575"/>
                <a:gd name="connsiteX46" fmla="*/ 1787748 w 2128754"/>
                <a:gd name="connsiteY46" fmla="*/ 397323 h 2733575"/>
                <a:gd name="connsiteX47" fmla="*/ 1754470 w 2128754"/>
                <a:gd name="connsiteY47" fmla="*/ 391777 h 2733575"/>
                <a:gd name="connsiteX48" fmla="*/ 1692404 w 2128754"/>
                <a:gd name="connsiteY48" fmla="*/ 366158 h 2733575"/>
                <a:gd name="connsiteX49" fmla="*/ 1596530 w 2128754"/>
                <a:gd name="connsiteY49" fmla="*/ 330767 h 2733575"/>
                <a:gd name="connsiteX50" fmla="*/ 1518089 w 2128754"/>
                <a:gd name="connsiteY50" fmla="*/ 303299 h 2733575"/>
                <a:gd name="connsiteX51" fmla="*/ 1419046 w 2128754"/>
                <a:gd name="connsiteY51" fmla="*/ 285075 h 2733575"/>
                <a:gd name="connsiteX52" fmla="*/ 1305741 w 2128754"/>
                <a:gd name="connsiteY52" fmla="*/ 275831 h 2733575"/>
                <a:gd name="connsiteX53" fmla="*/ 1162064 w 2128754"/>
                <a:gd name="connsiteY53" fmla="*/ 266851 h 2733575"/>
                <a:gd name="connsiteX54" fmla="*/ 1117693 w 2128754"/>
                <a:gd name="connsiteY54" fmla="*/ 264210 h 2733575"/>
                <a:gd name="connsiteX55" fmla="*/ 1070680 w 2128754"/>
                <a:gd name="connsiteY55" fmla="*/ 255230 h 2733575"/>
                <a:gd name="connsiteX56" fmla="*/ 952357 w 2128754"/>
                <a:gd name="connsiteY56" fmla="*/ 272134 h 2733575"/>
                <a:gd name="connsiteX57" fmla="*/ 906930 w 2128754"/>
                <a:gd name="connsiteY57" fmla="*/ 287452 h 2733575"/>
                <a:gd name="connsiteX58" fmla="*/ 870218 w 2128754"/>
                <a:gd name="connsiteY58" fmla="*/ 291414 h 2733575"/>
                <a:gd name="connsiteX59" fmla="*/ 835883 w 2128754"/>
                <a:gd name="connsiteY59" fmla="*/ 291414 h 2733575"/>
                <a:gd name="connsiteX60" fmla="*/ 824791 w 2128754"/>
                <a:gd name="connsiteY60" fmla="*/ 288245 h 2733575"/>
                <a:gd name="connsiteX61" fmla="*/ 811585 w 2128754"/>
                <a:gd name="connsiteY61" fmla="*/ 246515 h 2733575"/>
                <a:gd name="connsiteX62" fmla="*/ 810528 w 2128754"/>
                <a:gd name="connsiteY62" fmla="*/ 228555 h 2733575"/>
                <a:gd name="connsiteX63" fmla="*/ 813434 w 2128754"/>
                <a:gd name="connsiteY63" fmla="*/ 176525 h 2733575"/>
                <a:gd name="connsiteX64" fmla="*/ 769327 w 2128754"/>
                <a:gd name="connsiteY64" fmla="*/ 48958 h 2733575"/>
                <a:gd name="connsiteX65" fmla="*/ 699865 w 2128754"/>
                <a:gd name="connsiteY65" fmla="*/ 5643 h 2733575"/>
                <a:gd name="connsiteX66" fmla="*/ 564639 w 2128754"/>
                <a:gd name="connsiteY66" fmla="*/ 24659 h 2733575"/>
                <a:gd name="connsiteX67" fmla="*/ 493592 w 2128754"/>
                <a:gd name="connsiteY67" fmla="*/ 90688 h 2733575"/>
                <a:gd name="connsiteX68" fmla="*/ 485405 w 2128754"/>
                <a:gd name="connsiteY68" fmla="*/ 139813 h 2733575"/>
                <a:gd name="connsiteX69" fmla="*/ 494121 w 2128754"/>
                <a:gd name="connsiteY69" fmla="*/ 164904 h 2733575"/>
                <a:gd name="connsiteX70" fmla="*/ 493064 w 2128754"/>
                <a:gd name="connsiteY70" fmla="*/ 192900 h 2733575"/>
                <a:gd name="connsiteX71" fmla="*/ 499139 w 2128754"/>
                <a:gd name="connsiteY71" fmla="*/ 235422 h 2733575"/>
                <a:gd name="connsiteX72" fmla="*/ 503629 w 2128754"/>
                <a:gd name="connsiteY72" fmla="*/ 284811 h 2733575"/>
                <a:gd name="connsiteX73" fmla="*/ 506270 w 2128754"/>
                <a:gd name="connsiteY73" fmla="*/ 312279 h 2733575"/>
                <a:gd name="connsiteX74" fmla="*/ 530040 w 2128754"/>
                <a:gd name="connsiteY74" fmla="*/ 326541 h 2733575"/>
                <a:gd name="connsiteX75" fmla="*/ 536115 w 2128754"/>
                <a:gd name="connsiteY75" fmla="*/ 341595 h 2733575"/>
                <a:gd name="connsiteX76" fmla="*/ 559092 w 2128754"/>
                <a:gd name="connsiteY76" fmla="*/ 340803 h 2733575"/>
                <a:gd name="connsiteX77" fmla="*/ 540605 w 2128754"/>
                <a:gd name="connsiteY77" fmla="*/ 356650 h 2733575"/>
                <a:gd name="connsiteX78" fmla="*/ 547471 w 2128754"/>
                <a:gd name="connsiteY78" fmla="*/ 392305 h 2733575"/>
                <a:gd name="connsiteX79" fmla="*/ 578637 w 2128754"/>
                <a:gd name="connsiteY79" fmla="*/ 418453 h 2733575"/>
                <a:gd name="connsiteX80" fmla="*/ 602671 w 2128754"/>
                <a:gd name="connsiteY80" fmla="*/ 413434 h 2733575"/>
                <a:gd name="connsiteX81" fmla="*/ 644401 w 2128754"/>
                <a:gd name="connsiteY81" fmla="*/ 404983 h 2733575"/>
                <a:gd name="connsiteX82" fmla="*/ 673718 w 2128754"/>
                <a:gd name="connsiteY82" fmla="*/ 420301 h 2733575"/>
                <a:gd name="connsiteX83" fmla="*/ 689829 w 2128754"/>
                <a:gd name="connsiteY83" fmla="*/ 463880 h 2733575"/>
                <a:gd name="connsiteX84" fmla="*/ 682698 w 2128754"/>
                <a:gd name="connsiteY84" fmla="*/ 481312 h 2733575"/>
                <a:gd name="connsiteX85" fmla="*/ 665794 w 2128754"/>
                <a:gd name="connsiteY85" fmla="*/ 492140 h 2733575"/>
                <a:gd name="connsiteX86" fmla="*/ 544038 w 2128754"/>
                <a:gd name="connsiteY86" fmla="*/ 652457 h 2733575"/>
                <a:gd name="connsiteX87" fmla="*/ 509703 w 2128754"/>
                <a:gd name="connsiteY87" fmla="*/ 717693 h 2733575"/>
                <a:gd name="connsiteX88" fmla="*/ 502836 w 2128754"/>
                <a:gd name="connsiteY88" fmla="*/ 738822 h 2733575"/>
                <a:gd name="connsiteX89" fmla="*/ 499931 w 2128754"/>
                <a:gd name="connsiteY89" fmla="*/ 752028 h 2733575"/>
                <a:gd name="connsiteX90" fmla="*/ 468766 w 2128754"/>
                <a:gd name="connsiteY90" fmla="*/ 806699 h 2733575"/>
                <a:gd name="connsiteX91" fmla="*/ 448429 w 2128754"/>
                <a:gd name="connsiteY91" fmla="*/ 813831 h 2733575"/>
                <a:gd name="connsiteX92" fmla="*/ 358894 w 2128754"/>
                <a:gd name="connsiteY92" fmla="*/ 779760 h 2733575"/>
                <a:gd name="connsiteX93" fmla="*/ 326408 w 2128754"/>
                <a:gd name="connsiteY93" fmla="*/ 759951 h 2733575"/>
                <a:gd name="connsiteX94" fmla="*/ 243213 w 2128754"/>
                <a:gd name="connsiteY94" fmla="*/ 672794 h 2733575"/>
                <a:gd name="connsiteX95" fmla="*/ 237138 w 2128754"/>
                <a:gd name="connsiteY95" fmla="*/ 648231 h 2733575"/>
                <a:gd name="connsiteX96" fmla="*/ 246646 w 2128754"/>
                <a:gd name="connsiteY96" fmla="*/ 570318 h 2733575"/>
                <a:gd name="connsiteX97" fmla="*/ 259852 w 2128754"/>
                <a:gd name="connsiteY97" fmla="*/ 533606 h 2733575"/>
                <a:gd name="connsiteX98" fmla="*/ 264342 w 2128754"/>
                <a:gd name="connsiteY98" fmla="*/ 519344 h 2733575"/>
                <a:gd name="connsiteX99" fmla="*/ 248759 w 2128754"/>
                <a:gd name="connsiteY99" fmla="*/ 510100 h 2733575"/>
                <a:gd name="connsiteX100" fmla="*/ 204124 w 2128754"/>
                <a:gd name="connsiteY100" fmla="*/ 543906 h 2733575"/>
                <a:gd name="connsiteX101" fmla="*/ 200955 w 2128754"/>
                <a:gd name="connsiteY101" fmla="*/ 559225 h 2733575"/>
                <a:gd name="connsiteX102" fmla="*/ 165563 w 2128754"/>
                <a:gd name="connsiteY102" fmla="*/ 508251 h 2733575"/>
                <a:gd name="connsiteX103" fmla="*/ 130700 w 2128754"/>
                <a:gd name="connsiteY103" fmla="*/ 449882 h 2733575"/>
                <a:gd name="connsiteX104" fmla="*/ 105345 w 2128754"/>
                <a:gd name="connsiteY104" fmla="*/ 431394 h 2733575"/>
                <a:gd name="connsiteX105" fmla="*/ 94517 w 2128754"/>
                <a:gd name="connsiteY105" fmla="*/ 450410 h 2733575"/>
                <a:gd name="connsiteX106" fmla="*/ 113005 w 2128754"/>
                <a:gd name="connsiteY106" fmla="*/ 495045 h 2733575"/>
                <a:gd name="connsiteX107" fmla="*/ 80255 w 2128754"/>
                <a:gd name="connsiteY107" fmla="*/ 439053 h 2733575"/>
                <a:gd name="connsiteX108" fmla="*/ 58333 w 2128754"/>
                <a:gd name="connsiteY108" fmla="*/ 437205 h 2733575"/>
                <a:gd name="connsiteX109" fmla="*/ 53843 w 2128754"/>
                <a:gd name="connsiteY109" fmla="*/ 455428 h 2733575"/>
                <a:gd name="connsiteX110" fmla="*/ 61503 w 2128754"/>
                <a:gd name="connsiteY110" fmla="*/ 474180 h 2733575"/>
                <a:gd name="connsiteX111" fmla="*/ 81047 w 2128754"/>
                <a:gd name="connsiteY111" fmla="*/ 513269 h 2733575"/>
                <a:gd name="connsiteX112" fmla="*/ 57541 w 2128754"/>
                <a:gd name="connsiteY112" fmla="*/ 473916 h 2733575"/>
                <a:gd name="connsiteX113" fmla="*/ 37996 w 2128754"/>
                <a:gd name="connsiteY113" fmla="*/ 463352 h 2733575"/>
                <a:gd name="connsiteX114" fmla="*/ 31658 w 2128754"/>
                <a:gd name="connsiteY114" fmla="*/ 484745 h 2733575"/>
                <a:gd name="connsiteX115" fmla="*/ 49882 w 2128754"/>
                <a:gd name="connsiteY115" fmla="*/ 525154 h 2733575"/>
                <a:gd name="connsiteX116" fmla="*/ 76029 w 2128754"/>
                <a:gd name="connsiteY116" fmla="*/ 568997 h 2733575"/>
                <a:gd name="connsiteX117" fmla="*/ 76029 w 2128754"/>
                <a:gd name="connsiteY117" fmla="*/ 581939 h 2733575"/>
                <a:gd name="connsiteX118" fmla="*/ 63351 w 2128754"/>
                <a:gd name="connsiteY118" fmla="*/ 580618 h 2733575"/>
                <a:gd name="connsiteX119" fmla="*/ 25055 w 2128754"/>
                <a:gd name="connsiteY119" fmla="*/ 548396 h 2733575"/>
                <a:gd name="connsiteX120" fmla="*/ 3926 w 2128754"/>
                <a:gd name="connsiteY120" fmla="*/ 546548 h 2733575"/>
                <a:gd name="connsiteX121" fmla="*/ 4454 w 2128754"/>
                <a:gd name="connsiteY121" fmla="*/ 566092 h 2733575"/>
                <a:gd name="connsiteX122" fmla="*/ 71803 w 2128754"/>
                <a:gd name="connsiteY122" fmla="*/ 628951 h 2733575"/>
                <a:gd name="connsiteX123" fmla="*/ 106930 w 2128754"/>
                <a:gd name="connsiteY123" fmla="*/ 675699 h 2733575"/>
                <a:gd name="connsiteX124" fmla="*/ 127267 w 2128754"/>
                <a:gd name="connsiteY124" fmla="*/ 700262 h 2733575"/>
                <a:gd name="connsiteX125" fmla="*/ 203860 w 2128754"/>
                <a:gd name="connsiteY125" fmla="*/ 792701 h 2733575"/>
                <a:gd name="connsiteX126" fmla="*/ 347538 w 2128754"/>
                <a:gd name="connsiteY126" fmla="*/ 959621 h 2733575"/>
                <a:gd name="connsiteX127" fmla="*/ 424659 w 2128754"/>
                <a:gd name="connsiteY127" fmla="*/ 1021688 h 2733575"/>
                <a:gd name="connsiteX128" fmla="*/ 484612 w 2128754"/>
                <a:gd name="connsiteY128" fmla="*/ 1023008 h 2733575"/>
                <a:gd name="connsiteX129" fmla="*/ 490423 w 2128754"/>
                <a:gd name="connsiteY129" fmla="*/ 1018518 h 2733575"/>
                <a:gd name="connsiteX130" fmla="*/ 545887 w 2128754"/>
                <a:gd name="connsiteY130" fmla="*/ 967280 h 2733575"/>
                <a:gd name="connsiteX131" fmla="*/ 621687 w 2128754"/>
                <a:gd name="connsiteY131" fmla="*/ 890688 h 2733575"/>
                <a:gd name="connsiteX132" fmla="*/ 695903 w 2128754"/>
                <a:gd name="connsiteY132" fmla="*/ 810133 h 2733575"/>
                <a:gd name="connsiteX133" fmla="*/ 702506 w 2128754"/>
                <a:gd name="connsiteY133" fmla="*/ 811189 h 2733575"/>
                <a:gd name="connsiteX134" fmla="*/ 717825 w 2128754"/>
                <a:gd name="connsiteY134" fmla="*/ 835488 h 2733575"/>
                <a:gd name="connsiteX135" fmla="*/ 767214 w 2128754"/>
                <a:gd name="connsiteY135" fmla="*/ 925022 h 2733575"/>
                <a:gd name="connsiteX136" fmla="*/ 835619 w 2128754"/>
                <a:gd name="connsiteY136" fmla="*/ 1055230 h 2733575"/>
                <a:gd name="connsiteX137" fmla="*/ 845391 w 2128754"/>
                <a:gd name="connsiteY137" fmla="*/ 1076623 h 2733575"/>
                <a:gd name="connsiteX138" fmla="*/ 859654 w 2128754"/>
                <a:gd name="connsiteY138" fmla="*/ 1163253 h 2733575"/>
                <a:gd name="connsiteX139" fmla="*/ 847504 w 2128754"/>
                <a:gd name="connsiteY139" fmla="*/ 1180156 h 2733575"/>
                <a:gd name="connsiteX140" fmla="*/ 759819 w 2128754"/>
                <a:gd name="connsiteY140" fmla="*/ 1202077 h 2733575"/>
                <a:gd name="connsiteX141" fmla="*/ 648891 w 2128754"/>
                <a:gd name="connsiteY141" fmla="*/ 1242487 h 2733575"/>
                <a:gd name="connsiteX142" fmla="*/ 538492 w 2128754"/>
                <a:gd name="connsiteY142" fmla="*/ 1287650 h 2733575"/>
                <a:gd name="connsiteX143" fmla="*/ 429413 w 2128754"/>
                <a:gd name="connsiteY143" fmla="*/ 1349981 h 2733575"/>
                <a:gd name="connsiteX144" fmla="*/ 387155 w 2128754"/>
                <a:gd name="connsiteY144" fmla="*/ 1467511 h 2733575"/>
                <a:gd name="connsiteX145" fmla="*/ 428884 w 2128754"/>
                <a:gd name="connsiteY145" fmla="*/ 1563649 h 2733575"/>
                <a:gd name="connsiteX146" fmla="*/ 659456 w 2128754"/>
                <a:gd name="connsiteY146" fmla="*/ 1879793 h 2733575"/>
                <a:gd name="connsiteX147" fmla="*/ 680321 w 2128754"/>
                <a:gd name="connsiteY147" fmla="*/ 1909373 h 2733575"/>
                <a:gd name="connsiteX148" fmla="*/ 721522 w 2128754"/>
                <a:gd name="connsiteY148" fmla="*/ 1998380 h 2733575"/>
                <a:gd name="connsiteX149" fmla="*/ 720994 w 2128754"/>
                <a:gd name="connsiteY149" fmla="*/ 2001021 h 2733575"/>
                <a:gd name="connsiteX150" fmla="*/ 717825 w 2128754"/>
                <a:gd name="connsiteY150" fmla="*/ 1998380 h 2733575"/>
                <a:gd name="connsiteX151" fmla="*/ 676359 w 2128754"/>
                <a:gd name="connsiteY151" fmla="*/ 1953745 h 2733575"/>
                <a:gd name="connsiteX152" fmla="*/ 666587 w 2128754"/>
                <a:gd name="connsiteY152" fmla="*/ 1952952 h 2733575"/>
                <a:gd name="connsiteX153" fmla="*/ 666058 w 2128754"/>
                <a:gd name="connsiteY153" fmla="*/ 1962724 h 2733575"/>
                <a:gd name="connsiteX154" fmla="*/ 673982 w 2128754"/>
                <a:gd name="connsiteY154" fmla="*/ 1971176 h 2733575"/>
                <a:gd name="connsiteX155" fmla="*/ 682962 w 2128754"/>
                <a:gd name="connsiteY155" fmla="*/ 1978571 h 2733575"/>
                <a:gd name="connsiteX156" fmla="*/ 707788 w 2128754"/>
                <a:gd name="connsiteY156" fmla="*/ 2020829 h 2733575"/>
                <a:gd name="connsiteX157" fmla="*/ 702770 w 2128754"/>
                <a:gd name="connsiteY157" fmla="*/ 2048297 h 2733575"/>
                <a:gd name="connsiteX158" fmla="*/ 671869 w 2128754"/>
                <a:gd name="connsiteY158" fmla="*/ 2054372 h 2733575"/>
                <a:gd name="connsiteX159" fmla="*/ 614556 w 2128754"/>
                <a:gd name="connsiteY159" fmla="*/ 2038789 h 2733575"/>
                <a:gd name="connsiteX160" fmla="*/ 604520 w 2128754"/>
                <a:gd name="connsiteY160" fmla="*/ 2041958 h 2733575"/>
                <a:gd name="connsiteX161" fmla="*/ 611387 w 2128754"/>
                <a:gd name="connsiteY161" fmla="*/ 2051731 h 2733575"/>
                <a:gd name="connsiteX162" fmla="*/ 690621 w 2128754"/>
                <a:gd name="connsiteY162" fmla="*/ 2074708 h 2733575"/>
                <a:gd name="connsiteX163" fmla="*/ 677415 w 2128754"/>
                <a:gd name="connsiteY163" fmla="*/ 2096630 h 2733575"/>
                <a:gd name="connsiteX164" fmla="*/ 669492 w 2128754"/>
                <a:gd name="connsiteY164" fmla="*/ 2117231 h 2733575"/>
                <a:gd name="connsiteX165" fmla="*/ 635157 w 2128754"/>
                <a:gd name="connsiteY165" fmla="*/ 2169261 h 2733575"/>
                <a:gd name="connsiteX166" fmla="*/ 552754 w 2128754"/>
                <a:gd name="connsiteY166" fmla="*/ 2205709 h 2733575"/>
                <a:gd name="connsiteX167" fmla="*/ 533738 w 2128754"/>
                <a:gd name="connsiteY167" fmla="*/ 2242157 h 2733575"/>
                <a:gd name="connsiteX168" fmla="*/ 563846 w 2128754"/>
                <a:gd name="connsiteY168" fmla="*/ 2267511 h 2733575"/>
                <a:gd name="connsiteX169" fmla="*/ 710429 w 2128754"/>
                <a:gd name="connsiteY169" fmla="*/ 2254042 h 2733575"/>
                <a:gd name="connsiteX170" fmla="*/ 773553 w 2128754"/>
                <a:gd name="connsiteY170" fmla="*/ 2231856 h 2733575"/>
                <a:gd name="connsiteX171" fmla="*/ 921984 w 2128754"/>
                <a:gd name="connsiteY171" fmla="*/ 2178769 h 2733575"/>
                <a:gd name="connsiteX172" fmla="*/ 972430 w 2128754"/>
                <a:gd name="connsiteY172" fmla="*/ 2151566 h 2733575"/>
                <a:gd name="connsiteX173" fmla="*/ 989333 w 2128754"/>
                <a:gd name="connsiteY173" fmla="*/ 2134398 h 2733575"/>
                <a:gd name="connsiteX174" fmla="*/ 987749 w 2128754"/>
                <a:gd name="connsiteY174" fmla="*/ 2115382 h 2733575"/>
                <a:gd name="connsiteX175" fmla="*/ 952093 w 2128754"/>
                <a:gd name="connsiteY175" fmla="*/ 2063616 h 2733575"/>
                <a:gd name="connsiteX176" fmla="*/ 923041 w 2128754"/>
                <a:gd name="connsiteY176" fmla="*/ 2023735 h 2733575"/>
                <a:gd name="connsiteX177" fmla="*/ 889763 w 2128754"/>
                <a:gd name="connsiteY177" fmla="*/ 1990984 h 2733575"/>
                <a:gd name="connsiteX178" fmla="*/ 858861 w 2128754"/>
                <a:gd name="connsiteY178" fmla="*/ 1947142 h 2733575"/>
                <a:gd name="connsiteX179" fmla="*/ 821093 w 2128754"/>
                <a:gd name="connsiteY179" fmla="*/ 1882170 h 2733575"/>
                <a:gd name="connsiteX180" fmla="*/ 759555 w 2128754"/>
                <a:gd name="connsiteY180" fmla="*/ 1770186 h 2733575"/>
                <a:gd name="connsiteX181" fmla="*/ 725748 w 2128754"/>
                <a:gd name="connsiteY181" fmla="*/ 1675105 h 2733575"/>
                <a:gd name="connsiteX182" fmla="*/ 709109 w 2128754"/>
                <a:gd name="connsiteY182" fmla="*/ 1620961 h 2733575"/>
                <a:gd name="connsiteX183" fmla="*/ 643609 w 2128754"/>
                <a:gd name="connsiteY183" fmla="*/ 1517165 h 2733575"/>
                <a:gd name="connsiteX184" fmla="*/ 635949 w 2128754"/>
                <a:gd name="connsiteY184" fmla="*/ 1507128 h 2733575"/>
                <a:gd name="connsiteX185" fmla="*/ 792041 w 2128754"/>
                <a:gd name="connsiteY185" fmla="*/ 1524560 h 2733575"/>
                <a:gd name="connsiteX186" fmla="*/ 990654 w 2128754"/>
                <a:gd name="connsiteY186" fmla="*/ 1507393 h 2733575"/>
                <a:gd name="connsiteX187" fmla="*/ 1002275 w 2128754"/>
                <a:gd name="connsiteY187" fmla="*/ 1512939 h 2733575"/>
                <a:gd name="connsiteX188" fmla="*/ 1039779 w 2128754"/>
                <a:gd name="connsiteY188" fmla="*/ 1572893 h 2733575"/>
                <a:gd name="connsiteX189" fmla="*/ 1190852 w 2128754"/>
                <a:gd name="connsiteY189" fmla="*/ 1758036 h 2733575"/>
                <a:gd name="connsiteX190" fmla="*/ 1274840 w 2128754"/>
                <a:gd name="connsiteY190" fmla="*/ 1858664 h 2733575"/>
                <a:gd name="connsiteX191" fmla="*/ 1320268 w 2128754"/>
                <a:gd name="connsiteY191" fmla="*/ 1932087 h 2733575"/>
                <a:gd name="connsiteX192" fmla="*/ 1398709 w 2128754"/>
                <a:gd name="connsiteY192" fmla="*/ 1997323 h 2733575"/>
                <a:gd name="connsiteX193" fmla="*/ 1443873 w 2128754"/>
                <a:gd name="connsiteY193" fmla="*/ 2022678 h 2733575"/>
                <a:gd name="connsiteX194" fmla="*/ 1702440 w 2128754"/>
                <a:gd name="connsiteY194" fmla="*/ 2235554 h 2733575"/>
                <a:gd name="connsiteX195" fmla="*/ 1842156 w 2128754"/>
                <a:gd name="connsiteY195" fmla="*/ 2380024 h 2733575"/>
                <a:gd name="connsiteX196" fmla="*/ 1847438 w 2128754"/>
                <a:gd name="connsiteY196" fmla="*/ 2389004 h 2733575"/>
                <a:gd name="connsiteX197" fmla="*/ 1845589 w 2128754"/>
                <a:gd name="connsiteY197" fmla="*/ 2389796 h 2733575"/>
                <a:gd name="connsiteX198" fmla="*/ 1818914 w 2128754"/>
                <a:gd name="connsiteY198" fmla="*/ 2401681 h 2733575"/>
                <a:gd name="connsiteX199" fmla="*/ 1828950 w 2128754"/>
                <a:gd name="connsiteY199" fmla="*/ 2426244 h 2733575"/>
                <a:gd name="connsiteX200" fmla="*/ 1847702 w 2128754"/>
                <a:gd name="connsiteY200" fmla="*/ 2447637 h 2733575"/>
                <a:gd name="connsiteX201" fmla="*/ 1852192 w 2128754"/>
                <a:gd name="connsiteY201" fmla="*/ 2453447 h 2733575"/>
                <a:gd name="connsiteX202" fmla="*/ 1872001 w 2128754"/>
                <a:gd name="connsiteY202" fmla="*/ 2491480 h 2733575"/>
                <a:gd name="connsiteX203" fmla="*/ 1882301 w 2128754"/>
                <a:gd name="connsiteY203" fmla="*/ 2536907 h 2733575"/>
                <a:gd name="connsiteX204" fmla="*/ 1910825 w 2128754"/>
                <a:gd name="connsiteY204" fmla="*/ 2545887 h 2733575"/>
                <a:gd name="connsiteX205" fmla="*/ 1916372 w 2128754"/>
                <a:gd name="connsiteY205" fmla="*/ 2544831 h 2733575"/>
                <a:gd name="connsiteX206" fmla="*/ 1922711 w 2128754"/>
                <a:gd name="connsiteY206" fmla="*/ 2571770 h 2733575"/>
                <a:gd name="connsiteX207" fmla="*/ 1931690 w 2128754"/>
                <a:gd name="connsiteY207" fmla="*/ 2609802 h 2733575"/>
                <a:gd name="connsiteX208" fmla="*/ 1919277 w 2128754"/>
                <a:gd name="connsiteY208" fmla="*/ 2660248 h 2733575"/>
                <a:gd name="connsiteX209" fmla="*/ 1909241 w 2128754"/>
                <a:gd name="connsiteY209" fmla="*/ 2693791 h 2733575"/>
                <a:gd name="connsiteX210" fmla="*/ 1925616 w 2128754"/>
                <a:gd name="connsiteY210" fmla="*/ 2734464 h 2733575"/>
                <a:gd name="connsiteX211" fmla="*/ 1949914 w 2128754"/>
                <a:gd name="connsiteY211" fmla="*/ 2734464 h 2733575"/>
                <a:gd name="connsiteX212" fmla="*/ 1965761 w 2128754"/>
                <a:gd name="connsiteY212" fmla="*/ 2728654 h 2733575"/>
                <a:gd name="connsiteX213" fmla="*/ 2012773 w 2128754"/>
                <a:gd name="connsiteY213" fmla="*/ 2682698 h 2733575"/>
                <a:gd name="connsiteX214" fmla="*/ 2044467 w 2128754"/>
                <a:gd name="connsiteY214" fmla="*/ 2620103 h 2733575"/>
                <a:gd name="connsiteX215" fmla="*/ 2072199 w 2128754"/>
                <a:gd name="connsiteY215" fmla="*/ 2538492 h 2733575"/>
                <a:gd name="connsiteX216" fmla="*/ 2104685 w 2128754"/>
                <a:gd name="connsiteY216" fmla="*/ 2409604 h 2733575"/>
                <a:gd name="connsiteX217" fmla="*/ 2128455 w 2128754"/>
                <a:gd name="connsiteY217" fmla="*/ 2306600 h 2733575"/>
                <a:gd name="connsiteX218" fmla="*/ 2029941 w 2128754"/>
                <a:gd name="connsiteY218" fmla="*/ 2268832 h 2733575"/>
                <a:gd name="connsiteX219" fmla="*/ 65200 w 2128754"/>
                <a:gd name="connsiteY219" fmla="*/ 483689 h 2733575"/>
                <a:gd name="connsiteX220" fmla="*/ 67841 w 2128754"/>
                <a:gd name="connsiteY220" fmla="*/ 488179 h 2733575"/>
                <a:gd name="connsiteX221" fmla="*/ 65200 w 2128754"/>
                <a:gd name="connsiteY221" fmla="*/ 483689 h 2733575"/>
                <a:gd name="connsiteX222" fmla="*/ 1847966 w 2128754"/>
                <a:gd name="connsiteY222" fmla="*/ 2414094 h 2733575"/>
                <a:gd name="connsiteX223" fmla="*/ 1835817 w 2128754"/>
                <a:gd name="connsiteY223" fmla="*/ 2408284 h 2733575"/>
                <a:gd name="connsiteX224" fmla="*/ 1837666 w 2128754"/>
                <a:gd name="connsiteY224" fmla="*/ 2406435 h 2733575"/>
                <a:gd name="connsiteX225" fmla="*/ 1849815 w 2128754"/>
                <a:gd name="connsiteY225" fmla="*/ 2413566 h 2733575"/>
                <a:gd name="connsiteX226" fmla="*/ 1847966 w 2128754"/>
                <a:gd name="connsiteY226" fmla="*/ 2414094 h 2733575"/>
                <a:gd name="connsiteX227" fmla="*/ 1891017 w 2128754"/>
                <a:gd name="connsiteY227" fmla="*/ 2500724 h 2733575"/>
                <a:gd name="connsiteX228" fmla="*/ 1901846 w 2128754"/>
                <a:gd name="connsiteY228" fmla="*/ 2530833 h 2733575"/>
                <a:gd name="connsiteX229" fmla="*/ 1891017 w 2128754"/>
                <a:gd name="connsiteY229" fmla="*/ 2500724 h 273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2128754" h="2733575">
                  <a:moveTo>
                    <a:pt x="2029941" y="2268832"/>
                  </a:moveTo>
                  <a:cubicBezTo>
                    <a:pt x="2003529" y="2269889"/>
                    <a:pt x="1980816" y="2268040"/>
                    <a:pt x="1955197" y="2263814"/>
                  </a:cubicBezTo>
                  <a:cubicBezTo>
                    <a:pt x="1946481" y="2262229"/>
                    <a:pt x="1939878" y="2258532"/>
                    <a:pt x="1933803" y="2252457"/>
                  </a:cubicBezTo>
                  <a:cubicBezTo>
                    <a:pt x="1907920" y="2226310"/>
                    <a:pt x="1881509" y="2200427"/>
                    <a:pt x="1854833" y="2174808"/>
                  </a:cubicBezTo>
                  <a:cubicBezTo>
                    <a:pt x="1832120" y="2153150"/>
                    <a:pt x="1812311" y="2129116"/>
                    <a:pt x="1794351" y="2103233"/>
                  </a:cubicBezTo>
                  <a:cubicBezTo>
                    <a:pt x="1765299" y="2060975"/>
                    <a:pt x="1734398" y="2020037"/>
                    <a:pt x="1701383" y="1980948"/>
                  </a:cubicBezTo>
                  <a:cubicBezTo>
                    <a:pt x="1658597" y="1930503"/>
                    <a:pt x="1608151" y="1889301"/>
                    <a:pt x="1548990" y="1859192"/>
                  </a:cubicBezTo>
                  <a:cubicBezTo>
                    <a:pt x="1535520" y="1852325"/>
                    <a:pt x="1526540" y="1843081"/>
                    <a:pt x="1519937" y="1828555"/>
                  </a:cubicBezTo>
                  <a:cubicBezTo>
                    <a:pt x="1464474" y="1705742"/>
                    <a:pt x="1396860" y="1589268"/>
                    <a:pt x="1328983" y="1473058"/>
                  </a:cubicBezTo>
                  <a:cubicBezTo>
                    <a:pt x="1324758" y="1465927"/>
                    <a:pt x="1323965" y="1459852"/>
                    <a:pt x="1325550" y="1451929"/>
                  </a:cubicBezTo>
                  <a:cubicBezTo>
                    <a:pt x="1335322" y="1406501"/>
                    <a:pt x="1344830" y="1360810"/>
                    <a:pt x="1346943" y="1314062"/>
                  </a:cubicBezTo>
                  <a:cubicBezTo>
                    <a:pt x="1348792" y="1274180"/>
                    <a:pt x="1341397" y="1236412"/>
                    <a:pt x="1322116" y="1201021"/>
                  </a:cubicBezTo>
                  <a:cubicBezTo>
                    <a:pt x="1304949" y="1169591"/>
                    <a:pt x="1283556" y="1141331"/>
                    <a:pt x="1262955" y="1112543"/>
                  </a:cubicBezTo>
                  <a:cubicBezTo>
                    <a:pt x="1240505" y="1081378"/>
                    <a:pt x="1218320" y="1049948"/>
                    <a:pt x="1203001" y="1014293"/>
                  </a:cubicBezTo>
                  <a:cubicBezTo>
                    <a:pt x="1165233" y="925286"/>
                    <a:pt x="1146745" y="831526"/>
                    <a:pt x="1137765" y="736181"/>
                  </a:cubicBezTo>
                  <a:cubicBezTo>
                    <a:pt x="1129578" y="649816"/>
                    <a:pt x="1136709" y="562659"/>
                    <a:pt x="1138558" y="476029"/>
                  </a:cubicBezTo>
                  <a:cubicBezTo>
                    <a:pt x="1138558" y="471011"/>
                    <a:pt x="1140406" y="468898"/>
                    <a:pt x="1145160" y="468370"/>
                  </a:cubicBezTo>
                  <a:cubicBezTo>
                    <a:pt x="1183457" y="465729"/>
                    <a:pt x="1220961" y="455957"/>
                    <a:pt x="1258729" y="450410"/>
                  </a:cubicBezTo>
                  <a:cubicBezTo>
                    <a:pt x="1294649" y="445392"/>
                    <a:pt x="1330568" y="440902"/>
                    <a:pt x="1363054" y="422678"/>
                  </a:cubicBezTo>
                  <a:cubicBezTo>
                    <a:pt x="1368336" y="419773"/>
                    <a:pt x="1373883" y="419509"/>
                    <a:pt x="1379693" y="419773"/>
                  </a:cubicBezTo>
                  <a:cubicBezTo>
                    <a:pt x="1411651" y="420830"/>
                    <a:pt x="1442552" y="425584"/>
                    <a:pt x="1471869" y="439053"/>
                  </a:cubicBezTo>
                  <a:cubicBezTo>
                    <a:pt x="1508052" y="455693"/>
                    <a:pt x="1546613" y="463880"/>
                    <a:pt x="1586494" y="465729"/>
                  </a:cubicBezTo>
                  <a:cubicBezTo>
                    <a:pt x="1648297" y="468634"/>
                    <a:pt x="1708250" y="476557"/>
                    <a:pt x="1761601" y="511685"/>
                  </a:cubicBezTo>
                  <a:cubicBezTo>
                    <a:pt x="1769789" y="516967"/>
                    <a:pt x="1775863" y="522249"/>
                    <a:pt x="1779297" y="531757"/>
                  </a:cubicBezTo>
                  <a:cubicBezTo>
                    <a:pt x="1789069" y="559225"/>
                    <a:pt x="1806765" y="580618"/>
                    <a:pt x="1832384" y="594880"/>
                  </a:cubicBezTo>
                  <a:cubicBezTo>
                    <a:pt x="1843741" y="601219"/>
                    <a:pt x="1853777" y="608878"/>
                    <a:pt x="1861964" y="618915"/>
                  </a:cubicBezTo>
                  <a:cubicBezTo>
                    <a:pt x="1866190" y="624197"/>
                    <a:pt x="1870680" y="629215"/>
                    <a:pt x="1876755" y="632649"/>
                  </a:cubicBezTo>
                  <a:cubicBezTo>
                    <a:pt x="1889696" y="639780"/>
                    <a:pt x="1900261" y="634497"/>
                    <a:pt x="1901582" y="619971"/>
                  </a:cubicBezTo>
                  <a:cubicBezTo>
                    <a:pt x="1903430" y="602276"/>
                    <a:pt x="1888904" y="583788"/>
                    <a:pt x="1874906" y="572167"/>
                  </a:cubicBezTo>
                  <a:cubicBezTo>
                    <a:pt x="1880716" y="570846"/>
                    <a:pt x="1890224" y="579562"/>
                    <a:pt x="1893130" y="582203"/>
                  </a:cubicBezTo>
                  <a:cubicBezTo>
                    <a:pt x="1904487" y="592503"/>
                    <a:pt x="1913995" y="604653"/>
                    <a:pt x="1923767" y="616274"/>
                  </a:cubicBezTo>
                  <a:cubicBezTo>
                    <a:pt x="1927729" y="620764"/>
                    <a:pt x="1931690" y="625253"/>
                    <a:pt x="1936973" y="628423"/>
                  </a:cubicBezTo>
                  <a:cubicBezTo>
                    <a:pt x="1942519" y="631856"/>
                    <a:pt x="1947273" y="629479"/>
                    <a:pt x="1951235" y="625518"/>
                  </a:cubicBezTo>
                  <a:cubicBezTo>
                    <a:pt x="1955197" y="621556"/>
                    <a:pt x="1957838" y="617330"/>
                    <a:pt x="1954932" y="611255"/>
                  </a:cubicBezTo>
                  <a:cubicBezTo>
                    <a:pt x="1946217" y="593824"/>
                    <a:pt x="1925352" y="556584"/>
                    <a:pt x="1909769" y="543114"/>
                  </a:cubicBezTo>
                  <a:cubicBezTo>
                    <a:pt x="1909769" y="543114"/>
                    <a:pt x="1951499" y="578241"/>
                    <a:pt x="1964176" y="588013"/>
                  </a:cubicBezTo>
                  <a:cubicBezTo>
                    <a:pt x="1968402" y="591447"/>
                    <a:pt x="1972628" y="594616"/>
                    <a:pt x="1977910" y="596201"/>
                  </a:cubicBezTo>
                  <a:cubicBezTo>
                    <a:pt x="1989267" y="599899"/>
                    <a:pt x="1995870" y="595409"/>
                    <a:pt x="1996662" y="583259"/>
                  </a:cubicBezTo>
                  <a:cubicBezTo>
                    <a:pt x="1997455" y="572695"/>
                    <a:pt x="1992172" y="565036"/>
                    <a:pt x="1985041" y="557904"/>
                  </a:cubicBezTo>
                  <a:cubicBezTo>
                    <a:pt x="1979231" y="552358"/>
                    <a:pt x="1961799" y="535719"/>
                    <a:pt x="1955989" y="529644"/>
                  </a:cubicBezTo>
                  <a:cubicBezTo>
                    <a:pt x="1961271" y="528852"/>
                    <a:pt x="1975533" y="543378"/>
                    <a:pt x="1979231" y="544435"/>
                  </a:cubicBezTo>
                  <a:cubicBezTo>
                    <a:pt x="1986626" y="546548"/>
                    <a:pt x="1996134" y="541794"/>
                    <a:pt x="1995342" y="535983"/>
                  </a:cubicBezTo>
                  <a:cubicBezTo>
                    <a:pt x="1993757" y="522249"/>
                    <a:pt x="1985834" y="513005"/>
                    <a:pt x="1976061" y="501384"/>
                  </a:cubicBezTo>
                  <a:cubicBezTo>
                    <a:pt x="1959158" y="481840"/>
                    <a:pt x="1939085" y="469426"/>
                    <a:pt x="1924295" y="463088"/>
                  </a:cubicBezTo>
                  <a:cubicBezTo>
                    <a:pt x="1893130" y="449882"/>
                    <a:pt x="1873057" y="429281"/>
                    <a:pt x="1840571" y="420301"/>
                  </a:cubicBezTo>
                  <a:cubicBezTo>
                    <a:pt x="1833704" y="418453"/>
                    <a:pt x="1827894" y="414491"/>
                    <a:pt x="1821819" y="410793"/>
                  </a:cubicBezTo>
                  <a:cubicBezTo>
                    <a:pt x="1811255" y="404455"/>
                    <a:pt x="1800954" y="396267"/>
                    <a:pt x="1787748" y="397323"/>
                  </a:cubicBezTo>
                  <a:cubicBezTo>
                    <a:pt x="1776128" y="398116"/>
                    <a:pt x="1765035" y="396003"/>
                    <a:pt x="1754470" y="391777"/>
                  </a:cubicBezTo>
                  <a:cubicBezTo>
                    <a:pt x="1733605" y="383590"/>
                    <a:pt x="1712476" y="376194"/>
                    <a:pt x="1692404" y="366158"/>
                  </a:cubicBezTo>
                  <a:cubicBezTo>
                    <a:pt x="1661766" y="350839"/>
                    <a:pt x="1629016" y="341595"/>
                    <a:pt x="1596530" y="330767"/>
                  </a:cubicBezTo>
                  <a:cubicBezTo>
                    <a:pt x="1570383" y="322051"/>
                    <a:pt x="1543972" y="313335"/>
                    <a:pt x="1518089" y="303299"/>
                  </a:cubicBezTo>
                  <a:cubicBezTo>
                    <a:pt x="1486395" y="290886"/>
                    <a:pt x="1452853" y="283226"/>
                    <a:pt x="1419046" y="285075"/>
                  </a:cubicBezTo>
                  <a:cubicBezTo>
                    <a:pt x="1380485" y="287188"/>
                    <a:pt x="1342717" y="285868"/>
                    <a:pt x="1305741" y="275831"/>
                  </a:cubicBezTo>
                  <a:cubicBezTo>
                    <a:pt x="1258201" y="263154"/>
                    <a:pt x="1210660" y="259456"/>
                    <a:pt x="1162064" y="266851"/>
                  </a:cubicBezTo>
                  <a:cubicBezTo>
                    <a:pt x="1147009" y="269228"/>
                    <a:pt x="1132219" y="268172"/>
                    <a:pt x="1117693" y="264210"/>
                  </a:cubicBezTo>
                  <a:cubicBezTo>
                    <a:pt x="1102110" y="259984"/>
                    <a:pt x="1086527" y="256815"/>
                    <a:pt x="1070680" y="255230"/>
                  </a:cubicBezTo>
                  <a:cubicBezTo>
                    <a:pt x="1030007" y="251269"/>
                    <a:pt x="989862" y="250212"/>
                    <a:pt x="952357" y="272134"/>
                  </a:cubicBezTo>
                  <a:cubicBezTo>
                    <a:pt x="938624" y="280057"/>
                    <a:pt x="922777" y="284283"/>
                    <a:pt x="906930" y="287452"/>
                  </a:cubicBezTo>
                  <a:cubicBezTo>
                    <a:pt x="894781" y="289829"/>
                    <a:pt x="882103" y="295111"/>
                    <a:pt x="870218" y="291414"/>
                  </a:cubicBezTo>
                  <a:cubicBezTo>
                    <a:pt x="858333" y="287980"/>
                    <a:pt x="847240" y="287980"/>
                    <a:pt x="835883" y="291414"/>
                  </a:cubicBezTo>
                  <a:cubicBezTo>
                    <a:pt x="831129" y="292999"/>
                    <a:pt x="827696" y="292470"/>
                    <a:pt x="824791" y="288245"/>
                  </a:cubicBezTo>
                  <a:cubicBezTo>
                    <a:pt x="816603" y="275567"/>
                    <a:pt x="809736" y="262626"/>
                    <a:pt x="811585" y="246515"/>
                  </a:cubicBezTo>
                  <a:cubicBezTo>
                    <a:pt x="812377" y="240704"/>
                    <a:pt x="811849" y="234365"/>
                    <a:pt x="810528" y="228555"/>
                  </a:cubicBezTo>
                  <a:cubicBezTo>
                    <a:pt x="807095" y="210595"/>
                    <a:pt x="811849" y="194484"/>
                    <a:pt x="813434" y="176525"/>
                  </a:cubicBezTo>
                  <a:cubicBezTo>
                    <a:pt x="817924" y="117627"/>
                    <a:pt x="792833" y="85934"/>
                    <a:pt x="769327" y="48958"/>
                  </a:cubicBezTo>
                  <a:cubicBezTo>
                    <a:pt x="754272" y="25187"/>
                    <a:pt x="727597" y="13038"/>
                    <a:pt x="699865" y="5643"/>
                  </a:cubicBezTo>
                  <a:cubicBezTo>
                    <a:pt x="652060" y="-7298"/>
                    <a:pt x="606897" y="3266"/>
                    <a:pt x="564639" y="24659"/>
                  </a:cubicBezTo>
                  <a:cubicBezTo>
                    <a:pt x="536379" y="39714"/>
                    <a:pt x="509703" y="59786"/>
                    <a:pt x="493592" y="90688"/>
                  </a:cubicBezTo>
                  <a:cubicBezTo>
                    <a:pt x="486461" y="104422"/>
                    <a:pt x="478538" y="126079"/>
                    <a:pt x="485405" y="139813"/>
                  </a:cubicBezTo>
                  <a:cubicBezTo>
                    <a:pt x="490687" y="150377"/>
                    <a:pt x="495705" y="153283"/>
                    <a:pt x="494121" y="164904"/>
                  </a:cubicBezTo>
                  <a:cubicBezTo>
                    <a:pt x="492800" y="174148"/>
                    <a:pt x="492536" y="183656"/>
                    <a:pt x="493064" y="192900"/>
                  </a:cubicBezTo>
                  <a:cubicBezTo>
                    <a:pt x="494121" y="206633"/>
                    <a:pt x="490951" y="223273"/>
                    <a:pt x="499139" y="235422"/>
                  </a:cubicBezTo>
                  <a:cubicBezTo>
                    <a:pt x="510231" y="251797"/>
                    <a:pt x="511552" y="267115"/>
                    <a:pt x="503629" y="284811"/>
                  </a:cubicBezTo>
                  <a:cubicBezTo>
                    <a:pt x="500459" y="291414"/>
                    <a:pt x="492272" y="304355"/>
                    <a:pt x="506270" y="312279"/>
                  </a:cubicBezTo>
                  <a:cubicBezTo>
                    <a:pt x="515778" y="317561"/>
                    <a:pt x="522117" y="319938"/>
                    <a:pt x="530040" y="326541"/>
                  </a:cubicBezTo>
                  <a:cubicBezTo>
                    <a:pt x="536907" y="332087"/>
                    <a:pt x="534266" y="333936"/>
                    <a:pt x="536115" y="341595"/>
                  </a:cubicBezTo>
                  <a:cubicBezTo>
                    <a:pt x="536907" y="345557"/>
                    <a:pt x="558300" y="336841"/>
                    <a:pt x="559092" y="340803"/>
                  </a:cubicBezTo>
                  <a:cubicBezTo>
                    <a:pt x="559885" y="346085"/>
                    <a:pt x="536379" y="349783"/>
                    <a:pt x="540605" y="356650"/>
                  </a:cubicBezTo>
                  <a:cubicBezTo>
                    <a:pt x="553018" y="376458"/>
                    <a:pt x="546679" y="385967"/>
                    <a:pt x="547471" y="392305"/>
                  </a:cubicBezTo>
                  <a:cubicBezTo>
                    <a:pt x="549584" y="410529"/>
                    <a:pt x="560413" y="418981"/>
                    <a:pt x="578637" y="418453"/>
                  </a:cubicBezTo>
                  <a:cubicBezTo>
                    <a:pt x="586824" y="418188"/>
                    <a:pt x="594748" y="416076"/>
                    <a:pt x="602671" y="413434"/>
                  </a:cubicBezTo>
                  <a:cubicBezTo>
                    <a:pt x="616141" y="408944"/>
                    <a:pt x="629875" y="405775"/>
                    <a:pt x="644401" y="404983"/>
                  </a:cubicBezTo>
                  <a:cubicBezTo>
                    <a:pt x="657607" y="404190"/>
                    <a:pt x="666851" y="409473"/>
                    <a:pt x="673718" y="420301"/>
                  </a:cubicBezTo>
                  <a:cubicBezTo>
                    <a:pt x="682169" y="433771"/>
                    <a:pt x="687188" y="448297"/>
                    <a:pt x="689829" y="463880"/>
                  </a:cubicBezTo>
                  <a:cubicBezTo>
                    <a:pt x="691149" y="471803"/>
                    <a:pt x="689036" y="477086"/>
                    <a:pt x="682698" y="481312"/>
                  </a:cubicBezTo>
                  <a:cubicBezTo>
                    <a:pt x="677151" y="485009"/>
                    <a:pt x="671605" y="488971"/>
                    <a:pt x="665794" y="492140"/>
                  </a:cubicBezTo>
                  <a:cubicBezTo>
                    <a:pt x="601351" y="527531"/>
                    <a:pt x="560149" y="580618"/>
                    <a:pt x="544038" y="652457"/>
                  </a:cubicBezTo>
                  <a:cubicBezTo>
                    <a:pt x="538492" y="677812"/>
                    <a:pt x="530568" y="700790"/>
                    <a:pt x="509703" y="717693"/>
                  </a:cubicBezTo>
                  <a:cubicBezTo>
                    <a:pt x="503100" y="722975"/>
                    <a:pt x="500723" y="730106"/>
                    <a:pt x="502836" y="738822"/>
                  </a:cubicBezTo>
                  <a:cubicBezTo>
                    <a:pt x="503893" y="743576"/>
                    <a:pt x="502308" y="748066"/>
                    <a:pt x="499931" y="752028"/>
                  </a:cubicBezTo>
                  <a:cubicBezTo>
                    <a:pt x="489366" y="770252"/>
                    <a:pt x="478274" y="787947"/>
                    <a:pt x="468766" y="806699"/>
                  </a:cubicBezTo>
                  <a:cubicBezTo>
                    <a:pt x="463483" y="817000"/>
                    <a:pt x="457673" y="817528"/>
                    <a:pt x="448429" y="813831"/>
                  </a:cubicBezTo>
                  <a:cubicBezTo>
                    <a:pt x="418584" y="802210"/>
                    <a:pt x="388739" y="790853"/>
                    <a:pt x="358894" y="779760"/>
                  </a:cubicBezTo>
                  <a:cubicBezTo>
                    <a:pt x="346745" y="775270"/>
                    <a:pt x="335917" y="768667"/>
                    <a:pt x="326408" y="759951"/>
                  </a:cubicBezTo>
                  <a:cubicBezTo>
                    <a:pt x="297092" y="732483"/>
                    <a:pt x="269624" y="703167"/>
                    <a:pt x="243213" y="672794"/>
                  </a:cubicBezTo>
                  <a:cubicBezTo>
                    <a:pt x="237402" y="666191"/>
                    <a:pt x="235025" y="656947"/>
                    <a:pt x="237138" y="648231"/>
                  </a:cubicBezTo>
                  <a:cubicBezTo>
                    <a:pt x="242949" y="622612"/>
                    <a:pt x="248495" y="596993"/>
                    <a:pt x="246646" y="570318"/>
                  </a:cubicBezTo>
                  <a:cubicBezTo>
                    <a:pt x="245854" y="557376"/>
                    <a:pt x="249816" y="544171"/>
                    <a:pt x="259852" y="533606"/>
                  </a:cubicBezTo>
                  <a:cubicBezTo>
                    <a:pt x="263549" y="529644"/>
                    <a:pt x="267247" y="525419"/>
                    <a:pt x="264342" y="519344"/>
                  </a:cubicBezTo>
                  <a:cubicBezTo>
                    <a:pt x="261172" y="513005"/>
                    <a:pt x="255626" y="509572"/>
                    <a:pt x="248759" y="510100"/>
                  </a:cubicBezTo>
                  <a:cubicBezTo>
                    <a:pt x="227366" y="510892"/>
                    <a:pt x="209406" y="520664"/>
                    <a:pt x="204124" y="543906"/>
                  </a:cubicBezTo>
                  <a:cubicBezTo>
                    <a:pt x="203067" y="548925"/>
                    <a:pt x="202011" y="553679"/>
                    <a:pt x="200955" y="559225"/>
                  </a:cubicBezTo>
                  <a:cubicBezTo>
                    <a:pt x="184844" y="545755"/>
                    <a:pt x="177184" y="532021"/>
                    <a:pt x="165563" y="508251"/>
                  </a:cubicBezTo>
                  <a:cubicBezTo>
                    <a:pt x="154471" y="485801"/>
                    <a:pt x="143642" y="467842"/>
                    <a:pt x="130700" y="449882"/>
                  </a:cubicBezTo>
                  <a:cubicBezTo>
                    <a:pt x="125418" y="442487"/>
                    <a:pt x="114589" y="427696"/>
                    <a:pt x="105345" y="431394"/>
                  </a:cubicBezTo>
                  <a:cubicBezTo>
                    <a:pt x="95045" y="435356"/>
                    <a:pt x="92404" y="445920"/>
                    <a:pt x="94517" y="450410"/>
                  </a:cubicBezTo>
                  <a:cubicBezTo>
                    <a:pt x="94781" y="450938"/>
                    <a:pt x="110099" y="486330"/>
                    <a:pt x="113005" y="495045"/>
                  </a:cubicBezTo>
                  <a:cubicBezTo>
                    <a:pt x="109043" y="490556"/>
                    <a:pt x="84745" y="443015"/>
                    <a:pt x="80255" y="439053"/>
                  </a:cubicBezTo>
                  <a:cubicBezTo>
                    <a:pt x="73652" y="432715"/>
                    <a:pt x="65200" y="433507"/>
                    <a:pt x="58333" y="437205"/>
                  </a:cubicBezTo>
                  <a:cubicBezTo>
                    <a:pt x="51730" y="440638"/>
                    <a:pt x="51730" y="448826"/>
                    <a:pt x="53843" y="455428"/>
                  </a:cubicBezTo>
                  <a:cubicBezTo>
                    <a:pt x="55692" y="461767"/>
                    <a:pt x="58861" y="467842"/>
                    <a:pt x="61503" y="474180"/>
                  </a:cubicBezTo>
                  <a:cubicBezTo>
                    <a:pt x="62031" y="476822"/>
                    <a:pt x="79991" y="510892"/>
                    <a:pt x="81047" y="513269"/>
                  </a:cubicBezTo>
                  <a:cubicBezTo>
                    <a:pt x="79991" y="511421"/>
                    <a:pt x="58069" y="474709"/>
                    <a:pt x="57541" y="473916"/>
                  </a:cubicBezTo>
                  <a:cubicBezTo>
                    <a:pt x="53051" y="466785"/>
                    <a:pt x="47769" y="459654"/>
                    <a:pt x="37996" y="463352"/>
                  </a:cubicBezTo>
                  <a:cubicBezTo>
                    <a:pt x="27696" y="467314"/>
                    <a:pt x="30337" y="476822"/>
                    <a:pt x="31658" y="484745"/>
                  </a:cubicBezTo>
                  <a:cubicBezTo>
                    <a:pt x="34035" y="499799"/>
                    <a:pt x="41958" y="512477"/>
                    <a:pt x="49882" y="525154"/>
                  </a:cubicBezTo>
                  <a:cubicBezTo>
                    <a:pt x="58861" y="539681"/>
                    <a:pt x="67577" y="554207"/>
                    <a:pt x="76029" y="568997"/>
                  </a:cubicBezTo>
                  <a:cubicBezTo>
                    <a:pt x="78406" y="572959"/>
                    <a:pt x="80255" y="577977"/>
                    <a:pt x="76029" y="581939"/>
                  </a:cubicBezTo>
                  <a:cubicBezTo>
                    <a:pt x="71803" y="585901"/>
                    <a:pt x="67049" y="583259"/>
                    <a:pt x="63351" y="580618"/>
                  </a:cubicBezTo>
                  <a:cubicBezTo>
                    <a:pt x="57541" y="576657"/>
                    <a:pt x="32186" y="554735"/>
                    <a:pt x="25055" y="548396"/>
                  </a:cubicBezTo>
                  <a:cubicBezTo>
                    <a:pt x="18716" y="542850"/>
                    <a:pt x="11057" y="539945"/>
                    <a:pt x="3926" y="546548"/>
                  </a:cubicBezTo>
                  <a:cubicBezTo>
                    <a:pt x="-2941" y="552886"/>
                    <a:pt x="492" y="558697"/>
                    <a:pt x="4454" y="566092"/>
                  </a:cubicBezTo>
                  <a:cubicBezTo>
                    <a:pt x="6567" y="570054"/>
                    <a:pt x="67577" y="623141"/>
                    <a:pt x="71803" y="628951"/>
                  </a:cubicBezTo>
                  <a:cubicBezTo>
                    <a:pt x="83952" y="646118"/>
                    <a:pt x="95309" y="658268"/>
                    <a:pt x="106930" y="675699"/>
                  </a:cubicBezTo>
                  <a:cubicBezTo>
                    <a:pt x="113005" y="684679"/>
                    <a:pt x="119079" y="693395"/>
                    <a:pt x="127267" y="700262"/>
                  </a:cubicBezTo>
                  <a:cubicBezTo>
                    <a:pt x="158168" y="726673"/>
                    <a:pt x="181938" y="758631"/>
                    <a:pt x="203860" y="792701"/>
                  </a:cubicBezTo>
                  <a:cubicBezTo>
                    <a:pt x="244269" y="854768"/>
                    <a:pt x="294451" y="908383"/>
                    <a:pt x="347538" y="959621"/>
                  </a:cubicBezTo>
                  <a:cubicBezTo>
                    <a:pt x="371572" y="982599"/>
                    <a:pt x="398247" y="1001879"/>
                    <a:pt x="424659" y="1021688"/>
                  </a:cubicBezTo>
                  <a:cubicBezTo>
                    <a:pt x="450014" y="1040968"/>
                    <a:pt x="459522" y="1042289"/>
                    <a:pt x="484612" y="1023008"/>
                  </a:cubicBezTo>
                  <a:cubicBezTo>
                    <a:pt x="486725" y="1021424"/>
                    <a:pt x="488574" y="1020103"/>
                    <a:pt x="490423" y="1018518"/>
                  </a:cubicBezTo>
                  <a:cubicBezTo>
                    <a:pt x="509703" y="1002408"/>
                    <a:pt x="528984" y="986297"/>
                    <a:pt x="545887" y="967280"/>
                  </a:cubicBezTo>
                  <a:cubicBezTo>
                    <a:pt x="569921" y="940605"/>
                    <a:pt x="597917" y="917627"/>
                    <a:pt x="621687" y="890688"/>
                  </a:cubicBezTo>
                  <a:cubicBezTo>
                    <a:pt x="645986" y="863484"/>
                    <a:pt x="676887" y="842091"/>
                    <a:pt x="695903" y="810133"/>
                  </a:cubicBezTo>
                  <a:cubicBezTo>
                    <a:pt x="698809" y="805115"/>
                    <a:pt x="700921" y="808020"/>
                    <a:pt x="702506" y="811189"/>
                  </a:cubicBezTo>
                  <a:cubicBezTo>
                    <a:pt x="706732" y="819905"/>
                    <a:pt x="712278" y="827564"/>
                    <a:pt x="717825" y="835488"/>
                  </a:cubicBezTo>
                  <a:cubicBezTo>
                    <a:pt x="737369" y="863748"/>
                    <a:pt x="753216" y="894121"/>
                    <a:pt x="767214" y="925022"/>
                  </a:cubicBezTo>
                  <a:cubicBezTo>
                    <a:pt x="787815" y="969657"/>
                    <a:pt x="809208" y="1013764"/>
                    <a:pt x="835619" y="1055230"/>
                  </a:cubicBezTo>
                  <a:cubicBezTo>
                    <a:pt x="839053" y="1060777"/>
                    <a:pt x="843543" y="1070285"/>
                    <a:pt x="845391" y="1076623"/>
                  </a:cubicBezTo>
                  <a:cubicBezTo>
                    <a:pt x="853315" y="1104884"/>
                    <a:pt x="857012" y="1133936"/>
                    <a:pt x="859654" y="1163253"/>
                  </a:cubicBezTo>
                  <a:cubicBezTo>
                    <a:pt x="860446" y="1172497"/>
                    <a:pt x="856484" y="1176987"/>
                    <a:pt x="847504" y="1180156"/>
                  </a:cubicBezTo>
                  <a:cubicBezTo>
                    <a:pt x="818716" y="1189928"/>
                    <a:pt x="789135" y="1194946"/>
                    <a:pt x="759819" y="1202077"/>
                  </a:cubicBezTo>
                  <a:cubicBezTo>
                    <a:pt x="721522" y="1211586"/>
                    <a:pt x="685339" y="1227432"/>
                    <a:pt x="648891" y="1242487"/>
                  </a:cubicBezTo>
                  <a:cubicBezTo>
                    <a:pt x="612179" y="1257805"/>
                    <a:pt x="574675" y="1271275"/>
                    <a:pt x="538492" y="1287650"/>
                  </a:cubicBezTo>
                  <a:cubicBezTo>
                    <a:pt x="500195" y="1305082"/>
                    <a:pt x="462427" y="1323306"/>
                    <a:pt x="429413" y="1349981"/>
                  </a:cubicBezTo>
                  <a:cubicBezTo>
                    <a:pt x="391380" y="1380354"/>
                    <a:pt x="377118" y="1419443"/>
                    <a:pt x="387155" y="1467511"/>
                  </a:cubicBezTo>
                  <a:cubicBezTo>
                    <a:pt x="394550" y="1502639"/>
                    <a:pt x="409868" y="1534068"/>
                    <a:pt x="428884" y="1563649"/>
                  </a:cubicBezTo>
                  <a:cubicBezTo>
                    <a:pt x="499931" y="1673256"/>
                    <a:pt x="576788" y="1778637"/>
                    <a:pt x="659456" y="1879793"/>
                  </a:cubicBezTo>
                  <a:cubicBezTo>
                    <a:pt x="667115" y="1889037"/>
                    <a:pt x="674510" y="1898809"/>
                    <a:pt x="680321" y="1909373"/>
                  </a:cubicBezTo>
                  <a:cubicBezTo>
                    <a:pt x="695903" y="1938162"/>
                    <a:pt x="708581" y="1968271"/>
                    <a:pt x="721522" y="1998380"/>
                  </a:cubicBezTo>
                  <a:cubicBezTo>
                    <a:pt x="721786" y="1999172"/>
                    <a:pt x="721258" y="2000228"/>
                    <a:pt x="720994" y="2001021"/>
                  </a:cubicBezTo>
                  <a:cubicBezTo>
                    <a:pt x="718617" y="2001285"/>
                    <a:pt x="718353" y="1999700"/>
                    <a:pt x="717825" y="1998380"/>
                  </a:cubicBezTo>
                  <a:cubicBezTo>
                    <a:pt x="708317" y="1979364"/>
                    <a:pt x="694054" y="1965101"/>
                    <a:pt x="676359" y="1953745"/>
                  </a:cubicBezTo>
                  <a:cubicBezTo>
                    <a:pt x="672925" y="1951632"/>
                    <a:pt x="669756" y="1950575"/>
                    <a:pt x="666587" y="1952952"/>
                  </a:cubicBezTo>
                  <a:cubicBezTo>
                    <a:pt x="663153" y="1955593"/>
                    <a:pt x="664474" y="1959291"/>
                    <a:pt x="666058" y="1962724"/>
                  </a:cubicBezTo>
                  <a:cubicBezTo>
                    <a:pt x="667907" y="1966158"/>
                    <a:pt x="670284" y="1969327"/>
                    <a:pt x="673982" y="1971176"/>
                  </a:cubicBezTo>
                  <a:cubicBezTo>
                    <a:pt x="677679" y="1972761"/>
                    <a:pt x="680849" y="1975402"/>
                    <a:pt x="682962" y="1978571"/>
                  </a:cubicBezTo>
                  <a:cubicBezTo>
                    <a:pt x="691677" y="1992305"/>
                    <a:pt x="701450" y="2005511"/>
                    <a:pt x="707788" y="2020829"/>
                  </a:cubicBezTo>
                  <a:cubicBezTo>
                    <a:pt x="712278" y="2031394"/>
                    <a:pt x="710429" y="2041430"/>
                    <a:pt x="702770" y="2048297"/>
                  </a:cubicBezTo>
                  <a:cubicBezTo>
                    <a:pt x="692206" y="2057805"/>
                    <a:pt x="682962" y="2059390"/>
                    <a:pt x="671869" y="2054372"/>
                  </a:cubicBezTo>
                  <a:cubicBezTo>
                    <a:pt x="653645" y="2046184"/>
                    <a:pt x="634365" y="2041166"/>
                    <a:pt x="614556" y="2038789"/>
                  </a:cubicBezTo>
                  <a:cubicBezTo>
                    <a:pt x="610595" y="2038261"/>
                    <a:pt x="605048" y="2038261"/>
                    <a:pt x="604520" y="2041958"/>
                  </a:cubicBezTo>
                  <a:cubicBezTo>
                    <a:pt x="604256" y="2044599"/>
                    <a:pt x="605576" y="2050938"/>
                    <a:pt x="611387" y="2051731"/>
                  </a:cubicBezTo>
                  <a:cubicBezTo>
                    <a:pt x="638591" y="2055692"/>
                    <a:pt x="660776" y="2076029"/>
                    <a:pt x="690621" y="2074708"/>
                  </a:cubicBezTo>
                  <a:cubicBezTo>
                    <a:pt x="685867" y="2082632"/>
                    <a:pt x="681641" y="2089499"/>
                    <a:pt x="677415" y="2096630"/>
                  </a:cubicBezTo>
                  <a:cubicBezTo>
                    <a:pt x="673454" y="2102969"/>
                    <a:pt x="669756" y="2109836"/>
                    <a:pt x="669492" y="2117231"/>
                  </a:cubicBezTo>
                  <a:cubicBezTo>
                    <a:pt x="668435" y="2141529"/>
                    <a:pt x="653909" y="2157376"/>
                    <a:pt x="635157" y="2169261"/>
                  </a:cubicBezTo>
                  <a:cubicBezTo>
                    <a:pt x="609538" y="2185108"/>
                    <a:pt x="582863" y="2199634"/>
                    <a:pt x="552754" y="2205709"/>
                  </a:cubicBezTo>
                  <a:cubicBezTo>
                    <a:pt x="535322" y="2209406"/>
                    <a:pt x="527927" y="2224989"/>
                    <a:pt x="533738" y="2242157"/>
                  </a:cubicBezTo>
                  <a:cubicBezTo>
                    <a:pt x="538756" y="2256419"/>
                    <a:pt x="548792" y="2265134"/>
                    <a:pt x="563846" y="2267511"/>
                  </a:cubicBezTo>
                  <a:cubicBezTo>
                    <a:pt x="613764" y="2274643"/>
                    <a:pt x="662625" y="2274114"/>
                    <a:pt x="710429" y="2254042"/>
                  </a:cubicBezTo>
                  <a:cubicBezTo>
                    <a:pt x="730766" y="2245326"/>
                    <a:pt x="752159" y="2237667"/>
                    <a:pt x="773553" y="2231856"/>
                  </a:cubicBezTo>
                  <a:cubicBezTo>
                    <a:pt x="824262" y="2217594"/>
                    <a:pt x="871803" y="2194880"/>
                    <a:pt x="921984" y="2178769"/>
                  </a:cubicBezTo>
                  <a:cubicBezTo>
                    <a:pt x="940472" y="2172959"/>
                    <a:pt x="957111" y="2163715"/>
                    <a:pt x="972430" y="2151566"/>
                  </a:cubicBezTo>
                  <a:cubicBezTo>
                    <a:pt x="979033" y="2146283"/>
                    <a:pt x="984843" y="2141265"/>
                    <a:pt x="989333" y="2134398"/>
                  </a:cubicBezTo>
                  <a:cubicBezTo>
                    <a:pt x="994087" y="2127531"/>
                    <a:pt x="993295" y="2121721"/>
                    <a:pt x="987749" y="2115382"/>
                  </a:cubicBezTo>
                  <a:cubicBezTo>
                    <a:pt x="973751" y="2099535"/>
                    <a:pt x="962130" y="2082104"/>
                    <a:pt x="952093" y="2063616"/>
                  </a:cubicBezTo>
                  <a:cubicBezTo>
                    <a:pt x="944170" y="2049089"/>
                    <a:pt x="934662" y="2035356"/>
                    <a:pt x="923041" y="2023735"/>
                  </a:cubicBezTo>
                  <a:cubicBezTo>
                    <a:pt x="912212" y="2012642"/>
                    <a:pt x="903496" y="2000228"/>
                    <a:pt x="889763" y="1990984"/>
                  </a:cubicBezTo>
                  <a:cubicBezTo>
                    <a:pt x="874972" y="1981212"/>
                    <a:pt x="869426" y="1961668"/>
                    <a:pt x="858861" y="1947142"/>
                  </a:cubicBezTo>
                  <a:cubicBezTo>
                    <a:pt x="844071" y="1926805"/>
                    <a:pt x="833771" y="1903827"/>
                    <a:pt x="821093" y="1882170"/>
                  </a:cubicBezTo>
                  <a:cubicBezTo>
                    <a:pt x="799436" y="1845458"/>
                    <a:pt x="778571" y="1808218"/>
                    <a:pt x="759555" y="1770186"/>
                  </a:cubicBezTo>
                  <a:cubicBezTo>
                    <a:pt x="744236" y="1739548"/>
                    <a:pt x="729446" y="1709440"/>
                    <a:pt x="725748" y="1675105"/>
                  </a:cubicBezTo>
                  <a:cubicBezTo>
                    <a:pt x="723635" y="1656353"/>
                    <a:pt x="716504" y="1638393"/>
                    <a:pt x="709109" y="1620961"/>
                  </a:cubicBezTo>
                  <a:cubicBezTo>
                    <a:pt x="692734" y="1583193"/>
                    <a:pt x="670020" y="1548859"/>
                    <a:pt x="643609" y="1517165"/>
                  </a:cubicBezTo>
                  <a:cubicBezTo>
                    <a:pt x="641496" y="1514788"/>
                    <a:pt x="639647" y="1511883"/>
                    <a:pt x="635949" y="1507128"/>
                  </a:cubicBezTo>
                  <a:cubicBezTo>
                    <a:pt x="689036" y="1522711"/>
                    <a:pt x="740274" y="1525881"/>
                    <a:pt x="792041" y="1524560"/>
                  </a:cubicBezTo>
                  <a:cubicBezTo>
                    <a:pt x="858597" y="1522711"/>
                    <a:pt x="924626" y="1516372"/>
                    <a:pt x="990654" y="1507393"/>
                  </a:cubicBezTo>
                  <a:cubicBezTo>
                    <a:pt x="996464" y="1506600"/>
                    <a:pt x="999634" y="1507657"/>
                    <a:pt x="1002275" y="1512939"/>
                  </a:cubicBezTo>
                  <a:cubicBezTo>
                    <a:pt x="1012839" y="1534068"/>
                    <a:pt x="1026045" y="1553613"/>
                    <a:pt x="1039779" y="1572893"/>
                  </a:cubicBezTo>
                  <a:cubicBezTo>
                    <a:pt x="1086527" y="1637601"/>
                    <a:pt x="1139878" y="1696762"/>
                    <a:pt x="1190852" y="1758036"/>
                  </a:cubicBezTo>
                  <a:cubicBezTo>
                    <a:pt x="1218848" y="1791579"/>
                    <a:pt x="1249749" y="1823008"/>
                    <a:pt x="1274840" y="1858664"/>
                  </a:cubicBezTo>
                  <a:cubicBezTo>
                    <a:pt x="1291479" y="1882170"/>
                    <a:pt x="1305213" y="1907525"/>
                    <a:pt x="1320268" y="1932087"/>
                  </a:cubicBezTo>
                  <a:cubicBezTo>
                    <a:pt x="1339020" y="1962460"/>
                    <a:pt x="1362526" y="1987815"/>
                    <a:pt x="1398709" y="1997323"/>
                  </a:cubicBezTo>
                  <a:cubicBezTo>
                    <a:pt x="1416141" y="2001813"/>
                    <a:pt x="1430403" y="2011321"/>
                    <a:pt x="1443873" y="2022678"/>
                  </a:cubicBezTo>
                  <a:cubicBezTo>
                    <a:pt x="1528125" y="2096102"/>
                    <a:pt x="1614226" y="2167148"/>
                    <a:pt x="1702440" y="2235554"/>
                  </a:cubicBezTo>
                  <a:cubicBezTo>
                    <a:pt x="1756055" y="2277019"/>
                    <a:pt x="1802275" y="2325616"/>
                    <a:pt x="1842156" y="2380024"/>
                  </a:cubicBezTo>
                  <a:cubicBezTo>
                    <a:pt x="1844269" y="2382665"/>
                    <a:pt x="1847438" y="2385042"/>
                    <a:pt x="1847438" y="2389004"/>
                  </a:cubicBezTo>
                  <a:cubicBezTo>
                    <a:pt x="1846646" y="2389268"/>
                    <a:pt x="1846118" y="2390060"/>
                    <a:pt x="1845589" y="2389796"/>
                  </a:cubicBezTo>
                  <a:cubicBezTo>
                    <a:pt x="1833704" y="2387683"/>
                    <a:pt x="1822876" y="2392437"/>
                    <a:pt x="1818914" y="2401681"/>
                  </a:cubicBezTo>
                  <a:cubicBezTo>
                    <a:pt x="1815216" y="2409869"/>
                    <a:pt x="1818386" y="2418584"/>
                    <a:pt x="1828950" y="2426244"/>
                  </a:cubicBezTo>
                  <a:cubicBezTo>
                    <a:pt x="1836874" y="2432054"/>
                    <a:pt x="1843477" y="2438657"/>
                    <a:pt x="1847702" y="2447637"/>
                  </a:cubicBezTo>
                  <a:cubicBezTo>
                    <a:pt x="1848759" y="2449750"/>
                    <a:pt x="1850079" y="2452655"/>
                    <a:pt x="1852192" y="2453447"/>
                  </a:cubicBezTo>
                  <a:cubicBezTo>
                    <a:pt x="1869360" y="2460843"/>
                    <a:pt x="1870944" y="2475369"/>
                    <a:pt x="1872001" y="2491480"/>
                  </a:cubicBezTo>
                  <a:cubicBezTo>
                    <a:pt x="1873057" y="2507062"/>
                    <a:pt x="1874378" y="2522909"/>
                    <a:pt x="1882301" y="2536907"/>
                  </a:cubicBezTo>
                  <a:cubicBezTo>
                    <a:pt x="1889168" y="2549321"/>
                    <a:pt x="1898148" y="2551962"/>
                    <a:pt x="1910825" y="2545887"/>
                  </a:cubicBezTo>
                  <a:cubicBezTo>
                    <a:pt x="1912410" y="2545095"/>
                    <a:pt x="1913731" y="2544038"/>
                    <a:pt x="1916372" y="2544831"/>
                  </a:cubicBezTo>
                  <a:cubicBezTo>
                    <a:pt x="1915844" y="2554075"/>
                    <a:pt x="1916108" y="2564375"/>
                    <a:pt x="1922711" y="2571770"/>
                  </a:cubicBezTo>
                  <a:cubicBezTo>
                    <a:pt x="1932747" y="2583127"/>
                    <a:pt x="1933011" y="2596069"/>
                    <a:pt x="1931690" y="2609802"/>
                  </a:cubicBezTo>
                  <a:cubicBezTo>
                    <a:pt x="1930106" y="2627234"/>
                    <a:pt x="1927200" y="2644137"/>
                    <a:pt x="1919277" y="2660248"/>
                  </a:cubicBezTo>
                  <a:cubicBezTo>
                    <a:pt x="1913995" y="2670813"/>
                    <a:pt x="1911882" y="2682434"/>
                    <a:pt x="1909241" y="2693791"/>
                  </a:cubicBezTo>
                  <a:cubicBezTo>
                    <a:pt x="1905279" y="2711222"/>
                    <a:pt x="1910297" y="2724956"/>
                    <a:pt x="1925616" y="2734464"/>
                  </a:cubicBezTo>
                  <a:cubicBezTo>
                    <a:pt x="1934331" y="2734464"/>
                    <a:pt x="1941199" y="2734464"/>
                    <a:pt x="1949914" y="2734464"/>
                  </a:cubicBezTo>
                  <a:cubicBezTo>
                    <a:pt x="1954932" y="2731823"/>
                    <a:pt x="1961535" y="2732351"/>
                    <a:pt x="1965761" y="2728654"/>
                  </a:cubicBezTo>
                  <a:cubicBezTo>
                    <a:pt x="1981872" y="2713863"/>
                    <a:pt x="2000624" y="2701450"/>
                    <a:pt x="2012773" y="2682698"/>
                  </a:cubicBezTo>
                  <a:cubicBezTo>
                    <a:pt x="2025451" y="2662889"/>
                    <a:pt x="2036543" y="2642289"/>
                    <a:pt x="2044467" y="2620103"/>
                  </a:cubicBezTo>
                  <a:cubicBezTo>
                    <a:pt x="2053975" y="2593163"/>
                    <a:pt x="2065596" y="2566752"/>
                    <a:pt x="2072199" y="2538492"/>
                  </a:cubicBezTo>
                  <a:cubicBezTo>
                    <a:pt x="2082235" y="2495177"/>
                    <a:pt x="2093856" y="2452919"/>
                    <a:pt x="2104685" y="2409604"/>
                  </a:cubicBezTo>
                  <a:cubicBezTo>
                    <a:pt x="2114457" y="2369987"/>
                    <a:pt x="2137963" y="2331691"/>
                    <a:pt x="2128455" y="2306600"/>
                  </a:cubicBezTo>
                  <a:cubicBezTo>
                    <a:pt x="2118683" y="2279397"/>
                    <a:pt x="2076689" y="2267247"/>
                    <a:pt x="2029941" y="2268832"/>
                  </a:cubicBezTo>
                  <a:close/>
                  <a:moveTo>
                    <a:pt x="65200" y="483689"/>
                  </a:moveTo>
                  <a:cubicBezTo>
                    <a:pt x="65993" y="485273"/>
                    <a:pt x="67049" y="486858"/>
                    <a:pt x="67841" y="488179"/>
                  </a:cubicBezTo>
                  <a:cubicBezTo>
                    <a:pt x="66785" y="487122"/>
                    <a:pt x="65993" y="485537"/>
                    <a:pt x="65200" y="483689"/>
                  </a:cubicBezTo>
                  <a:close/>
                  <a:moveTo>
                    <a:pt x="1847966" y="2414094"/>
                  </a:moveTo>
                  <a:cubicBezTo>
                    <a:pt x="1843741" y="2412510"/>
                    <a:pt x="1838194" y="2413302"/>
                    <a:pt x="1835817" y="2408284"/>
                  </a:cubicBezTo>
                  <a:cubicBezTo>
                    <a:pt x="1835553" y="2408020"/>
                    <a:pt x="1836874" y="2406435"/>
                    <a:pt x="1837666" y="2406435"/>
                  </a:cubicBezTo>
                  <a:cubicBezTo>
                    <a:pt x="1842948" y="2406171"/>
                    <a:pt x="1846646" y="2409076"/>
                    <a:pt x="1849815" y="2413566"/>
                  </a:cubicBezTo>
                  <a:cubicBezTo>
                    <a:pt x="1848495" y="2413830"/>
                    <a:pt x="1848231" y="2414094"/>
                    <a:pt x="1847966" y="2414094"/>
                  </a:cubicBezTo>
                  <a:close/>
                  <a:moveTo>
                    <a:pt x="1891017" y="2500724"/>
                  </a:moveTo>
                  <a:cubicBezTo>
                    <a:pt x="1897092" y="2508647"/>
                    <a:pt x="1901582" y="2517363"/>
                    <a:pt x="1901846" y="2530833"/>
                  </a:cubicBezTo>
                  <a:cubicBezTo>
                    <a:pt x="1892338" y="2520796"/>
                    <a:pt x="1892602" y="2510232"/>
                    <a:pt x="1891017" y="2500724"/>
                  </a:cubicBezTo>
                  <a:close/>
                </a:path>
              </a:pathLst>
            </a:custGeom>
            <a:solidFill>
              <a:schemeClr val="accent2">
                <a:alpha val="70000"/>
              </a:schemeClr>
            </a:solidFill>
            <a:ln w="2632" cap="flat">
              <a:noFill/>
              <a:prstDash val="solid"/>
              <a:miter/>
            </a:ln>
          </p:spPr>
          <p:txBody>
            <a:bodyPr rtlCol="0" anchor="ctr"/>
            <a:lstStyle/>
            <a:p>
              <a:endParaRPr lang="en-US"/>
            </a:p>
          </p:txBody>
        </p:sp>
        <p:sp>
          <p:nvSpPr>
            <p:cNvPr id="8" name="Graphic 232">
              <a:extLst>
                <a:ext uri="{FF2B5EF4-FFF2-40B4-BE49-F238E27FC236}">
                  <a16:creationId xmlns:a16="http://schemas.microsoft.com/office/drawing/2014/main" id="{997F8231-64C3-4FD1-B542-A3550BF32360}"/>
                </a:ext>
              </a:extLst>
            </p:cNvPr>
            <p:cNvSpPr/>
            <p:nvPr/>
          </p:nvSpPr>
          <p:spPr>
            <a:xfrm rot="460064" flipH="1">
              <a:off x="2087327" y="1168159"/>
              <a:ext cx="4013443" cy="4499377"/>
            </a:xfrm>
            <a:custGeom>
              <a:avLst/>
              <a:gdLst>
                <a:gd name="connsiteX0" fmla="*/ 3002233 w 3017885"/>
                <a:gd name="connsiteY0" fmla="*/ 604118 h 3383280"/>
                <a:gd name="connsiteX1" fmla="*/ 2957573 w 3017885"/>
                <a:gd name="connsiteY1" fmla="*/ 595321 h 3383280"/>
                <a:gd name="connsiteX2" fmla="*/ 2930507 w 3017885"/>
                <a:gd name="connsiteY2" fmla="*/ 593291 h 3383280"/>
                <a:gd name="connsiteX3" fmla="*/ 2852692 w 3017885"/>
                <a:gd name="connsiteY3" fmla="*/ 682610 h 3383280"/>
                <a:gd name="connsiteX4" fmla="*/ 2849308 w 3017885"/>
                <a:gd name="connsiteY4" fmla="*/ 734036 h 3383280"/>
                <a:gd name="connsiteX5" fmla="*/ 2806002 w 3017885"/>
                <a:gd name="connsiteY5" fmla="*/ 671107 h 3383280"/>
                <a:gd name="connsiteX6" fmla="*/ 2851338 w 3017885"/>
                <a:gd name="connsiteY6" fmla="*/ 815234 h 3383280"/>
                <a:gd name="connsiteX7" fmla="*/ 2824272 w 3017885"/>
                <a:gd name="connsiteY7" fmla="*/ 947182 h 3383280"/>
                <a:gd name="connsiteX8" fmla="*/ 2705857 w 3017885"/>
                <a:gd name="connsiteY8" fmla="*/ 1185365 h 3383280"/>
                <a:gd name="connsiteX9" fmla="*/ 2705857 w 3017885"/>
                <a:gd name="connsiteY9" fmla="*/ 1185365 h 3383280"/>
                <a:gd name="connsiteX10" fmla="*/ 2705857 w 3017885"/>
                <a:gd name="connsiteY10" fmla="*/ 1185365 h 3383280"/>
                <a:gd name="connsiteX11" fmla="*/ 2668641 w 3017885"/>
                <a:gd name="connsiteY11" fmla="*/ 1163035 h 3383280"/>
                <a:gd name="connsiteX12" fmla="*/ 2389182 w 3017885"/>
                <a:gd name="connsiteY12" fmla="*/ 878840 h 3383280"/>
                <a:gd name="connsiteX13" fmla="*/ 2363470 w 3017885"/>
                <a:gd name="connsiteY13" fmla="*/ 845007 h 3383280"/>
                <a:gd name="connsiteX14" fmla="*/ 2327607 w 3017885"/>
                <a:gd name="connsiteY14" fmla="*/ 706293 h 3383280"/>
                <a:gd name="connsiteX15" fmla="*/ 2380386 w 3017885"/>
                <a:gd name="connsiteY15" fmla="*/ 775988 h 3383280"/>
                <a:gd name="connsiteX16" fmla="*/ 2415572 w 3017885"/>
                <a:gd name="connsiteY16" fmla="*/ 784785 h 3383280"/>
                <a:gd name="connsiteX17" fmla="*/ 2477824 w 3017885"/>
                <a:gd name="connsiteY17" fmla="*/ 738772 h 3383280"/>
                <a:gd name="connsiteX18" fmla="*/ 2477824 w 3017885"/>
                <a:gd name="connsiteY18" fmla="*/ 725916 h 3383280"/>
                <a:gd name="connsiteX19" fmla="*/ 2488651 w 3017885"/>
                <a:gd name="connsiteY19" fmla="*/ 726592 h 3383280"/>
                <a:gd name="connsiteX20" fmla="*/ 2495417 w 3017885"/>
                <a:gd name="connsiteY20" fmla="*/ 723886 h 3383280"/>
                <a:gd name="connsiteX21" fmla="*/ 2518424 w 3017885"/>
                <a:gd name="connsiteY21" fmla="*/ 708999 h 3383280"/>
                <a:gd name="connsiteX22" fmla="*/ 2533987 w 3017885"/>
                <a:gd name="connsiteY22" fmla="*/ 697496 h 3383280"/>
                <a:gd name="connsiteX23" fmla="*/ 2542783 w 3017885"/>
                <a:gd name="connsiteY23" fmla="*/ 655543 h 3383280"/>
                <a:gd name="connsiteX24" fmla="*/ 2561730 w 3017885"/>
                <a:gd name="connsiteY24" fmla="*/ 639304 h 3383280"/>
                <a:gd name="connsiteX25" fmla="*/ 2617892 w 3017885"/>
                <a:gd name="connsiteY25" fmla="*/ 590584 h 3383280"/>
                <a:gd name="connsiteX26" fmla="*/ 2642252 w 3017885"/>
                <a:gd name="connsiteY26" fmla="*/ 552015 h 3383280"/>
                <a:gd name="connsiteX27" fmla="*/ 2642928 w 3017885"/>
                <a:gd name="connsiteY27" fmla="*/ 445780 h 3383280"/>
                <a:gd name="connsiteX28" fmla="*/ 2642928 w 3017885"/>
                <a:gd name="connsiteY28" fmla="*/ 445780 h 3383280"/>
                <a:gd name="connsiteX29" fmla="*/ 2575263 w 3017885"/>
                <a:gd name="connsiteY29" fmla="*/ 341575 h 3383280"/>
                <a:gd name="connsiteX30" fmla="*/ 2575263 w 3017885"/>
                <a:gd name="connsiteY30" fmla="*/ 341575 h 3383280"/>
                <a:gd name="connsiteX31" fmla="*/ 2548873 w 3017885"/>
                <a:gd name="connsiteY31" fmla="*/ 316539 h 3383280"/>
                <a:gd name="connsiteX32" fmla="*/ 2525867 w 3017885"/>
                <a:gd name="connsiteY32" fmla="*/ 307066 h 3383280"/>
                <a:gd name="connsiteX33" fmla="*/ 2330990 w 3017885"/>
                <a:gd name="connsiteY33" fmla="*/ 236017 h 3383280"/>
                <a:gd name="connsiteX34" fmla="*/ 2171299 w 3017885"/>
                <a:gd name="connsiteY34" fmla="*/ 257670 h 3383280"/>
                <a:gd name="connsiteX35" fmla="*/ 2012285 w 3017885"/>
                <a:gd name="connsiteY35" fmla="*/ 332778 h 3383280"/>
                <a:gd name="connsiteX36" fmla="*/ 1904697 w 3017885"/>
                <a:gd name="connsiteY36" fmla="*/ 313155 h 3383280"/>
                <a:gd name="connsiteX37" fmla="*/ 1904697 w 3017885"/>
                <a:gd name="connsiteY37" fmla="*/ 313155 h 3383280"/>
                <a:gd name="connsiteX38" fmla="*/ 1782222 w 3017885"/>
                <a:gd name="connsiteY38" fmla="*/ 250903 h 3383280"/>
                <a:gd name="connsiteX39" fmla="*/ 1762599 w 3017885"/>
                <a:gd name="connsiteY39" fmla="*/ 208274 h 3383280"/>
                <a:gd name="connsiteX40" fmla="*/ 1639448 w 3017885"/>
                <a:gd name="connsiteY40" fmla="*/ 164291 h 3383280"/>
                <a:gd name="connsiteX41" fmla="*/ 1705083 w 3017885"/>
                <a:gd name="connsiteY41" fmla="*/ 234663 h 3383280"/>
                <a:gd name="connsiteX42" fmla="*/ 1731473 w 3017885"/>
                <a:gd name="connsiteY42" fmla="*/ 295562 h 3383280"/>
                <a:gd name="connsiteX43" fmla="*/ 1797108 w 3017885"/>
                <a:gd name="connsiteY43" fmla="*/ 376761 h 3383280"/>
                <a:gd name="connsiteX44" fmla="*/ 2019051 w 3017885"/>
                <a:gd name="connsiteY44" fmla="*/ 523596 h 3383280"/>
                <a:gd name="connsiteX45" fmla="*/ 1754479 w 3017885"/>
                <a:gd name="connsiteY45" fmla="*/ 395031 h 3383280"/>
                <a:gd name="connsiteX46" fmla="*/ 1493966 w 3017885"/>
                <a:gd name="connsiteY46" fmla="*/ 286089 h 3383280"/>
                <a:gd name="connsiteX47" fmla="*/ 1044667 w 3017885"/>
                <a:gd name="connsiteY47" fmla="*/ 152788 h 3383280"/>
                <a:gd name="connsiteX48" fmla="*/ 872796 w 3017885"/>
                <a:gd name="connsiteY48" fmla="*/ 116249 h 3383280"/>
                <a:gd name="connsiteX49" fmla="*/ 872796 w 3017885"/>
                <a:gd name="connsiteY49" fmla="*/ 116249 h 3383280"/>
                <a:gd name="connsiteX50" fmla="*/ 872796 w 3017885"/>
                <a:gd name="connsiteY50" fmla="*/ 116249 h 3383280"/>
                <a:gd name="connsiteX51" fmla="*/ 861970 w 3017885"/>
                <a:gd name="connsiteY51" fmla="*/ 102715 h 3383280"/>
                <a:gd name="connsiteX52" fmla="*/ 677243 w 3017885"/>
                <a:gd name="connsiteY52" fmla="*/ 38433 h 3383280"/>
                <a:gd name="connsiteX53" fmla="*/ 619727 w 3017885"/>
                <a:gd name="connsiteY53" fmla="*/ 9337 h 3383280"/>
                <a:gd name="connsiteX54" fmla="*/ 571008 w 3017885"/>
                <a:gd name="connsiteY54" fmla="*/ 24900 h 3383280"/>
                <a:gd name="connsiteX55" fmla="*/ 571008 w 3017885"/>
                <a:gd name="connsiteY55" fmla="*/ 24900 h 3383280"/>
                <a:gd name="connsiteX56" fmla="*/ 559505 w 3017885"/>
                <a:gd name="connsiteY56" fmla="*/ 35727 h 3383280"/>
                <a:gd name="connsiteX57" fmla="*/ 559505 w 3017885"/>
                <a:gd name="connsiteY57" fmla="*/ 35727 h 3383280"/>
                <a:gd name="connsiteX58" fmla="*/ 493192 w 3017885"/>
                <a:gd name="connsiteY58" fmla="*/ 104069 h 3383280"/>
                <a:gd name="connsiteX59" fmla="*/ 493192 w 3017885"/>
                <a:gd name="connsiteY59" fmla="*/ 104069 h 3383280"/>
                <a:gd name="connsiteX60" fmla="*/ 485072 w 3017885"/>
                <a:gd name="connsiteY60" fmla="*/ 139255 h 3383280"/>
                <a:gd name="connsiteX61" fmla="*/ 547325 w 3017885"/>
                <a:gd name="connsiteY61" fmla="*/ 169704 h 3383280"/>
                <a:gd name="connsiteX62" fmla="*/ 612960 w 3017885"/>
                <a:gd name="connsiteY62" fmla="*/ 192034 h 3383280"/>
                <a:gd name="connsiteX63" fmla="*/ 610254 w 3017885"/>
                <a:gd name="connsiteY63" fmla="*/ 220454 h 3383280"/>
                <a:gd name="connsiteX64" fmla="*/ 586571 w 3017885"/>
                <a:gd name="connsiteY64" fmla="*/ 244813 h 3383280"/>
                <a:gd name="connsiteX65" fmla="*/ 612960 w 3017885"/>
                <a:gd name="connsiteY65" fmla="*/ 254286 h 3383280"/>
                <a:gd name="connsiteX66" fmla="*/ 732052 w 3017885"/>
                <a:gd name="connsiteY66" fmla="*/ 236693 h 3383280"/>
                <a:gd name="connsiteX67" fmla="*/ 1008127 w 3017885"/>
                <a:gd name="connsiteY67" fmla="*/ 273909 h 3383280"/>
                <a:gd name="connsiteX68" fmla="*/ 1008127 w 3017885"/>
                <a:gd name="connsiteY68" fmla="*/ 273909 h 3383280"/>
                <a:gd name="connsiteX69" fmla="*/ 1313299 w 3017885"/>
                <a:gd name="connsiteY69" fmla="*/ 379468 h 3383280"/>
                <a:gd name="connsiteX70" fmla="*/ 1410738 w 3017885"/>
                <a:gd name="connsiteY70" fmla="*/ 421420 h 3383280"/>
                <a:gd name="connsiteX71" fmla="*/ 1777485 w 3017885"/>
                <a:gd name="connsiteY71" fmla="*/ 609531 h 3383280"/>
                <a:gd name="connsiteX72" fmla="*/ 1704407 w 3017885"/>
                <a:gd name="connsiteY72" fmla="*/ 711029 h 3383280"/>
                <a:gd name="connsiteX73" fmla="*/ 1612381 w 3017885"/>
                <a:gd name="connsiteY73" fmla="*/ 831474 h 3383280"/>
                <a:gd name="connsiteX74" fmla="*/ 1571105 w 3017885"/>
                <a:gd name="connsiteY74" fmla="*/ 891020 h 3383280"/>
                <a:gd name="connsiteX75" fmla="*/ 1439834 w 3017885"/>
                <a:gd name="connsiteY75" fmla="*/ 1104843 h 3383280"/>
                <a:gd name="connsiteX76" fmla="*/ 1439834 w 3017885"/>
                <a:gd name="connsiteY76" fmla="*/ 1104843 h 3383280"/>
                <a:gd name="connsiteX77" fmla="*/ 1439834 w 3017885"/>
                <a:gd name="connsiteY77" fmla="*/ 1104843 h 3383280"/>
                <a:gd name="connsiteX78" fmla="*/ 1388408 w 3017885"/>
                <a:gd name="connsiteY78" fmla="*/ 1175215 h 3383280"/>
                <a:gd name="connsiteX79" fmla="*/ 1388408 w 3017885"/>
                <a:gd name="connsiteY79" fmla="*/ 1175215 h 3383280"/>
                <a:gd name="connsiteX80" fmla="*/ 1388408 w 3017885"/>
                <a:gd name="connsiteY80" fmla="*/ 1175215 h 3383280"/>
                <a:gd name="connsiteX81" fmla="*/ 1390438 w 3017885"/>
                <a:gd name="connsiteY81" fmla="*/ 1183335 h 3383280"/>
                <a:gd name="connsiteX82" fmla="*/ 1374875 w 3017885"/>
                <a:gd name="connsiteY82" fmla="*/ 1200252 h 3383280"/>
                <a:gd name="connsiteX83" fmla="*/ 1324126 w 3017885"/>
                <a:gd name="connsiteY83" fmla="*/ 1236791 h 3383280"/>
                <a:gd name="connsiteX84" fmla="*/ 1203681 w 3017885"/>
                <a:gd name="connsiteY84" fmla="*/ 1327463 h 3383280"/>
                <a:gd name="connsiteX85" fmla="*/ 1085266 w 3017885"/>
                <a:gd name="connsiteY85" fmla="*/ 1497304 h 3383280"/>
                <a:gd name="connsiteX86" fmla="*/ 1005421 w 3017885"/>
                <a:gd name="connsiteY86" fmla="*/ 1774056 h 3383280"/>
                <a:gd name="connsiteX87" fmla="*/ 1005421 w 3017885"/>
                <a:gd name="connsiteY87" fmla="*/ 1774056 h 3383280"/>
                <a:gd name="connsiteX88" fmla="*/ 1005421 w 3017885"/>
                <a:gd name="connsiteY88" fmla="*/ 1774056 h 3383280"/>
                <a:gd name="connsiteX89" fmla="*/ 952642 w 3017885"/>
                <a:gd name="connsiteY89" fmla="*/ 1830218 h 3383280"/>
                <a:gd name="connsiteX90" fmla="*/ 794981 w 3017885"/>
                <a:gd name="connsiteY90" fmla="*/ 2026448 h 3383280"/>
                <a:gd name="connsiteX91" fmla="*/ 734759 w 3017885"/>
                <a:gd name="connsiteY91" fmla="*/ 2065695 h 3383280"/>
                <a:gd name="connsiteX92" fmla="*/ 650853 w 3017885"/>
                <a:gd name="connsiteY92" fmla="*/ 2144187 h 3383280"/>
                <a:gd name="connsiteX93" fmla="*/ 610930 w 3017885"/>
                <a:gd name="connsiteY93" fmla="*/ 2171930 h 3383280"/>
                <a:gd name="connsiteX94" fmla="*/ 566271 w 3017885"/>
                <a:gd name="connsiteY94" fmla="*/ 2206439 h 3383280"/>
                <a:gd name="connsiteX95" fmla="*/ 430263 w 3017885"/>
                <a:gd name="connsiteY95" fmla="*/ 2381693 h 3383280"/>
                <a:gd name="connsiteX96" fmla="*/ 333502 w 3017885"/>
                <a:gd name="connsiteY96" fmla="*/ 2566420 h 3383280"/>
                <a:gd name="connsiteX97" fmla="*/ 174487 w 3017885"/>
                <a:gd name="connsiteY97" fmla="*/ 2816106 h 3383280"/>
                <a:gd name="connsiteX98" fmla="*/ 128475 w 3017885"/>
                <a:gd name="connsiteY98" fmla="*/ 2819489 h 3383280"/>
                <a:gd name="connsiteX99" fmla="*/ 29006 w 3017885"/>
                <a:gd name="connsiteY99" fmla="*/ 2834376 h 3383280"/>
                <a:gd name="connsiteX100" fmla="*/ 17503 w 3017885"/>
                <a:gd name="connsiteY100" fmla="*/ 2836406 h 3383280"/>
                <a:gd name="connsiteX101" fmla="*/ 1940 w 3017885"/>
                <a:gd name="connsiteY101" fmla="*/ 2841142 h 3383280"/>
                <a:gd name="connsiteX102" fmla="*/ 31713 w 3017885"/>
                <a:gd name="connsiteY102" fmla="*/ 3159171 h 3383280"/>
                <a:gd name="connsiteX103" fmla="*/ 60809 w 3017885"/>
                <a:gd name="connsiteY103" fmla="*/ 3276909 h 3383280"/>
                <a:gd name="connsiteX104" fmla="*/ 60809 w 3017885"/>
                <a:gd name="connsiteY104" fmla="*/ 3276909 h 3383280"/>
                <a:gd name="connsiteX105" fmla="*/ 123738 w 3017885"/>
                <a:gd name="connsiteY105" fmla="*/ 3372317 h 3383280"/>
                <a:gd name="connsiteX106" fmla="*/ 189374 w 3017885"/>
                <a:gd name="connsiteY106" fmla="*/ 3368934 h 3383280"/>
                <a:gd name="connsiteX107" fmla="*/ 189374 w 3017885"/>
                <a:gd name="connsiteY107" fmla="*/ 3368934 h 3383280"/>
                <a:gd name="connsiteX108" fmla="*/ 189374 w 3017885"/>
                <a:gd name="connsiteY108" fmla="*/ 3368934 h 3383280"/>
                <a:gd name="connsiteX109" fmla="*/ 189374 w 3017885"/>
                <a:gd name="connsiteY109" fmla="*/ 3368934 h 3383280"/>
                <a:gd name="connsiteX110" fmla="*/ 189374 w 3017885"/>
                <a:gd name="connsiteY110" fmla="*/ 3368934 h 3383280"/>
                <a:gd name="connsiteX111" fmla="*/ 229297 w 3017885"/>
                <a:gd name="connsiteY111" fmla="*/ 3186237 h 3383280"/>
                <a:gd name="connsiteX112" fmla="*/ 242830 w 3017885"/>
                <a:gd name="connsiteY112" fmla="*/ 3132781 h 3383280"/>
                <a:gd name="connsiteX113" fmla="*/ 374778 w 3017885"/>
                <a:gd name="connsiteY113" fmla="*/ 2987977 h 3383280"/>
                <a:gd name="connsiteX114" fmla="*/ 374778 w 3017885"/>
                <a:gd name="connsiteY114" fmla="*/ 2987977 h 3383280"/>
                <a:gd name="connsiteX115" fmla="*/ 388311 w 3017885"/>
                <a:gd name="connsiteY115" fmla="*/ 2990683 h 3383280"/>
                <a:gd name="connsiteX116" fmla="*/ 367334 w 3017885"/>
                <a:gd name="connsiteY116" fmla="*/ 2945348 h 3383280"/>
                <a:gd name="connsiteX117" fmla="*/ 346358 w 3017885"/>
                <a:gd name="connsiteY117" fmla="*/ 2874975 h 3383280"/>
                <a:gd name="connsiteX118" fmla="*/ 439060 w 3017885"/>
                <a:gd name="connsiteY118" fmla="*/ 2734231 h 3383280"/>
                <a:gd name="connsiteX119" fmla="*/ 439060 w 3017885"/>
                <a:gd name="connsiteY119" fmla="*/ 2734231 h 3383280"/>
                <a:gd name="connsiteX120" fmla="*/ 558828 w 3017885"/>
                <a:gd name="connsiteY120" fmla="*/ 2578600 h 3383280"/>
                <a:gd name="connsiteX121" fmla="*/ 808514 w 3017885"/>
                <a:gd name="connsiteY121" fmla="*/ 2329591 h 3383280"/>
                <a:gd name="connsiteX122" fmla="*/ 953995 w 3017885"/>
                <a:gd name="connsiteY122" fmla="*/ 2247715 h 3383280"/>
                <a:gd name="connsiteX123" fmla="*/ 1151579 w 3017885"/>
                <a:gd name="connsiteY123" fmla="*/ 2091407 h 3383280"/>
                <a:gd name="connsiteX124" fmla="*/ 1151579 w 3017885"/>
                <a:gd name="connsiteY124" fmla="*/ 2091407 h 3383280"/>
                <a:gd name="connsiteX125" fmla="*/ 1151579 w 3017885"/>
                <a:gd name="connsiteY125" fmla="*/ 2091407 h 3383280"/>
                <a:gd name="connsiteX126" fmla="*/ 1443894 w 3017885"/>
                <a:gd name="connsiteY126" fmla="*/ 1784206 h 3383280"/>
                <a:gd name="connsiteX127" fmla="*/ 1519003 w 3017885"/>
                <a:gd name="connsiteY127" fmla="*/ 1746990 h 3383280"/>
                <a:gd name="connsiteX128" fmla="*/ 1916877 w 3017885"/>
                <a:gd name="connsiteY128" fmla="*/ 1736840 h 3383280"/>
                <a:gd name="connsiteX129" fmla="*/ 1916877 w 3017885"/>
                <a:gd name="connsiteY129" fmla="*/ 1736840 h 3383280"/>
                <a:gd name="connsiteX130" fmla="*/ 1916877 w 3017885"/>
                <a:gd name="connsiteY130" fmla="*/ 1736840 h 3383280"/>
                <a:gd name="connsiteX131" fmla="*/ 1916877 w 3017885"/>
                <a:gd name="connsiteY131" fmla="*/ 1736840 h 3383280"/>
                <a:gd name="connsiteX132" fmla="*/ 1916877 w 3017885"/>
                <a:gd name="connsiteY132" fmla="*/ 1736840 h 3383280"/>
                <a:gd name="connsiteX133" fmla="*/ 1916877 w 3017885"/>
                <a:gd name="connsiteY133" fmla="*/ 1736840 h 3383280"/>
                <a:gd name="connsiteX134" fmla="*/ 2014992 w 3017885"/>
                <a:gd name="connsiteY134" fmla="*/ 1736840 h 3383280"/>
                <a:gd name="connsiteX135" fmla="*/ 2033938 w 3017885"/>
                <a:gd name="connsiteY135" fmla="*/ 1772702 h 3383280"/>
                <a:gd name="connsiteX136" fmla="*/ 1876277 w 3017885"/>
                <a:gd name="connsiteY136" fmla="*/ 2129300 h 3383280"/>
                <a:gd name="connsiteX137" fmla="*/ 1803875 w 3017885"/>
                <a:gd name="connsiteY137" fmla="*/ 2301171 h 3383280"/>
                <a:gd name="connsiteX138" fmla="*/ 1803875 w 3017885"/>
                <a:gd name="connsiteY138" fmla="*/ 2301171 h 3383280"/>
                <a:gd name="connsiteX139" fmla="*/ 1635388 w 3017885"/>
                <a:gd name="connsiteY139" fmla="*/ 2355980 h 3383280"/>
                <a:gd name="connsiteX140" fmla="*/ 1635388 w 3017885"/>
                <a:gd name="connsiteY140" fmla="*/ 2355980 h 3383280"/>
                <a:gd name="connsiteX141" fmla="*/ 1635388 w 3017885"/>
                <a:gd name="connsiteY141" fmla="*/ 2355980 h 3383280"/>
                <a:gd name="connsiteX142" fmla="*/ 1598172 w 3017885"/>
                <a:gd name="connsiteY142" fmla="*/ 2383046 h 3383280"/>
                <a:gd name="connsiteX143" fmla="*/ 1651627 w 3017885"/>
                <a:gd name="connsiteY143" fmla="*/ 2462892 h 3383280"/>
                <a:gd name="connsiteX144" fmla="*/ 1656364 w 3017885"/>
                <a:gd name="connsiteY144" fmla="*/ 2458832 h 3383280"/>
                <a:gd name="connsiteX145" fmla="*/ 1657041 w 3017885"/>
                <a:gd name="connsiteY145" fmla="*/ 2458832 h 3383280"/>
                <a:gd name="connsiteX146" fmla="*/ 1651627 w 3017885"/>
                <a:gd name="connsiteY146" fmla="*/ 2462215 h 3383280"/>
                <a:gd name="connsiteX147" fmla="*/ 1718616 w 3017885"/>
                <a:gd name="connsiteY147" fmla="*/ 2561683 h 3383280"/>
                <a:gd name="connsiteX148" fmla="*/ 1718616 w 3017885"/>
                <a:gd name="connsiteY148" fmla="*/ 2561683 h 3383280"/>
                <a:gd name="connsiteX149" fmla="*/ 1795078 w 3017885"/>
                <a:gd name="connsiteY149" fmla="*/ 2660475 h 3383280"/>
                <a:gd name="connsiteX150" fmla="*/ 1956799 w 3017885"/>
                <a:gd name="connsiteY150" fmla="*/ 2828286 h 3383280"/>
                <a:gd name="connsiteX151" fmla="*/ 1956799 w 3017885"/>
                <a:gd name="connsiteY151" fmla="*/ 2828286 h 3383280"/>
                <a:gd name="connsiteX152" fmla="*/ 1956799 w 3017885"/>
                <a:gd name="connsiteY152" fmla="*/ 2828286 h 3383280"/>
                <a:gd name="connsiteX153" fmla="*/ 1981835 w 3017885"/>
                <a:gd name="connsiteY153" fmla="*/ 2828286 h 3383280"/>
                <a:gd name="connsiteX154" fmla="*/ 1942589 w 3017885"/>
                <a:gd name="connsiteY154" fmla="*/ 2642882 h 3383280"/>
                <a:gd name="connsiteX155" fmla="*/ 1930410 w 3017885"/>
                <a:gd name="connsiteY155" fmla="*/ 2555594 h 3383280"/>
                <a:gd name="connsiteX156" fmla="*/ 1930410 w 3017885"/>
                <a:gd name="connsiteY156" fmla="*/ 2555594 h 3383280"/>
                <a:gd name="connsiteX157" fmla="*/ 2006872 w 3017885"/>
                <a:gd name="connsiteY157" fmla="*/ 2380340 h 3383280"/>
                <a:gd name="connsiteX158" fmla="*/ 2006872 w 3017885"/>
                <a:gd name="connsiteY158" fmla="*/ 2380340 h 3383280"/>
                <a:gd name="connsiteX159" fmla="*/ 2006872 w 3017885"/>
                <a:gd name="connsiteY159" fmla="*/ 2380340 h 3383280"/>
                <a:gd name="connsiteX160" fmla="*/ 2004165 w 3017885"/>
                <a:gd name="connsiteY160" fmla="*/ 2344477 h 3383280"/>
                <a:gd name="connsiteX161" fmla="*/ 1985219 w 3017885"/>
                <a:gd name="connsiteY161" fmla="*/ 2277488 h 3383280"/>
                <a:gd name="connsiteX162" fmla="*/ 2006872 w 3017885"/>
                <a:gd name="connsiteY162" fmla="*/ 2218619 h 3383280"/>
                <a:gd name="connsiteX163" fmla="*/ 2006872 w 3017885"/>
                <a:gd name="connsiteY163" fmla="*/ 2218619 h 3383280"/>
                <a:gd name="connsiteX164" fmla="*/ 2006872 w 3017885"/>
                <a:gd name="connsiteY164" fmla="*/ 2218619 h 3383280"/>
                <a:gd name="connsiteX165" fmla="*/ 2270091 w 3017885"/>
                <a:gd name="connsiteY165" fmla="*/ 1875554 h 3383280"/>
                <a:gd name="connsiteX166" fmla="*/ 2349936 w 3017885"/>
                <a:gd name="connsiteY166" fmla="*/ 1759169 h 3383280"/>
                <a:gd name="connsiteX167" fmla="*/ 2274151 w 3017885"/>
                <a:gd name="connsiteY167" fmla="*/ 1507453 h 3383280"/>
                <a:gd name="connsiteX168" fmla="*/ 2274151 w 3017885"/>
                <a:gd name="connsiteY168" fmla="*/ 1507453 h 3383280"/>
                <a:gd name="connsiteX169" fmla="*/ 2274151 w 3017885"/>
                <a:gd name="connsiteY169" fmla="*/ 1507453 h 3383280"/>
                <a:gd name="connsiteX170" fmla="*/ 1945296 w 3017885"/>
                <a:gd name="connsiteY170" fmla="*/ 1388362 h 3383280"/>
                <a:gd name="connsiteX171" fmla="*/ 1732149 w 3017885"/>
                <a:gd name="connsiteY171" fmla="*/ 1349792 h 3383280"/>
                <a:gd name="connsiteX172" fmla="*/ 1784252 w 3017885"/>
                <a:gd name="connsiteY172" fmla="*/ 1299720 h 3383280"/>
                <a:gd name="connsiteX173" fmla="*/ 1879660 w 3017885"/>
                <a:gd name="connsiteY173" fmla="*/ 1227318 h 3383280"/>
                <a:gd name="connsiteX174" fmla="*/ 1879660 w 3017885"/>
                <a:gd name="connsiteY174" fmla="*/ 1227318 h 3383280"/>
                <a:gd name="connsiteX175" fmla="*/ 1914170 w 3017885"/>
                <a:gd name="connsiteY175" fmla="*/ 1197545 h 3383280"/>
                <a:gd name="connsiteX176" fmla="*/ 1914170 w 3017885"/>
                <a:gd name="connsiteY176" fmla="*/ 1197545 h 3383280"/>
                <a:gd name="connsiteX177" fmla="*/ 2063711 w 3017885"/>
                <a:gd name="connsiteY177" fmla="*/ 1167095 h 3383280"/>
                <a:gd name="connsiteX178" fmla="*/ 2063711 w 3017885"/>
                <a:gd name="connsiteY178" fmla="*/ 1167095 h 3383280"/>
                <a:gd name="connsiteX179" fmla="*/ 2063711 w 3017885"/>
                <a:gd name="connsiteY179" fmla="*/ 1167095 h 3383280"/>
                <a:gd name="connsiteX180" fmla="*/ 2155736 w 3017885"/>
                <a:gd name="connsiteY180" fmla="*/ 1083867 h 3383280"/>
                <a:gd name="connsiteX181" fmla="*/ 2230845 w 3017885"/>
                <a:gd name="connsiteY181" fmla="*/ 1037854 h 3383280"/>
                <a:gd name="connsiteX182" fmla="*/ 2364146 w 3017885"/>
                <a:gd name="connsiteY182" fmla="*/ 1141383 h 3383280"/>
                <a:gd name="connsiteX183" fmla="*/ 2697738 w 3017885"/>
                <a:gd name="connsiteY183" fmla="*/ 1371446 h 3383280"/>
                <a:gd name="connsiteX184" fmla="*/ 2697738 w 3017885"/>
                <a:gd name="connsiteY184" fmla="*/ 1371446 h 3383280"/>
                <a:gd name="connsiteX185" fmla="*/ 2697738 w 3017885"/>
                <a:gd name="connsiteY185" fmla="*/ 1371446 h 3383280"/>
                <a:gd name="connsiteX186" fmla="*/ 2827655 w 3017885"/>
                <a:gd name="connsiteY186" fmla="*/ 1326786 h 3383280"/>
                <a:gd name="connsiteX187" fmla="*/ 2931184 w 3017885"/>
                <a:gd name="connsiteY187" fmla="*/ 997255 h 3383280"/>
                <a:gd name="connsiteX188" fmla="*/ 2931184 w 3017885"/>
                <a:gd name="connsiteY188" fmla="*/ 997255 h 3383280"/>
                <a:gd name="connsiteX189" fmla="*/ 2931184 w 3017885"/>
                <a:gd name="connsiteY189" fmla="*/ 997255 h 3383280"/>
                <a:gd name="connsiteX190" fmla="*/ 2969753 w 3017885"/>
                <a:gd name="connsiteY190" fmla="*/ 824031 h 3383280"/>
                <a:gd name="connsiteX191" fmla="*/ 3015766 w 3017885"/>
                <a:gd name="connsiteY191" fmla="*/ 692083 h 3383280"/>
                <a:gd name="connsiteX192" fmla="*/ 3023209 w 3017885"/>
                <a:gd name="connsiteY192" fmla="*/ 632537 h 3383280"/>
                <a:gd name="connsiteX193" fmla="*/ 3002233 w 3017885"/>
                <a:gd name="connsiteY193" fmla="*/ 604118 h 3383280"/>
                <a:gd name="connsiteX194" fmla="*/ 1985219 w 3017885"/>
                <a:gd name="connsiteY194" fmla="*/ 1663084 h 3383280"/>
                <a:gd name="connsiteX195" fmla="*/ 1985219 w 3017885"/>
                <a:gd name="connsiteY195" fmla="*/ 1663084 h 3383280"/>
                <a:gd name="connsiteX196" fmla="*/ 1985219 w 3017885"/>
                <a:gd name="connsiteY196" fmla="*/ 1663084 h 3383280"/>
                <a:gd name="connsiteX197" fmla="*/ 1985219 w 3017885"/>
                <a:gd name="connsiteY197" fmla="*/ 1663084 h 3383280"/>
                <a:gd name="connsiteX198" fmla="*/ 1985219 w 3017885"/>
                <a:gd name="connsiteY198" fmla="*/ 1663084 h 3383280"/>
                <a:gd name="connsiteX199" fmla="*/ 2294451 w 3017885"/>
                <a:gd name="connsiteY199" fmla="*/ 413977 h 3383280"/>
                <a:gd name="connsiteX200" fmla="*/ 2366853 w 3017885"/>
                <a:gd name="connsiteY200" fmla="*/ 330749 h 3383280"/>
                <a:gd name="connsiteX201" fmla="*/ 2432488 w 3017885"/>
                <a:gd name="connsiteY201" fmla="*/ 325335 h 3383280"/>
                <a:gd name="connsiteX202" fmla="*/ 2387152 w 3017885"/>
                <a:gd name="connsiteY202" fmla="*/ 349695 h 3383280"/>
                <a:gd name="connsiteX203" fmla="*/ 2294451 w 3017885"/>
                <a:gd name="connsiteY203" fmla="*/ 413977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Lst>
              <a:rect l="l" t="t" r="r" b="b"/>
              <a:pathLst>
                <a:path w="3017885" h="3383280">
                  <a:moveTo>
                    <a:pt x="3002233" y="604118"/>
                  </a:moveTo>
                  <a:cubicBezTo>
                    <a:pt x="2989376" y="604794"/>
                    <a:pt x="2970430" y="594644"/>
                    <a:pt x="2957573" y="595321"/>
                  </a:cubicBezTo>
                  <a:cubicBezTo>
                    <a:pt x="2957573" y="595321"/>
                    <a:pt x="2930507" y="593291"/>
                    <a:pt x="2930507" y="593291"/>
                  </a:cubicBezTo>
                  <a:cubicBezTo>
                    <a:pt x="2880435" y="577728"/>
                    <a:pt x="2856752" y="665017"/>
                    <a:pt x="2852692" y="682610"/>
                  </a:cubicBezTo>
                  <a:cubicBezTo>
                    <a:pt x="2852692" y="682610"/>
                    <a:pt x="2852692" y="726592"/>
                    <a:pt x="2849308" y="734036"/>
                  </a:cubicBezTo>
                  <a:cubicBezTo>
                    <a:pt x="2826979" y="719149"/>
                    <a:pt x="2844572" y="681256"/>
                    <a:pt x="2806002" y="671107"/>
                  </a:cubicBezTo>
                  <a:cubicBezTo>
                    <a:pt x="2800589" y="731329"/>
                    <a:pt x="2806002" y="776665"/>
                    <a:pt x="2851338" y="815234"/>
                  </a:cubicBezTo>
                  <a:cubicBezTo>
                    <a:pt x="2872991" y="836211"/>
                    <a:pt x="2831715" y="925529"/>
                    <a:pt x="2824272" y="947182"/>
                  </a:cubicBezTo>
                  <a:cubicBezTo>
                    <a:pt x="2793823" y="1037177"/>
                    <a:pt x="2762697" y="1102813"/>
                    <a:pt x="2705857" y="1185365"/>
                  </a:cubicBezTo>
                  <a:cubicBezTo>
                    <a:pt x="2705857" y="1185365"/>
                    <a:pt x="2705857" y="1185365"/>
                    <a:pt x="2705857" y="1185365"/>
                  </a:cubicBezTo>
                  <a:cubicBezTo>
                    <a:pt x="2705857" y="1185365"/>
                    <a:pt x="2705857" y="1185365"/>
                    <a:pt x="2705857" y="1185365"/>
                  </a:cubicBezTo>
                  <a:cubicBezTo>
                    <a:pt x="2688264" y="1186718"/>
                    <a:pt x="2679468" y="1173185"/>
                    <a:pt x="2668641" y="1163035"/>
                  </a:cubicBezTo>
                  <a:cubicBezTo>
                    <a:pt x="2569173" y="1071687"/>
                    <a:pt x="2469704" y="990488"/>
                    <a:pt x="2389182" y="878840"/>
                  </a:cubicBezTo>
                  <a:lnTo>
                    <a:pt x="2363470" y="845007"/>
                  </a:lnTo>
                  <a:cubicBezTo>
                    <a:pt x="2307307" y="743509"/>
                    <a:pt x="2199042" y="713059"/>
                    <a:pt x="2327607" y="706293"/>
                  </a:cubicBezTo>
                  <a:cubicBezTo>
                    <a:pt x="2328960" y="706293"/>
                    <a:pt x="2358733" y="756365"/>
                    <a:pt x="2380386" y="775988"/>
                  </a:cubicBezTo>
                  <a:cubicBezTo>
                    <a:pt x="2387829" y="782078"/>
                    <a:pt x="2412189" y="785461"/>
                    <a:pt x="2415572" y="784785"/>
                  </a:cubicBezTo>
                  <a:cubicBezTo>
                    <a:pt x="2431135" y="782755"/>
                    <a:pt x="2464291" y="736065"/>
                    <a:pt x="2477824" y="738772"/>
                  </a:cubicBezTo>
                  <a:cubicBezTo>
                    <a:pt x="2488651" y="740125"/>
                    <a:pt x="2477148" y="729976"/>
                    <a:pt x="2477824" y="725916"/>
                  </a:cubicBezTo>
                  <a:cubicBezTo>
                    <a:pt x="2479854" y="721856"/>
                    <a:pt x="2484591" y="725239"/>
                    <a:pt x="2488651" y="726592"/>
                  </a:cubicBezTo>
                  <a:cubicBezTo>
                    <a:pt x="2494741" y="729299"/>
                    <a:pt x="2496094" y="726592"/>
                    <a:pt x="2495417" y="723886"/>
                  </a:cubicBezTo>
                  <a:cubicBezTo>
                    <a:pt x="2498801" y="715089"/>
                    <a:pt x="2506920" y="708999"/>
                    <a:pt x="2518424" y="708999"/>
                  </a:cubicBezTo>
                  <a:cubicBezTo>
                    <a:pt x="2525867" y="708999"/>
                    <a:pt x="2531280" y="704939"/>
                    <a:pt x="2533987" y="697496"/>
                  </a:cubicBezTo>
                  <a:cubicBezTo>
                    <a:pt x="2536017" y="683286"/>
                    <a:pt x="2533987" y="668400"/>
                    <a:pt x="2542783" y="655543"/>
                  </a:cubicBezTo>
                  <a:cubicBezTo>
                    <a:pt x="2547520" y="647424"/>
                    <a:pt x="2556993" y="640657"/>
                    <a:pt x="2561730" y="639304"/>
                  </a:cubicBezTo>
                  <a:cubicBezTo>
                    <a:pt x="2594886" y="628477"/>
                    <a:pt x="2612479" y="597351"/>
                    <a:pt x="2617892" y="590584"/>
                  </a:cubicBezTo>
                  <a:cubicBezTo>
                    <a:pt x="2623982" y="583141"/>
                    <a:pt x="2640898" y="556075"/>
                    <a:pt x="2642252" y="552015"/>
                  </a:cubicBezTo>
                  <a:cubicBezTo>
                    <a:pt x="2661875" y="522242"/>
                    <a:pt x="2642928" y="445780"/>
                    <a:pt x="2642928" y="445780"/>
                  </a:cubicBezTo>
                  <a:cubicBezTo>
                    <a:pt x="2642928" y="445780"/>
                    <a:pt x="2642928" y="445780"/>
                    <a:pt x="2642928" y="445780"/>
                  </a:cubicBezTo>
                  <a:cubicBezTo>
                    <a:pt x="2622629" y="409241"/>
                    <a:pt x="2621952" y="360521"/>
                    <a:pt x="2575263" y="341575"/>
                  </a:cubicBezTo>
                  <a:lnTo>
                    <a:pt x="2575263" y="341575"/>
                  </a:lnTo>
                  <a:cubicBezTo>
                    <a:pt x="2552933" y="323982"/>
                    <a:pt x="2571203" y="334132"/>
                    <a:pt x="2548873" y="316539"/>
                  </a:cubicBezTo>
                  <a:cubicBezTo>
                    <a:pt x="2540753" y="309096"/>
                    <a:pt x="2525867" y="307066"/>
                    <a:pt x="2525867" y="307066"/>
                  </a:cubicBezTo>
                  <a:cubicBezTo>
                    <a:pt x="2510980" y="210980"/>
                    <a:pt x="2424369" y="157525"/>
                    <a:pt x="2330990" y="236017"/>
                  </a:cubicBezTo>
                  <a:cubicBezTo>
                    <a:pt x="2287007" y="272556"/>
                    <a:pt x="2220695" y="232633"/>
                    <a:pt x="2171299" y="257670"/>
                  </a:cubicBezTo>
                  <a:cubicBezTo>
                    <a:pt x="2109724" y="270526"/>
                    <a:pt x="2076567" y="330749"/>
                    <a:pt x="2012285" y="332778"/>
                  </a:cubicBezTo>
                  <a:cubicBezTo>
                    <a:pt x="1976422" y="333455"/>
                    <a:pt x="1904697" y="313155"/>
                    <a:pt x="1904697" y="313155"/>
                  </a:cubicBezTo>
                  <a:cubicBezTo>
                    <a:pt x="1904697" y="313155"/>
                    <a:pt x="1904697" y="313155"/>
                    <a:pt x="1904697" y="313155"/>
                  </a:cubicBezTo>
                  <a:cubicBezTo>
                    <a:pt x="1871541" y="300299"/>
                    <a:pt x="1797108" y="283383"/>
                    <a:pt x="1782222" y="250903"/>
                  </a:cubicBezTo>
                  <a:cubicBezTo>
                    <a:pt x="1782222" y="250903"/>
                    <a:pt x="1762599" y="208274"/>
                    <a:pt x="1762599" y="208274"/>
                  </a:cubicBezTo>
                  <a:cubicBezTo>
                    <a:pt x="1727413" y="154141"/>
                    <a:pt x="1663130" y="169028"/>
                    <a:pt x="1639448" y="164291"/>
                  </a:cubicBezTo>
                  <a:cubicBezTo>
                    <a:pt x="1684783" y="189327"/>
                    <a:pt x="1686813" y="208274"/>
                    <a:pt x="1705083" y="234663"/>
                  </a:cubicBezTo>
                  <a:cubicBezTo>
                    <a:pt x="1713880" y="254963"/>
                    <a:pt x="1724706" y="271879"/>
                    <a:pt x="1731473" y="295562"/>
                  </a:cubicBezTo>
                  <a:cubicBezTo>
                    <a:pt x="1743653" y="314509"/>
                    <a:pt x="1776809" y="354431"/>
                    <a:pt x="1797108" y="376761"/>
                  </a:cubicBezTo>
                  <a:cubicBezTo>
                    <a:pt x="1865451" y="426157"/>
                    <a:pt x="2044088" y="491793"/>
                    <a:pt x="2019051" y="523596"/>
                  </a:cubicBezTo>
                  <a:cubicBezTo>
                    <a:pt x="1976422" y="488409"/>
                    <a:pt x="1754479" y="395031"/>
                    <a:pt x="1754479" y="395031"/>
                  </a:cubicBezTo>
                  <a:cubicBezTo>
                    <a:pt x="1667867" y="358491"/>
                    <a:pt x="1580578" y="322629"/>
                    <a:pt x="1493966" y="286089"/>
                  </a:cubicBezTo>
                  <a:cubicBezTo>
                    <a:pt x="1345779" y="237370"/>
                    <a:pt x="1197591" y="187974"/>
                    <a:pt x="1044667" y="152788"/>
                  </a:cubicBezTo>
                  <a:cubicBezTo>
                    <a:pt x="991888" y="135872"/>
                    <a:pt x="875503" y="119632"/>
                    <a:pt x="872796" y="116249"/>
                  </a:cubicBezTo>
                  <a:cubicBezTo>
                    <a:pt x="872796" y="116249"/>
                    <a:pt x="872796" y="116249"/>
                    <a:pt x="872796" y="116249"/>
                  </a:cubicBezTo>
                  <a:cubicBezTo>
                    <a:pt x="872796" y="116249"/>
                    <a:pt x="872796" y="116249"/>
                    <a:pt x="872796" y="116249"/>
                  </a:cubicBezTo>
                  <a:cubicBezTo>
                    <a:pt x="869413" y="111512"/>
                    <a:pt x="865353" y="107452"/>
                    <a:pt x="861970" y="102715"/>
                  </a:cubicBezTo>
                  <a:cubicBezTo>
                    <a:pt x="793628" y="100685"/>
                    <a:pt x="733405" y="75649"/>
                    <a:pt x="677243" y="38433"/>
                  </a:cubicBezTo>
                  <a:cubicBezTo>
                    <a:pt x="658296" y="28960"/>
                    <a:pt x="639350" y="19487"/>
                    <a:pt x="619727" y="9337"/>
                  </a:cubicBezTo>
                  <a:cubicBezTo>
                    <a:pt x="598751" y="-1490"/>
                    <a:pt x="578451" y="-9609"/>
                    <a:pt x="571008" y="24900"/>
                  </a:cubicBezTo>
                  <a:cubicBezTo>
                    <a:pt x="571008" y="24900"/>
                    <a:pt x="571008" y="24900"/>
                    <a:pt x="571008" y="24900"/>
                  </a:cubicBezTo>
                  <a:cubicBezTo>
                    <a:pt x="566948" y="28283"/>
                    <a:pt x="562888" y="31667"/>
                    <a:pt x="559505" y="35727"/>
                  </a:cubicBezTo>
                  <a:cubicBezTo>
                    <a:pt x="559505" y="35727"/>
                    <a:pt x="559505" y="35727"/>
                    <a:pt x="559505" y="35727"/>
                  </a:cubicBezTo>
                  <a:cubicBezTo>
                    <a:pt x="503342" y="24900"/>
                    <a:pt x="499959" y="66176"/>
                    <a:pt x="493192" y="104069"/>
                  </a:cubicBezTo>
                  <a:lnTo>
                    <a:pt x="493192" y="104069"/>
                  </a:lnTo>
                  <a:cubicBezTo>
                    <a:pt x="459360" y="108129"/>
                    <a:pt x="464096" y="124368"/>
                    <a:pt x="485072" y="139255"/>
                  </a:cubicBezTo>
                  <a:cubicBezTo>
                    <a:pt x="504019" y="152111"/>
                    <a:pt x="526348" y="159555"/>
                    <a:pt x="547325" y="169704"/>
                  </a:cubicBezTo>
                  <a:cubicBezTo>
                    <a:pt x="568978" y="177148"/>
                    <a:pt x="591308" y="183914"/>
                    <a:pt x="612960" y="192034"/>
                  </a:cubicBezTo>
                  <a:cubicBezTo>
                    <a:pt x="644087" y="204214"/>
                    <a:pt x="614990" y="210980"/>
                    <a:pt x="610254" y="220454"/>
                  </a:cubicBezTo>
                  <a:cubicBezTo>
                    <a:pt x="597397" y="223837"/>
                    <a:pt x="583864" y="229250"/>
                    <a:pt x="586571" y="244813"/>
                  </a:cubicBezTo>
                  <a:cubicBezTo>
                    <a:pt x="589278" y="259023"/>
                    <a:pt x="603487" y="254963"/>
                    <a:pt x="612960" y="254286"/>
                  </a:cubicBezTo>
                  <a:cubicBezTo>
                    <a:pt x="652883" y="249550"/>
                    <a:pt x="694159" y="255640"/>
                    <a:pt x="732052" y="236693"/>
                  </a:cubicBezTo>
                  <a:cubicBezTo>
                    <a:pt x="847083" y="204214"/>
                    <a:pt x="916779" y="256993"/>
                    <a:pt x="1008127" y="273909"/>
                  </a:cubicBezTo>
                  <a:lnTo>
                    <a:pt x="1008127" y="273909"/>
                  </a:lnTo>
                  <a:cubicBezTo>
                    <a:pt x="1108273" y="313832"/>
                    <a:pt x="1209771" y="349695"/>
                    <a:pt x="1313299" y="379468"/>
                  </a:cubicBezTo>
                  <a:cubicBezTo>
                    <a:pt x="1315329" y="384204"/>
                    <a:pt x="1383672" y="404504"/>
                    <a:pt x="1410738" y="421420"/>
                  </a:cubicBezTo>
                  <a:cubicBezTo>
                    <a:pt x="1498026" y="478260"/>
                    <a:pt x="1782222" y="578405"/>
                    <a:pt x="1777485" y="609531"/>
                  </a:cubicBezTo>
                  <a:cubicBezTo>
                    <a:pt x="1746359" y="681933"/>
                    <a:pt x="1708466" y="706293"/>
                    <a:pt x="1704407" y="711029"/>
                  </a:cubicBezTo>
                  <a:cubicBezTo>
                    <a:pt x="1673280" y="750952"/>
                    <a:pt x="1623208" y="775988"/>
                    <a:pt x="1612381" y="831474"/>
                  </a:cubicBezTo>
                  <a:cubicBezTo>
                    <a:pt x="1612381" y="831474"/>
                    <a:pt x="1581932" y="869367"/>
                    <a:pt x="1571105" y="891020"/>
                  </a:cubicBezTo>
                  <a:cubicBezTo>
                    <a:pt x="1531183" y="964775"/>
                    <a:pt x="1489230" y="1037177"/>
                    <a:pt x="1439834" y="1104843"/>
                  </a:cubicBezTo>
                  <a:cubicBezTo>
                    <a:pt x="1439834" y="1104843"/>
                    <a:pt x="1439834" y="1104843"/>
                    <a:pt x="1439834" y="1104843"/>
                  </a:cubicBezTo>
                  <a:cubicBezTo>
                    <a:pt x="1439834" y="1104843"/>
                    <a:pt x="1439834" y="1104843"/>
                    <a:pt x="1439834" y="1104843"/>
                  </a:cubicBezTo>
                  <a:cubicBezTo>
                    <a:pt x="1418858" y="1125819"/>
                    <a:pt x="1376228" y="1130556"/>
                    <a:pt x="1388408" y="1175215"/>
                  </a:cubicBezTo>
                  <a:cubicBezTo>
                    <a:pt x="1388408" y="1175215"/>
                    <a:pt x="1388408" y="1175215"/>
                    <a:pt x="1388408" y="1175215"/>
                  </a:cubicBezTo>
                  <a:cubicBezTo>
                    <a:pt x="1388408" y="1175215"/>
                    <a:pt x="1388408" y="1175215"/>
                    <a:pt x="1388408" y="1175215"/>
                  </a:cubicBezTo>
                  <a:cubicBezTo>
                    <a:pt x="1389762" y="1177922"/>
                    <a:pt x="1390438" y="1180628"/>
                    <a:pt x="1390438" y="1183335"/>
                  </a:cubicBezTo>
                  <a:cubicBezTo>
                    <a:pt x="1385025" y="1189425"/>
                    <a:pt x="1376228" y="1197545"/>
                    <a:pt x="1374875" y="1200252"/>
                  </a:cubicBezTo>
                  <a:cubicBezTo>
                    <a:pt x="1364049" y="1222581"/>
                    <a:pt x="1349162" y="1207018"/>
                    <a:pt x="1324126" y="1236791"/>
                  </a:cubicBezTo>
                  <a:cubicBezTo>
                    <a:pt x="1293000" y="1278744"/>
                    <a:pt x="1251047" y="1307163"/>
                    <a:pt x="1203681" y="1327463"/>
                  </a:cubicBezTo>
                  <a:cubicBezTo>
                    <a:pt x="1130602" y="1360619"/>
                    <a:pt x="1102859" y="1425578"/>
                    <a:pt x="1085266" y="1497304"/>
                  </a:cubicBezTo>
                  <a:cubicBezTo>
                    <a:pt x="1067673" y="1560909"/>
                    <a:pt x="1065643" y="1701654"/>
                    <a:pt x="1005421" y="1774056"/>
                  </a:cubicBezTo>
                  <a:cubicBezTo>
                    <a:pt x="1005421" y="1774056"/>
                    <a:pt x="1005421" y="1774056"/>
                    <a:pt x="1005421" y="1774056"/>
                  </a:cubicBezTo>
                  <a:cubicBezTo>
                    <a:pt x="1005421" y="1774056"/>
                    <a:pt x="1005421" y="1774056"/>
                    <a:pt x="1005421" y="1774056"/>
                  </a:cubicBezTo>
                  <a:cubicBezTo>
                    <a:pt x="987828" y="1793002"/>
                    <a:pt x="970911" y="1811949"/>
                    <a:pt x="952642" y="1830218"/>
                  </a:cubicBezTo>
                  <a:cubicBezTo>
                    <a:pt x="893096" y="1889764"/>
                    <a:pt x="859263" y="1970286"/>
                    <a:pt x="794981" y="2026448"/>
                  </a:cubicBezTo>
                  <a:cubicBezTo>
                    <a:pt x="776035" y="2040658"/>
                    <a:pt x="759118" y="2056898"/>
                    <a:pt x="734759" y="2065695"/>
                  </a:cubicBezTo>
                  <a:cubicBezTo>
                    <a:pt x="696866" y="2079228"/>
                    <a:pt x="667770" y="2105617"/>
                    <a:pt x="650853" y="2144187"/>
                  </a:cubicBezTo>
                  <a:cubicBezTo>
                    <a:pt x="637320" y="2153660"/>
                    <a:pt x="624464" y="2163133"/>
                    <a:pt x="610930" y="2171930"/>
                  </a:cubicBezTo>
                  <a:cubicBezTo>
                    <a:pt x="589954" y="2187493"/>
                    <a:pt x="583188" y="2190876"/>
                    <a:pt x="566271" y="2206439"/>
                  </a:cubicBezTo>
                  <a:cubicBezTo>
                    <a:pt x="516199" y="2252452"/>
                    <a:pt x="462066" y="2314704"/>
                    <a:pt x="430263" y="2381693"/>
                  </a:cubicBezTo>
                  <a:cubicBezTo>
                    <a:pt x="395754" y="2443945"/>
                    <a:pt x="368011" y="2504168"/>
                    <a:pt x="333502" y="2566420"/>
                  </a:cubicBezTo>
                  <a:cubicBezTo>
                    <a:pt x="303052" y="2635439"/>
                    <a:pt x="213733" y="2811370"/>
                    <a:pt x="174487" y="2816106"/>
                  </a:cubicBezTo>
                  <a:cubicBezTo>
                    <a:pt x="174487" y="2816106"/>
                    <a:pt x="160278" y="2815429"/>
                    <a:pt x="128475" y="2819489"/>
                  </a:cubicBezTo>
                  <a:cubicBezTo>
                    <a:pt x="94642" y="2824226"/>
                    <a:pt x="58103" y="2807986"/>
                    <a:pt x="29006" y="2834376"/>
                  </a:cubicBezTo>
                  <a:cubicBezTo>
                    <a:pt x="29006" y="2834376"/>
                    <a:pt x="17503" y="2836406"/>
                    <a:pt x="17503" y="2836406"/>
                  </a:cubicBezTo>
                  <a:cubicBezTo>
                    <a:pt x="9383" y="2837759"/>
                    <a:pt x="3970" y="2835052"/>
                    <a:pt x="1940" y="2841142"/>
                  </a:cubicBezTo>
                  <a:cubicBezTo>
                    <a:pt x="-8886" y="2959557"/>
                    <a:pt x="29006" y="3048199"/>
                    <a:pt x="31713" y="3159171"/>
                  </a:cubicBezTo>
                  <a:cubicBezTo>
                    <a:pt x="33066" y="3167967"/>
                    <a:pt x="43216" y="3249166"/>
                    <a:pt x="60809" y="3276909"/>
                  </a:cubicBezTo>
                  <a:cubicBezTo>
                    <a:pt x="60809" y="3276909"/>
                    <a:pt x="60809" y="3276909"/>
                    <a:pt x="60809" y="3276909"/>
                  </a:cubicBezTo>
                  <a:cubicBezTo>
                    <a:pt x="81786" y="3320215"/>
                    <a:pt x="112235" y="3356078"/>
                    <a:pt x="123738" y="3372317"/>
                  </a:cubicBezTo>
                  <a:cubicBezTo>
                    <a:pt x="136595" y="3387204"/>
                    <a:pt x="168397" y="3389910"/>
                    <a:pt x="189374" y="3368934"/>
                  </a:cubicBezTo>
                  <a:cubicBezTo>
                    <a:pt x="189374" y="3368934"/>
                    <a:pt x="189374" y="3368934"/>
                    <a:pt x="189374" y="3368934"/>
                  </a:cubicBezTo>
                  <a:cubicBezTo>
                    <a:pt x="189374" y="3368934"/>
                    <a:pt x="189374" y="3368934"/>
                    <a:pt x="189374" y="3368934"/>
                  </a:cubicBezTo>
                  <a:cubicBezTo>
                    <a:pt x="189374" y="3368934"/>
                    <a:pt x="189374" y="3368934"/>
                    <a:pt x="189374" y="3368934"/>
                  </a:cubicBezTo>
                  <a:cubicBezTo>
                    <a:pt x="189374" y="3368934"/>
                    <a:pt x="189374" y="3368934"/>
                    <a:pt x="189374" y="3368934"/>
                  </a:cubicBezTo>
                  <a:cubicBezTo>
                    <a:pt x="219823" y="3312095"/>
                    <a:pt x="196817" y="3243076"/>
                    <a:pt x="229297" y="3186237"/>
                  </a:cubicBezTo>
                  <a:cubicBezTo>
                    <a:pt x="250950" y="3172704"/>
                    <a:pt x="250950" y="3153757"/>
                    <a:pt x="242830" y="3132781"/>
                  </a:cubicBezTo>
                  <a:cubicBezTo>
                    <a:pt x="263129" y="3018426"/>
                    <a:pt x="273279" y="3007600"/>
                    <a:pt x="374778" y="2987977"/>
                  </a:cubicBezTo>
                  <a:cubicBezTo>
                    <a:pt x="374778" y="2987977"/>
                    <a:pt x="374778" y="2987977"/>
                    <a:pt x="374778" y="2987977"/>
                  </a:cubicBezTo>
                  <a:cubicBezTo>
                    <a:pt x="379514" y="2988653"/>
                    <a:pt x="383574" y="2990007"/>
                    <a:pt x="388311" y="2990683"/>
                  </a:cubicBezTo>
                  <a:cubicBezTo>
                    <a:pt x="396431" y="2991360"/>
                    <a:pt x="384927" y="2947377"/>
                    <a:pt x="367334" y="2945348"/>
                  </a:cubicBezTo>
                  <a:cubicBezTo>
                    <a:pt x="296285" y="2938581"/>
                    <a:pt x="331472" y="2906778"/>
                    <a:pt x="346358" y="2874975"/>
                  </a:cubicBezTo>
                  <a:cubicBezTo>
                    <a:pt x="369364" y="2822873"/>
                    <a:pt x="409287" y="2781597"/>
                    <a:pt x="439060" y="2734231"/>
                  </a:cubicBezTo>
                  <a:lnTo>
                    <a:pt x="439060" y="2734231"/>
                  </a:lnTo>
                  <a:cubicBezTo>
                    <a:pt x="478983" y="2682805"/>
                    <a:pt x="518905" y="2630702"/>
                    <a:pt x="558828" y="2578600"/>
                  </a:cubicBezTo>
                  <a:cubicBezTo>
                    <a:pt x="558828" y="2578600"/>
                    <a:pt x="707016" y="2394549"/>
                    <a:pt x="808514" y="2329591"/>
                  </a:cubicBezTo>
                  <a:cubicBezTo>
                    <a:pt x="862647" y="2313351"/>
                    <a:pt x="917456" y="2276135"/>
                    <a:pt x="953995" y="2247715"/>
                  </a:cubicBezTo>
                  <a:cubicBezTo>
                    <a:pt x="1031810" y="2211176"/>
                    <a:pt x="1098123" y="2159073"/>
                    <a:pt x="1151579" y="2091407"/>
                  </a:cubicBezTo>
                  <a:cubicBezTo>
                    <a:pt x="1151579" y="2091407"/>
                    <a:pt x="1151579" y="2091407"/>
                    <a:pt x="1151579" y="2091407"/>
                  </a:cubicBezTo>
                  <a:cubicBezTo>
                    <a:pt x="1151579" y="2091407"/>
                    <a:pt x="1151579" y="2091407"/>
                    <a:pt x="1151579" y="2091407"/>
                  </a:cubicBezTo>
                  <a:cubicBezTo>
                    <a:pt x="1258490" y="1998029"/>
                    <a:pt x="1364725" y="1903974"/>
                    <a:pt x="1443894" y="1784206"/>
                  </a:cubicBezTo>
                  <a:cubicBezTo>
                    <a:pt x="1462840" y="1755786"/>
                    <a:pt x="1483817" y="1746313"/>
                    <a:pt x="1519003" y="1746990"/>
                  </a:cubicBezTo>
                  <a:cubicBezTo>
                    <a:pt x="1651627" y="1751050"/>
                    <a:pt x="1784929" y="1759169"/>
                    <a:pt x="1916877" y="1736840"/>
                  </a:cubicBezTo>
                  <a:cubicBezTo>
                    <a:pt x="1916877" y="1736840"/>
                    <a:pt x="1916877" y="1736840"/>
                    <a:pt x="1916877" y="1736840"/>
                  </a:cubicBezTo>
                  <a:lnTo>
                    <a:pt x="1916877" y="1736840"/>
                  </a:lnTo>
                  <a:cubicBezTo>
                    <a:pt x="1916877" y="1736840"/>
                    <a:pt x="1916877" y="1736840"/>
                    <a:pt x="1916877" y="1736840"/>
                  </a:cubicBezTo>
                  <a:cubicBezTo>
                    <a:pt x="1916877" y="1736840"/>
                    <a:pt x="1916877" y="1736840"/>
                    <a:pt x="1916877" y="1736840"/>
                  </a:cubicBezTo>
                  <a:lnTo>
                    <a:pt x="1916877" y="1736840"/>
                  </a:lnTo>
                  <a:cubicBezTo>
                    <a:pt x="1949356" y="1736840"/>
                    <a:pt x="1981835" y="1736840"/>
                    <a:pt x="2014992" y="1736840"/>
                  </a:cubicBezTo>
                  <a:cubicBezTo>
                    <a:pt x="2044764" y="1736840"/>
                    <a:pt x="2049501" y="1749696"/>
                    <a:pt x="2033938" y="1772702"/>
                  </a:cubicBezTo>
                  <a:cubicBezTo>
                    <a:pt x="1959506" y="1882321"/>
                    <a:pt x="1939206" y="2014945"/>
                    <a:pt x="1876277" y="2129300"/>
                  </a:cubicBezTo>
                  <a:cubicBezTo>
                    <a:pt x="1847858" y="2186139"/>
                    <a:pt x="1807258" y="2235535"/>
                    <a:pt x="1803875" y="2301171"/>
                  </a:cubicBezTo>
                  <a:cubicBezTo>
                    <a:pt x="1803875" y="2301171"/>
                    <a:pt x="1803875" y="2301171"/>
                    <a:pt x="1803875" y="2301171"/>
                  </a:cubicBezTo>
                  <a:cubicBezTo>
                    <a:pt x="1745682" y="2314027"/>
                    <a:pt x="1697640" y="2355303"/>
                    <a:pt x="1635388" y="2355980"/>
                  </a:cubicBezTo>
                  <a:cubicBezTo>
                    <a:pt x="1635388" y="2355980"/>
                    <a:pt x="1635388" y="2355980"/>
                    <a:pt x="1635388" y="2355980"/>
                  </a:cubicBezTo>
                  <a:cubicBezTo>
                    <a:pt x="1635388" y="2355980"/>
                    <a:pt x="1635388" y="2355980"/>
                    <a:pt x="1635388" y="2355980"/>
                  </a:cubicBezTo>
                  <a:cubicBezTo>
                    <a:pt x="1632004" y="2355303"/>
                    <a:pt x="1595465" y="2362747"/>
                    <a:pt x="1598172" y="2383046"/>
                  </a:cubicBezTo>
                  <a:cubicBezTo>
                    <a:pt x="1599525" y="2395903"/>
                    <a:pt x="1634711" y="2448682"/>
                    <a:pt x="1651627" y="2462892"/>
                  </a:cubicBezTo>
                  <a:cubicBezTo>
                    <a:pt x="1651627" y="2462892"/>
                    <a:pt x="1656364" y="2458832"/>
                    <a:pt x="1656364" y="2458832"/>
                  </a:cubicBezTo>
                  <a:cubicBezTo>
                    <a:pt x="1656364" y="2458832"/>
                    <a:pt x="1657041" y="2458832"/>
                    <a:pt x="1657041" y="2458832"/>
                  </a:cubicBezTo>
                  <a:cubicBezTo>
                    <a:pt x="1655011" y="2460185"/>
                    <a:pt x="1653657" y="2461538"/>
                    <a:pt x="1651627" y="2462215"/>
                  </a:cubicBezTo>
                  <a:cubicBezTo>
                    <a:pt x="1659747" y="2504844"/>
                    <a:pt x="1688843" y="2533264"/>
                    <a:pt x="1718616" y="2561683"/>
                  </a:cubicBezTo>
                  <a:cubicBezTo>
                    <a:pt x="1718616" y="2561683"/>
                    <a:pt x="1718616" y="2561683"/>
                    <a:pt x="1718616" y="2561683"/>
                  </a:cubicBezTo>
                  <a:cubicBezTo>
                    <a:pt x="1744329" y="2594840"/>
                    <a:pt x="1769365" y="2627319"/>
                    <a:pt x="1795078" y="2660475"/>
                  </a:cubicBezTo>
                  <a:cubicBezTo>
                    <a:pt x="1837031" y="2728141"/>
                    <a:pt x="1874247" y="2799866"/>
                    <a:pt x="1956799" y="2828286"/>
                  </a:cubicBezTo>
                  <a:cubicBezTo>
                    <a:pt x="1956799" y="2828286"/>
                    <a:pt x="1956799" y="2828286"/>
                    <a:pt x="1956799" y="2828286"/>
                  </a:cubicBezTo>
                  <a:cubicBezTo>
                    <a:pt x="1956799" y="2828286"/>
                    <a:pt x="1956799" y="2828286"/>
                    <a:pt x="1956799" y="2828286"/>
                  </a:cubicBezTo>
                  <a:cubicBezTo>
                    <a:pt x="1964919" y="2828286"/>
                    <a:pt x="1973716" y="2828286"/>
                    <a:pt x="1981835" y="2828286"/>
                  </a:cubicBezTo>
                  <a:cubicBezTo>
                    <a:pt x="1987249" y="2762650"/>
                    <a:pt x="1952739" y="2705135"/>
                    <a:pt x="1942589" y="2642882"/>
                  </a:cubicBezTo>
                  <a:cubicBezTo>
                    <a:pt x="1949356" y="2612433"/>
                    <a:pt x="1940560" y="2584013"/>
                    <a:pt x="1930410" y="2555594"/>
                  </a:cubicBezTo>
                  <a:cubicBezTo>
                    <a:pt x="1930410" y="2555594"/>
                    <a:pt x="1930410" y="2555594"/>
                    <a:pt x="1930410" y="2555594"/>
                  </a:cubicBezTo>
                  <a:cubicBezTo>
                    <a:pt x="1927703" y="2484545"/>
                    <a:pt x="1941236" y="2420939"/>
                    <a:pt x="2006872" y="2380340"/>
                  </a:cubicBezTo>
                  <a:cubicBezTo>
                    <a:pt x="2006872" y="2380340"/>
                    <a:pt x="2006872" y="2380340"/>
                    <a:pt x="2006872" y="2380340"/>
                  </a:cubicBezTo>
                  <a:cubicBezTo>
                    <a:pt x="2006872" y="2380340"/>
                    <a:pt x="2006872" y="2380340"/>
                    <a:pt x="2006872" y="2380340"/>
                  </a:cubicBezTo>
                  <a:cubicBezTo>
                    <a:pt x="2025142" y="2366807"/>
                    <a:pt x="2029201" y="2347860"/>
                    <a:pt x="2004165" y="2344477"/>
                  </a:cubicBezTo>
                  <a:cubicBezTo>
                    <a:pt x="1938529" y="2336357"/>
                    <a:pt x="1967626" y="2306584"/>
                    <a:pt x="1985219" y="2277488"/>
                  </a:cubicBezTo>
                  <a:cubicBezTo>
                    <a:pt x="1996045" y="2259218"/>
                    <a:pt x="2009578" y="2242302"/>
                    <a:pt x="2006872" y="2218619"/>
                  </a:cubicBezTo>
                  <a:cubicBezTo>
                    <a:pt x="2006872" y="2218619"/>
                    <a:pt x="2006872" y="2218619"/>
                    <a:pt x="2006872" y="2218619"/>
                  </a:cubicBezTo>
                  <a:cubicBezTo>
                    <a:pt x="2006872" y="2218619"/>
                    <a:pt x="2006872" y="2218619"/>
                    <a:pt x="2006872" y="2218619"/>
                  </a:cubicBezTo>
                  <a:cubicBezTo>
                    <a:pt x="2097544" y="2106294"/>
                    <a:pt x="2193629" y="1998706"/>
                    <a:pt x="2270091" y="1875554"/>
                  </a:cubicBezTo>
                  <a:cubicBezTo>
                    <a:pt x="2284977" y="1828865"/>
                    <a:pt x="2322870" y="1797739"/>
                    <a:pt x="2349936" y="1759169"/>
                  </a:cubicBezTo>
                  <a:cubicBezTo>
                    <a:pt x="2437225" y="1633311"/>
                    <a:pt x="2416249" y="1561586"/>
                    <a:pt x="2274151" y="1507453"/>
                  </a:cubicBezTo>
                  <a:cubicBezTo>
                    <a:pt x="2274151" y="1507453"/>
                    <a:pt x="2274151" y="1507453"/>
                    <a:pt x="2274151" y="1507453"/>
                  </a:cubicBezTo>
                  <a:cubicBezTo>
                    <a:pt x="2274151" y="1507453"/>
                    <a:pt x="2274151" y="1507453"/>
                    <a:pt x="2274151" y="1507453"/>
                  </a:cubicBezTo>
                  <a:cubicBezTo>
                    <a:pt x="2268738" y="1500687"/>
                    <a:pt x="2054914" y="1406632"/>
                    <a:pt x="1945296" y="1388362"/>
                  </a:cubicBezTo>
                  <a:cubicBezTo>
                    <a:pt x="1874247" y="1376859"/>
                    <a:pt x="1799815" y="1380919"/>
                    <a:pt x="1732149" y="1349792"/>
                  </a:cubicBezTo>
                  <a:cubicBezTo>
                    <a:pt x="1733503" y="1315960"/>
                    <a:pt x="1763276" y="1312576"/>
                    <a:pt x="1784252" y="1299720"/>
                  </a:cubicBezTo>
                  <a:cubicBezTo>
                    <a:pt x="1818085" y="1278744"/>
                    <a:pt x="1864097" y="1272654"/>
                    <a:pt x="1879660" y="1227318"/>
                  </a:cubicBezTo>
                  <a:cubicBezTo>
                    <a:pt x="1879660" y="1227318"/>
                    <a:pt x="1879660" y="1227318"/>
                    <a:pt x="1879660" y="1227318"/>
                  </a:cubicBezTo>
                  <a:cubicBezTo>
                    <a:pt x="1891164" y="1217845"/>
                    <a:pt x="1902667" y="1207695"/>
                    <a:pt x="1914170" y="1197545"/>
                  </a:cubicBezTo>
                  <a:cubicBezTo>
                    <a:pt x="1914170" y="1197545"/>
                    <a:pt x="1914170" y="1197545"/>
                    <a:pt x="1914170" y="1197545"/>
                  </a:cubicBezTo>
                  <a:cubicBezTo>
                    <a:pt x="1962889" y="1181305"/>
                    <a:pt x="2016345" y="1188748"/>
                    <a:pt x="2063711" y="1167095"/>
                  </a:cubicBezTo>
                  <a:cubicBezTo>
                    <a:pt x="2063711" y="1167095"/>
                    <a:pt x="2063711" y="1167095"/>
                    <a:pt x="2063711" y="1167095"/>
                  </a:cubicBezTo>
                  <a:cubicBezTo>
                    <a:pt x="2063711" y="1167095"/>
                    <a:pt x="2063711" y="1167095"/>
                    <a:pt x="2063711" y="1167095"/>
                  </a:cubicBezTo>
                  <a:cubicBezTo>
                    <a:pt x="2111753" y="1158299"/>
                    <a:pt x="2138143" y="1125819"/>
                    <a:pt x="2155736" y="1083867"/>
                  </a:cubicBezTo>
                  <a:cubicBezTo>
                    <a:pt x="2169946" y="1050034"/>
                    <a:pt x="2190246" y="1028381"/>
                    <a:pt x="2230845" y="1037854"/>
                  </a:cubicBezTo>
                  <a:cubicBezTo>
                    <a:pt x="2280917" y="1065597"/>
                    <a:pt x="2324223" y="1100783"/>
                    <a:pt x="2364146" y="1141383"/>
                  </a:cubicBezTo>
                  <a:cubicBezTo>
                    <a:pt x="2459555" y="1240851"/>
                    <a:pt x="2573233" y="1313930"/>
                    <a:pt x="2697738" y="1371446"/>
                  </a:cubicBezTo>
                  <a:cubicBezTo>
                    <a:pt x="2697738" y="1371446"/>
                    <a:pt x="2697738" y="1371446"/>
                    <a:pt x="2697738" y="1371446"/>
                  </a:cubicBezTo>
                  <a:cubicBezTo>
                    <a:pt x="2697738" y="1371446"/>
                    <a:pt x="2697738" y="1371446"/>
                    <a:pt x="2697738" y="1371446"/>
                  </a:cubicBezTo>
                  <a:cubicBezTo>
                    <a:pt x="2758637" y="1407308"/>
                    <a:pt x="2795853" y="1394452"/>
                    <a:pt x="2827655" y="1326786"/>
                  </a:cubicBezTo>
                  <a:cubicBezTo>
                    <a:pt x="2837129" y="1271977"/>
                    <a:pt x="2919004" y="1056124"/>
                    <a:pt x="2931184" y="997255"/>
                  </a:cubicBezTo>
                  <a:lnTo>
                    <a:pt x="2931184" y="997255"/>
                  </a:lnTo>
                  <a:lnTo>
                    <a:pt x="2931184" y="997255"/>
                  </a:lnTo>
                  <a:cubicBezTo>
                    <a:pt x="2946070" y="942446"/>
                    <a:pt x="2969753" y="824031"/>
                    <a:pt x="2969753" y="824031"/>
                  </a:cubicBezTo>
                  <a:cubicBezTo>
                    <a:pt x="2979226" y="790198"/>
                    <a:pt x="3013059" y="728622"/>
                    <a:pt x="3015766" y="692083"/>
                  </a:cubicBezTo>
                  <a:cubicBezTo>
                    <a:pt x="3022532" y="664340"/>
                    <a:pt x="3023209" y="646070"/>
                    <a:pt x="3023209" y="632537"/>
                  </a:cubicBezTo>
                  <a:cubicBezTo>
                    <a:pt x="3023886" y="616974"/>
                    <a:pt x="3002233" y="604118"/>
                    <a:pt x="3002233" y="604118"/>
                  </a:cubicBezTo>
                  <a:close/>
                  <a:moveTo>
                    <a:pt x="1985219" y="1663084"/>
                  </a:moveTo>
                  <a:cubicBezTo>
                    <a:pt x="1985219" y="1663084"/>
                    <a:pt x="1985219" y="1663084"/>
                    <a:pt x="1985219" y="1663084"/>
                  </a:cubicBezTo>
                  <a:cubicBezTo>
                    <a:pt x="1985219" y="1663084"/>
                    <a:pt x="1984542" y="1663084"/>
                    <a:pt x="1985219" y="1663084"/>
                  </a:cubicBezTo>
                  <a:cubicBezTo>
                    <a:pt x="1984542" y="1663084"/>
                    <a:pt x="1984542" y="1663084"/>
                    <a:pt x="1985219" y="1663084"/>
                  </a:cubicBezTo>
                  <a:cubicBezTo>
                    <a:pt x="1984542" y="1663084"/>
                    <a:pt x="1985219" y="1663084"/>
                    <a:pt x="1985219" y="1663084"/>
                  </a:cubicBezTo>
                  <a:close/>
                  <a:moveTo>
                    <a:pt x="2294451" y="413977"/>
                  </a:moveTo>
                  <a:cubicBezTo>
                    <a:pt x="2280241" y="426157"/>
                    <a:pt x="2341816" y="341575"/>
                    <a:pt x="2366853" y="330749"/>
                  </a:cubicBezTo>
                  <a:cubicBezTo>
                    <a:pt x="2391889" y="319922"/>
                    <a:pt x="2424369" y="307742"/>
                    <a:pt x="2432488" y="325335"/>
                  </a:cubicBezTo>
                  <a:cubicBezTo>
                    <a:pt x="2439932" y="342252"/>
                    <a:pt x="2412189" y="338868"/>
                    <a:pt x="2387152" y="349695"/>
                  </a:cubicBezTo>
                  <a:cubicBezTo>
                    <a:pt x="2362116" y="359845"/>
                    <a:pt x="2343846" y="370671"/>
                    <a:pt x="2294451" y="413977"/>
                  </a:cubicBezTo>
                  <a:close/>
                </a:path>
              </a:pathLst>
            </a:custGeom>
            <a:solidFill>
              <a:schemeClr val="accent4">
                <a:alpha val="70000"/>
              </a:schemeClr>
            </a:solidFill>
            <a:ln w="6755" cap="flat">
              <a:noFill/>
              <a:prstDash val="solid"/>
              <a:miter/>
            </a:ln>
          </p:spPr>
          <p:txBody>
            <a:bodyPr rtlCol="0" anchor="ctr"/>
            <a:lstStyle/>
            <a:p>
              <a:endParaRPr lang="en-US" dirty="0"/>
            </a:p>
          </p:txBody>
        </p:sp>
        <p:sp>
          <p:nvSpPr>
            <p:cNvPr id="9" name="Oval 8">
              <a:extLst>
                <a:ext uri="{FF2B5EF4-FFF2-40B4-BE49-F238E27FC236}">
                  <a16:creationId xmlns:a16="http://schemas.microsoft.com/office/drawing/2014/main" id="{EB2A827C-87CC-4158-A4C5-DF9EF3DB7937}"/>
                </a:ext>
              </a:extLst>
            </p:cNvPr>
            <p:cNvSpPr/>
            <p:nvPr/>
          </p:nvSpPr>
          <p:spPr>
            <a:xfrm>
              <a:off x="2379393" y="5741784"/>
              <a:ext cx="5164030" cy="501155"/>
            </a:xfrm>
            <a:prstGeom prst="ellipse">
              <a:avLst/>
            </a:prstGeom>
            <a:solidFill>
              <a:schemeClr val="bg1">
                <a:lumMod val="65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0" name="TextBox 9">
            <a:extLst>
              <a:ext uri="{FF2B5EF4-FFF2-40B4-BE49-F238E27FC236}">
                <a16:creationId xmlns:a16="http://schemas.microsoft.com/office/drawing/2014/main" id="{22EACE2C-F0BB-4B26-BDA0-E1B66FC049A7}"/>
              </a:ext>
            </a:extLst>
          </p:cNvPr>
          <p:cNvSpPr txBox="1"/>
          <p:nvPr/>
        </p:nvSpPr>
        <p:spPr>
          <a:xfrm>
            <a:off x="6680360" y="1204850"/>
            <a:ext cx="4777152" cy="830997"/>
          </a:xfrm>
          <a:prstGeom prst="rect">
            <a:avLst/>
          </a:prstGeom>
          <a:noFill/>
        </p:spPr>
        <p:txBody>
          <a:bodyPr wrap="square" rtlCol="0" anchor="ctr">
            <a:spAutoFit/>
          </a:bodyPr>
          <a:lstStyle/>
          <a:p>
            <a:r>
              <a:rPr lang="en-US" altLang="ko-KR" sz="4800" b="1" dirty="0">
                <a:solidFill>
                  <a:schemeClr val="accent4"/>
                </a:solidFill>
                <a:latin typeface="+mj-lt"/>
                <a:cs typeface="Arial" pitchFamily="34" charset="0"/>
              </a:rPr>
              <a:t>Members:</a:t>
            </a:r>
            <a:endParaRPr lang="ko-KR" altLang="en-US" sz="4800" b="1" dirty="0">
              <a:solidFill>
                <a:schemeClr val="accent4"/>
              </a:solidFill>
              <a:latin typeface="+mj-lt"/>
              <a:cs typeface="Arial" pitchFamily="34" charset="0"/>
            </a:endParaRPr>
          </a:p>
        </p:txBody>
      </p:sp>
      <p:sp>
        <p:nvSpPr>
          <p:cNvPr id="11" name="TextBox 10">
            <a:extLst>
              <a:ext uri="{FF2B5EF4-FFF2-40B4-BE49-F238E27FC236}">
                <a16:creationId xmlns:a16="http://schemas.microsoft.com/office/drawing/2014/main" id="{DF7CD60F-31E5-47BD-825E-DF5FFB019C06}"/>
              </a:ext>
            </a:extLst>
          </p:cNvPr>
          <p:cNvSpPr txBox="1"/>
          <p:nvPr/>
        </p:nvSpPr>
        <p:spPr>
          <a:xfrm>
            <a:off x="6680360" y="1969862"/>
            <a:ext cx="4777096" cy="1241622"/>
          </a:xfrm>
          <a:prstGeom prst="rect">
            <a:avLst/>
          </a:prstGeom>
          <a:noFill/>
        </p:spPr>
        <p:txBody>
          <a:bodyPr wrap="square" rtlCol="0" anchor="ctr">
            <a:spAutoFit/>
          </a:bodyPr>
          <a:lstStyle/>
          <a:p>
            <a:pPr marL="342900" indent="-342900">
              <a:buFont typeface="Arial" panose="020B0604020202020204" pitchFamily="34" charset="0"/>
              <a:buChar char="•"/>
            </a:pPr>
            <a:r>
              <a:rPr lang="en-US" altLang="ko-KR" sz="1867" dirty="0" err="1">
                <a:solidFill>
                  <a:schemeClr val="accent1">
                    <a:lumMod val="50000"/>
                  </a:schemeClr>
                </a:solidFill>
                <a:cs typeface="Arial" pitchFamily="34" charset="0"/>
              </a:rPr>
              <a:t>Anup</a:t>
            </a:r>
            <a:r>
              <a:rPr lang="en-US" altLang="ko-KR" sz="1867" dirty="0">
                <a:solidFill>
                  <a:schemeClr val="accent1">
                    <a:lumMod val="50000"/>
                  </a:schemeClr>
                </a:solidFill>
                <a:cs typeface="Arial" pitchFamily="34" charset="0"/>
              </a:rPr>
              <a:t> Kulkarni 19IT1040</a:t>
            </a:r>
          </a:p>
          <a:p>
            <a:pPr marL="342900" indent="-342900">
              <a:buFont typeface="Arial" panose="020B0604020202020204" pitchFamily="34" charset="0"/>
              <a:buChar char="•"/>
            </a:pPr>
            <a:r>
              <a:rPr lang="en-US" altLang="ko-KR" sz="1867" dirty="0" err="1">
                <a:solidFill>
                  <a:schemeClr val="accent1">
                    <a:lumMod val="50000"/>
                  </a:schemeClr>
                </a:solidFill>
                <a:cs typeface="Arial" pitchFamily="34" charset="0"/>
              </a:rPr>
              <a:t>Hritik</a:t>
            </a:r>
            <a:r>
              <a:rPr lang="en-US" altLang="ko-KR" sz="1867" dirty="0">
                <a:solidFill>
                  <a:schemeClr val="accent1">
                    <a:lumMod val="50000"/>
                  </a:schemeClr>
                </a:solidFill>
                <a:cs typeface="Arial" pitchFamily="34" charset="0"/>
              </a:rPr>
              <a:t> Matte 19IT</a:t>
            </a:r>
          </a:p>
          <a:p>
            <a:pPr marL="342900" indent="-342900">
              <a:buFont typeface="Arial" panose="020B0604020202020204" pitchFamily="34" charset="0"/>
              <a:buChar char="•"/>
            </a:pPr>
            <a:r>
              <a:rPr lang="en-US" altLang="ko-KR" sz="1867" dirty="0" err="1">
                <a:solidFill>
                  <a:schemeClr val="accent1">
                    <a:lumMod val="50000"/>
                  </a:schemeClr>
                </a:solidFill>
                <a:cs typeface="Arial" pitchFamily="34" charset="0"/>
              </a:rPr>
              <a:t>Rushikesh</a:t>
            </a:r>
            <a:r>
              <a:rPr lang="en-US" altLang="ko-KR" sz="1867" dirty="0">
                <a:solidFill>
                  <a:schemeClr val="accent1">
                    <a:lumMod val="50000"/>
                  </a:schemeClr>
                </a:solidFill>
                <a:cs typeface="Arial" pitchFamily="34" charset="0"/>
              </a:rPr>
              <a:t> </a:t>
            </a:r>
            <a:r>
              <a:rPr lang="en-US" altLang="ko-KR" sz="1867" dirty="0" err="1">
                <a:solidFill>
                  <a:schemeClr val="accent1">
                    <a:lumMod val="50000"/>
                  </a:schemeClr>
                </a:solidFill>
                <a:cs typeface="Arial" pitchFamily="34" charset="0"/>
              </a:rPr>
              <a:t>Kshirsagar</a:t>
            </a:r>
            <a:r>
              <a:rPr lang="en-US" altLang="ko-KR" sz="1867" dirty="0">
                <a:solidFill>
                  <a:schemeClr val="accent1">
                    <a:lumMod val="50000"/>
                  </a:schemeClr>
                </a:solidFill>
                <a:cs typeface="Arial" pitchFamily="34" charset="0"/>
              </a:rPr>
              <a:t> 19IT1056</a:t>
            </a:r>
          </a:p>
          <a:p>
            <a:pPr marL="342900" indent="-342900">
              <a:buFont typeface="Arial" panose="020B0604020202020204" pitchFamily="34" charset="0"/>
              <a:buChar char="•"/>
            </a:pPr>
            <a:r>
              <a:rPr lang="en-US" altLang="ko-KR" sz="1867" dirty="0">
                <a:solidFill>
                  <a:schemeClr val="accent1">
                    <a:lumMod val="50000"/>
                  </a:schemeClr>
                </a:solidFill>
                <a:cs typeface="Arial" pitchFamily="34" charset="0"/>
              </a:rPr>
              <a:t>Anurag </a:t>
            </a:r>
            <a:r>
              <a:rPr lang="en-US" altLang="ko-KR" sz="1867" dirty="0" err="1">
                <a:solidFill>
                  <a:schemeClr val="accent1">
                    <a:lumMod val="50000"/>
                  </a:schemeClr>
                </a:solidFill>
                <a:cs typeface="Arial" pitchFamily="34" charset="0"/>
              </a:rPr>
              <a:t>Lende</a:t>
            </a:r>
            <a:r>
              <a:rPr lang="en-US" altLang="ko-KR" sz="1867" dirty="0">
                <a:solidFill>
                  <a:schemeClr val="accent1">
                    <a:lumMod val="50000"/>
                  </a:schemeClr>
                </a:solidFill>
                <a:cs typeface="Arial" pitchFamily="34" charset="0"/>
              </a:rPr>
              <a:t> 19IT2006</a:t>
            </a:r>
            <a:endParaRPr lang="ko-KR" altLang="en-US" sz="1867" dirty="0">
              <a:solidFill>
                <a:schemeClr val="accent1">
                  <a:lumMod val="50000"/>
                </a:schemeClr>
              </a:solidFill>
              <a:cs typeface="Arial" pitchFamily="34" charset="0"/>
            </a:endParaRPr>
          </a:p>
        </p:txBody>
      </p:sp>
      <p:grpSp>
        <p:nvGrpSpPr>
          <p:cNvPr id="5" name="Group 4">
            <a:extLst>
              <a:ext uri="{FF2B5EF4-FFF2-40B4-BE49-F238E27FC236}">
                <a16:creationId xmlns:a16="http://schemas.microsoft.com/office/drawing/2014/main" id="{5020D5FB-35C9-4AC0-BE0C-92291B493374}"/>
              </a:ext>
            </a:extLst>
          </p:cNvPr>
          <p:cNvGrpSpPr/>
          <p:nvPr/>
        </p:nvGrpSpPr>
        <p:grpSpPr>
          <a:xfrm>
            <a:off x="6297930" y="2944791"/>
            <a:ext cx="167980" cy="1055579"/>
            <a:chOff x="6583680" y="2944791"/>
            <a:chExt cx="167980" cy="1055579"/>
          </a:xfrm>
        </p:grpSpPr>
        <p:sp>
          <p:nvSpPr>
            <p:cNvPr id="2" name="Rectangle 1">
              <a:extLst>
                <a:ext uri="{FF2B5EF4-FFF2-40B4-BE49-F238E27FC236}">
                  <a16:creationId xmlns:a16="http://schemas.microsoft.com/office/drawing/2014/main" id="{AA1155C4-0332-4DBE-99E5-A86A26574EBC}"/>
                </a:ext>
              </a:extLst>
            </p:cNvPr>
            <p:cNvSpPr/>
            <p:nvPr/>
          </p:nvSpPr>
          <p:spPr>
            <a:xfrm>
              <a:off x="6583680" y="2944791"/>
              <a:ext cx="167980" cy="685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882D33E-0741-469C-BBB7-605D491D2CFD}"/>
                </a:ext>
              </a:extLst>
            </p:cNvPr>
            <p:cNvSpPr/>
            <p:nvPr/>
          </p:nvSpPr>
          <p:spPr>
            <a:xfrm>
              <a:off x="6583680" y="3611749"/>
              <a:ext cx="167980" cy="3886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p:cNvSpPr/>
          <p:nvPr/>
        </p:nvSpPr>
        <p:spPr>
          <a:xfrm>
            <a:off x="6680360" y="3447212"/>
            <a:ext cx="2137124" cy="830997"/>
          </a:xfrm>
          <a:prstGeom prst="rect">
            <a:avLst/>
          </a:prstGeom>
        </p:spPr>
        <p:txBody>
          <a:bodyPr wrap="none">
            <a:spAutoFit/>
          </a:bodyPr>
          <a:lstStyle/>
          <a:p>
            <a:r>
              <a:rPr lang="en-US" altLang="ko-KR" sz="4800" b="1" dirty="0">
                <a:solidFill>
                  <a:schemeClr val="accent4"/>
                </a:solidFill>
                <a:cs typeface="Arial" pitchFamily="34" charset="0"/>
              </a:rPr>
              <a:t>Guide:</a:t>
            </a:r>
            <a:endParaRPr lang="ko-KR" altLang="en-US" sz="4800" b="1" dirty="0">
              <a:solidFill>
                <a:schemeClr val="accent4"/>
              </a:solidFill>
              <a:cs typeface="Arial" pitchFamily="34" charset="0"/>
            </a:endParaRPr>
          </a:p>
        </p:txBody>
      </p:sp>
      <p:sp>
        <p:nvSpPr>
          <p:cNvPr id="7" name="Rectangle 6"/>
          <p:cNvSpPr/>
          <p:nvPr/>
        </p:nvSpPr>
        <p:spPr>
          <a:xfrm>
            <a:off x="6680360" y="4276760"/>
            <a:ext cx="6096000" cy="369332"/>
          </a:xfrm>
          <a:prstGeom prst="rect">
            <a:avLst/>
          </a:prstGeom>
        </p:spPr>
        <p:txBody>
          <a:bodyPr>
            <a:spAutoFit/>
          </a:bodyPr>
          <a:lstStyle/>
          <a:p>
            <a:pPr marL="342900" indent="-342900">
              <a:buFont typeface="Arial" panose="020B0604020202020204" pitchFamily="34" charset="0"/>
              <a:buChar char="•"/>
            </a:pPr>
            <a:r>
              <a:rPr lang="en-US" altLang="ko-KR" dirty="0">
                <a:solidFill>
                  <a:schemeClr val="accent1">
                    <a:lumMod val="50000"/>
                  </a:schemeClr>
                </a:solidFill>
                <a:cs typeface="Arial" pitchFamily="34" charset="0"/>
              </a:rPr>
              <a:t>Jyoti </a:t>
            </a:r>
            <a:r>
              <a:rPr lang="en-US" altLang="ko-KR" dirty="0" err="1">
                <a:solidFill>
                  <a:schemeClr val="accent1">
                    <a:lumMod val="50000"/>
                  </a:schemeClr>
                </a:solidFill>
                <a:cs typeface="Arial" pitchFamily="34" charset="0"/>
              </a:rPr>
              <a:t>Deone</a:t>
            </a:r>
            <a:endParaRPr lang="en-US" altLang="ko-KR" dirty="0">
              <a:solidFill>
                <a:schemeClr val="accent1">
                  <a:lumMod val="50000"/>
                </a:schemeClr>
              </a:solidFill>
              <a:cs typeface="Arial" pitchFamily="34" charset="0"/>
            </a:endParaRPr>
          </a:p>
        </p:txBody>
      </p:sp>
    </p:spTree>
    <p:extLst>
      <p:ext uri="{BB962C8B-B14F-4D97-AF65-F5344CB8AC3E}">
        <p14:creationId xmlns:p14="http://schemas.microsoft.com/office/powerpoint/2010/main" val="211630282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8CA9A152-E411-4488-9980-CB04E316A16D}"/>
              </a:ext>
            </a:extLst>
          </p:cNvPr>
          <p:cNvSpPr txBox="1"/>
          <p:nvPr/>
        </p:nvSpPr>
        <p:spPr>
          <a:xfrm>
            <a:off x="6226812" y="454941"/>
            <a:ext cx="4989896" cy="830997"/>
          </a:xfrm>
          <a:prstGeom prst="rect">
            <a:avLst/>
          </a:prstGeom>
          <a:noFill/>
        </p:spPr>
        <p:txBody>
          <a:bodyPr wrap="square" rtlCol="0" anchor="ctr">
            <a:spAutoFit/>
          </a:bodyPr>
          <a:lstStyle/>
          <a:p>
            <a:r>
              <a:rPr lang="en-US" altLang="ko-KR" sz="4800" dirty="0">
                <a:solidFill>
                  <a:schemeClr val="bg1"/>
                </a:solidFill>
                <a:latin typeface="+mj-lt"/>
                <a:cs typeface="Arial" pitchFamily="34" charset="0"/>
              </a:rPr>
              <a:t>Index:</a:t>
            </a:r>
            <a:endParaRPr lang="ko-KR" altLang="en-US" sz="4800" dirty="0">
              <a:solidFill>
                <a:schemeClr val="bg1"/>
              </a:solidFill>
              <a:latin typeface="+mj-lt"/>
              <a:cs typeface="Arial" pitchFamily="34" charset="0"/>
            </a:endParaRPr>
          </a:p>
        </p:txBody>
      </p:sp>
      <p:sp>
        <p:nvSpPr>
          <p:cNvPr id="2" name="TextBox 1"/>
          <p:cNvSpPr txBox="1"/>
          <p:nvPr/>
        </p:nvSpPr>
        <p:spPr>
          <a:xfrm>
            <a:off x="6226812" y="1285938"/>
            <a:ext cx="4654548" cy="3539430"/>
          </a:xfrm>
          <a:prstGeom prst="rect">
            <a:avLst/>
          </a:prstGeom>
          <a:noFill/>
        </p:spPr>
        <p:txBody>
          <a:bodyPr wrap="square" rtlCol="0">
            <a:spAutoFit/>
          </a:bodyPr>
          <a:lstStyle/>
          <a:p>
            <a:endParaRPr lang="en-US" sz="2800" dirty="0">
              <a:solidFill>
                <a:schemeClr val="bg1"/>
              </a:solidFill>
            </a:endParaRPr>
          </a:p>
          <a:p>
            <a:pPr marL="342900" indent="-342900">
              <a:buAutoNum type="arabicPeriod"/>
            </a:pPr>
            <a:r>
              <a:rPr lang="en-US" sz="2800" dirty="0">
                <a:solidFill>
                  <a:schemeClr val="bg1"/>
                </a:solidFill>
              </a:rPr>
              <a:t>Introduction</a:t>
            </a:r>
          </a:p>
          <a:p>
            <a:pPr marL="342900" indent="-342900">
              <a:buAutoNum type="arabicPeriod"/>
            </a:pPr>
            <a:r>
              <a:rPr lang="en-US" sz="2800">
                <a:solidFill>
                  <a:schemeClr val="bg1"/>
                </a:solidFill>
              </a:rPr>
              <a:t>Objective</a:t>
            </a:r>
            <a:endParaRPr lang="en-US" sz="2800" dirty="0">
              <a:solidFill>
                <a:schemeClr val="bg1"/>
              </a:solidFill>
            </a:endParaRPr>
          </a:p>
          <a:p>
            <a:pPr marL="342900" indent="-342900">
              <a:buAutoNum type="arabicPeriod"/>
            </a:pPr>
            <a:r>
              <a:rPr lang="en-US" sz="2800" dirty="0">
                <a:solidFill>
                  <a:schemeClr val="bg1"/>
                </a:solidFill>
              </a:rPr>
              <a:t>Proposed Methodology</a:t>
            </a:r>
          </a:p>
          <a:p>
            <a:pPr marL="342900" indent="-342900">
              <a:buAutoNum type="arabicPeriod"/>
            </a:pPr>
            <a:r>
              <a:rPr lang="en-US" sz="2800" dirty="0">
                <a:solidFill>
                  <a:schemeClr val="bg1"/>
                </a:solidFill>
              </a:rPr>
              <a:t>Selected Algorithms</a:t>
            </a:r>
          </a:p>
          <a:p>
            <a:pPr marL="342900" indent="-342900">
              <a:buAutoNum type="arabicPeriod"/>
            </a:pPr>
            <a:r>
              <a:rPr lang="en-US" sz="2800" dirty="0">
                <a:solidFill>
                  <a:schemeClr val="bg1"/>
                </a:solidFill>
              </a:rPr>
              <a:t>System Requirements</a:t>
            </a:r>
          </a:p>
          <a:p>
            <a:pPr marL="342900" indent="-342900">
              <a:buAutoNum type="arabicPeriod"/>
            </a:pPr>
            <a:r>
              <a:rPr lang="en-US" sz="2800" dirty="0">
                <a:solidFill>
                  <a:schemeClr val="bg1"/>
                </a:solidFill>
              </a:rPr>
              <a:t>Conclusion</a:t>
            </a:r>
          </a:p>
          <a:p>
            <a:pPr marL="342900" indent="-342900">
              <a:buAutoNum type="arabicPeriod"/>
            </a:pPr>
            <a:r>
              <a:rPr lang="en-US" sz="2800" dirty="0">
                <a:solidFill>
                  <a:schemeClr val="bg1"/>
                </a:solidFill>
              </a:rPr>
              <a:t>References</a:t>
            </a:r>
            <a:endParaRPr lang="en-IN" sz="2800" dirty="0">
              <a:solidFill>
                <a:schemeClr val="bg1"/>
              </a:solidFill>
            </a:endParaRPr>
          </a:p>
        </p:txBody>
      </p:sp>
    </p:spTree>
    <p:extLst>
      <p:ext uri="{BB962C8B-B14F-4D97-AF65-F5344CB8AC3E}">
        <p14:creationId xmlns:p14="http://schemas.microsoft.com/office/powerpoint/2010/main" val="142419522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Introduction</a:t>
            </a:r>
          </a:p>
        </p:txBody>
      </p:sp>
      <p:grpSp>
        <p:nvGrpSpPr>
          <p:cNvPr id="39" name="Group 38">
            <a:extLst>
              <a:ext uri="{FF2B5EF4-FFF2-40B4-BE49-F238E27FC236}">
                <a16:creationId xmlns:a16="http://schemas.microsoft.com/office/drawing/2014/main" id="{5E9D801F-54A5-400B-B020-B8963B2ABC86}"/>
              </a:ext>
            </a:extLst>
          </p:cNvPr>
          <p:cNvGrpSpPr/>
          <p:nvPr/>
        </p:nvGrpSpPr>
        <p:grpSpPr>
          <a:xfrm>
            <a:off x="7699813" y="1632852"/>
            <a:ext cx="4252200" cy="4389441"/>
            <a:chOff x="1375085" y="978743"/>
            <a:chExt cx="4725685" cy="4878208"/>
          </a:xfrm>
        </p:grpSpPr>
        <p:sp>
          <p:nvSpPr>
            <p:cNvPr id="37" name="Graphic 3">
              <a:extLst>
                <a:ext uri="{FF2B5EF4-FFF2-40B4-BE49-F238E27FC236}">
                  <a16:creationId xmlns:a16="http://schemas.microsoft.com/office/drawing/2014/main" id="{6E3A4CC2-93E0-4DA7-9C92-D1F7E3DCFC0A}"/>
                </a:ext>
              </a:extLst>
            </p:cNvPr>
            <p:cNvSpPr/>
            <p:nvPr/>
          </p:nvSpPr>
          <p:spPr>
            <a:xfrm>
              <a:off x="1375085" y="978743"/>
              <a:ext cx="3798875" cy="4878208"/>
            </a:xfrm>
            <a:custGeom>
              <a:avLst/>
              <a:gdLst>
                <a:gd name="connsiteX0" fmla="*/ 2029941 w 2128754"/>
                <a:gd name="connsiteY0" fmla="*/ 2268832 h 2733575"/>
                <a:gd name="connsiteX1" fmla="*/ 1955197 w 2128754"/>
                <a:gd name="connsiteY1" fmla="*/ 2263814 h 2733575"/>
                <a:gd name="connsiteX2" fmla="*/ 1933803 w 2128754"/>
                <a:gd name="connsiteY2" fmla="*/ 2252457 h 2733575"/>
                <a:gd name="connsiteX3" fmla="*/ 1854833 w 2128754"/>
                <a:gd name="connsiteY3" fmla="*/ 2174808 h 2733575"/>
                <a:gd name="connsiteX4" fmla="*/ 1794351 w 2128754"/>
                <a:gd name="connsiteY4" fmla="*/ 2103233 h 2733575"/>
                <a:gd name="connsiteX5" fmla="*/ 1701383 w 2128754"/>
                <a:gd name="connsiteY5" fmla="*/ 1980948 h 2733575"/>
                <a:gd name="connsiteX6" fmla="*/ 1548990 w 2128754"/>
                <a:gd name="connsiteY6" fmla="*/ 1859192 h 2733575"/>
                <a:gd name="connsiteX7" fmla="*/ 1519937 w 2128754"/>
                <a:gd name="connsiteY7" fmla="*/ 1828555 h 2733575"/>
                <a:gd name="connsiteX8" fmla="*/ 1328983 w 2128754"/>
                <a:gd name="connsiteY8" fmla="*/ 1473058 h 2733575"/>
                <a:gd name="connsiteX9" fmla="*/ 1325550 w 2128754"/>
                <a:gd name="connsiteY9" fmla="*/ 1451929 h 2733575"/>
                <a:gd name="connsiteX10" fmla="*/ 1346943 w 2128754"/>
                <a:gd name="connsiteY10" fmla="*/ 1314062 h 2733575"/>
                <a:gd name="connsiteX11" fmla="*/ 1322116 w 2128754"/>
                <a:gd name="connsiteY11" fmla="*/ 1201021 h 2733575"/>
                <a:gd name="connsiteX12" fmla="*/ 1262955 w 2128754"/>
                <a:gd name="connsiteY12" fmla="*/ 1112543 h 2733575"/>
                <a:gd name="connsiteX13" fmla="*/ 1203001 w 2128754"/>
                <a:gd name="connsiteY13" fmla="*/ 1014293 h 2733575"/>
                <a:gd name="connsiteX14" fmla="*/ 1137765 w 2128754"/>
                <a:gd name="connsiteY14" fmla="*/ 736181 h 2733575"/>
                <a:gd name="connsiteX15" fmla="*/ 1138558 w 2128754"/>
                <a:gd name="connsiteY15" fmla="*/ 476029 h 2733575"/>
                <a:gd name="connsiteX16" fmla="*/ 1145160 w 2128754"/>
                <a:gd name="connsiteY16" fmla="*/ 468370 h 2733575"/>
                <a:gd name="connsiteX17" fmla="*/ 1258729 w 2128754"/>
                <a:gd name="connsiteY17" fmla="*/ 450410 h 2733575"/>
                <a:gd name="connsiteX18" fmla="*/ 1363054 w 2128754"/>
                <a:gd name="connsiteY18" fmla="*/ 422678 h 2733575"/>
                <a:gd name="connsiteX19" fmla="*/ 1379693 w 2128754"/>
                <a:gd name="connsiteY19" fmla="*/ 419773 h 2733575"/>
                <a:gd name="connsiteX20" fmla="*/ 1471869 w 2128754"/>
                <a:gd name="connsiteY20" fmla="*/ 439053 h 2733575"/>
                <a:gd name="connsiteX21" fmla="*/ 1586494 w 2128754"/>
                <a:gd name="connsiteY21" fmla="*/ 465729 h 2733575"/>
                <a:gd name="connsiteX22" fmla="*/ 1761601 w 2128754"/>
                <a:gd name="connsiteY22" fmla="*/ 511685 h 2733575"/>
                <a:gd name="connsiteX23" fmla="*/ 1779297 w 2128754"/>
                <a:gd name="connsiteY23" fmla="*/ 531757 h 2733575"/>
                <a:gd name="connsiteX24" fmla="*/ 1832384 w 2128754"/>
                <a:gd name="connsiteY24" fmla="*/ 594880 h 2733575"/>
                <a:gd name="connsiteX25" fmla="*/ 1861964 w 2128754"/>
                <a:gd name="connsiteY25" fmla="*/ 618915 h 2733575"/>
                <a:gd name="connsiteX26" fmla="*/ 1876755 w 2128754"/>
                <a:gd name="connsiteY26" fmla="*/ 632649 h 2733575"/>
                <a:gd name="connsiteX27" fmla="*/ 1901582 w 2128754"/>
                <a:gd name="connsiteY27" fmla="*/ 619971 h 2733575"/>
                <a:gd name="connsiteX28" fmla="*/ 1874906 w 2128754"/>
                <a:gd name="connsiteY28" fmla="*/ 572167 h 2733575"/>
                <a:gd name="connsiteX29" fmla="*/ 1893130 w 2128754"/>
                <a:gd name="connsiteY29" fmla="*/ 582203 h 2733575"/>
                <a:gd name="connsiteX30" fmla="*/ 1923767 w 2128754"/>
                <a:gd name="connsiteY30" fmla="*/ 616274 h 2733575"/>
                <a:gd name="connsiteX31" fmla="*/ 1936973 w 2128754"/>
                <a:gd name="connsiteY31" fmla="*/ 628423 h 2733575"/>
                <a:gd name="connsiteX32" fmla="*/ 1951235 w 2128754"/>
                <a:gd name="connsiteY32" fmla="*/ 625518 h 2733575"/>
                <a:gd name="connsiteX33" fmla="*/ 1954932 w 2128754"/>
                <a:gd name="connsiteY33" fmla="*/ 611255 h 2733575"/>
                <a:gd name="connsiteX34" fmla="*/ 1909769 w 2128754"/>
                <a:gd name="connsiteY34" fmla="*/ 543114 h 2733575"/>
                <a:gd name="connsiteX35" fmla="*/ 1964176 w 2128754"/>
                <a:gd name="connsiteY35" fmla="*/ 588013 h 2733575"/>
                <a:gd name="connsiteX36" fmla="*/ 1977910 w 2128754"/>
                <a:gd name="connsiteY36" fmla="*/ 596201 h 2733575"/>
                <a:gd name="connsiteX37" fmla="*/ 1996662 w 2128754"/>
                <a:gd name="connsiteY37" fmla="*/ 583259 h 2733575"/>
                <a:gd name="connsiteX38" fmla="*/ 1985041 w 2128754"/>
                <a:gd name="connsiteY38" fmla="*/ 557904 h 2733575"/>
                <a:gd name="connsiteX39" fmla="*/ 1955989 w 2128754"/>
                <a:gd name="connsiteY39" fmla="*/ 529644 h 2733575"/>
                <a:gd name="connsiteX40" fmla="*/ 1979231 w 2128754"/>
                <a:gd name="connsiteY40" fmla="*/ 544435 h 2733575"/>
                <a:gd name="connsiteX41" fmla="*/ 1995342 w 2128754"/>
                <a:gd name="connsiteY41" fmla="*/ 535983 h 2733575"/>
                <a:gd name="connsiteX42" fmla="*/ 1976061 w 2128754"/>
                <a:gd name="connsiteY42" fmla="*/ 501384 h 2733575"/>
                <a:gd name="connsiteX43" fmla="*/ 1924295 w 2128754"/>
                <a:gd name="connsiteY43" fmla="*/ 463088 h 2733575"/>
                <a:gd name="connsiteX44" fmla="*/ 1840571 w 2128754"/>
                <a:gd name="connsiteY44" fmla="*/ 420301 h 2733575"/>
                <a:gd name="connsiteX45" fmla="*/ 1821819 w 2128754"/>
                <a:gd name="connsiteY45" fmla="*/ 410793 h 2733575"/>
                <a:gd name="connsiteX46" fmla="*/ 1787748 w 2128754"/>
                <a:gd name="connsiteY46" fmla="*/ 397323 h 2733575"/>
                <a:gd name="connsiteX47" fmla="*/ 1754470 w 2128754"/>
                <a:gd name="connsiteY47" fmla="*/ 391777 h 2733575"/>
                <a:gd name="connsiteX48" fmla="*/ 1692404 w 2128754"/>
                <a:gd name="connsiteY48" fmla="*/ 366158 h 2733575"/>
                <a:gd name="connsiteX49" fmla="*/ 1596530 w 2128754"/>
                <a:gd name="connsiteY49" fmla="*/ 330767 h 2733575"/>
                <a:gd name="connsiteX50" fmla="*/ 1518089 w 2128754"/>
                <a:gd name="connsiteY50" fmla="*/ 303299 h 2733575"/>
                <a:gd name="connsiteX51" fmla="*/ 1419046 w 2128754"/>
                <a:gd name="connsiteY51" fmla="*/ 285075 h 2733575"/>
                <a:gd name="connsiteX52" fmla="*/ 1305741 w 2128754"/>
                <a:gd name="connsiteY52" fmla="*/ 275831 h 2733575"/>
                <a:gd name="connsiteX53" fmla="*/ 1162064 w 2128754"/>
                <a:gd name="connsiteY53" fmla="*/ 266851 h 2733575"/>
                <a:gd name="connsiteX54" fmla="*/ 1117693 w 2128754"/>
                <a:gd name="connsiteY54" fmla="*/ 264210 h 2733575"/>
                <a:gd name="connsiteX55" fmla="*/ 1070680 w 2128754"/>
                <a:gd name="connsiteY55" fmla="*/ 255230 h 2733575"/>
                <a:gd name="connsiteX56" fmla="*/ 952357 w 2128754"/>
                <a:gd name="connsiteY56" fmla="*/ 272134 h 2733575"/>
                <a:gd name="connsiteX57" fmla="*/ 906930 w 2128754"/>
                <a:gd name="connsiteY57" fmla="*/ 287452 h 2733575"/>
                <a:gd name="connsiteX58" fmla="*/ 870218 w 2128754"/>
                <a:gd name="connsiteY58" fmla="*/ 291414 h 2733575"/>
                <a:gd name="connsiteX59" fmla="*/ 835883 w 2128754"/>
                <a:gd name="connsiteY59" fmla="*/ 291414 h 2733575"/>
                <a:gd name="connsiteX60" fmla="*/ 824791 w 2128754"/>
                <a:gd name="connsiteY60" fmla="*/ 288245 h 2733575"/>
                <a:gd name="connsiteX61" fmla="*/ 811585 w 2128754"/>
                <a:gd name="connsiteY61" fmla="*/ 246515 h 2733575"/>
                <a:gd name="connsiteX62" fmla="*/ 810528 w 2128754"/>
                <a:gd name="connsiteY62" fmla="*/ 228555 h 2733575"/>
                <a:gd name="connsiteX63" fmla="*/ 813434 w 2128754"/>
                <a:gd name="connsiteY63" fmla="*/ 176525 h 2733575"/>
                <a:gd name="connsiteX64" fmla="*/ 769327 w 2128754"/>
                <a:gd name="connsiteY64" fmla="*/ 48958 h 2733575"/>
                <a:gd name="connsiteX65" fmla="*/ 699865 w 2128754"/>
                <a:gd name="connsiteY65" fmla="*/ 5643 h 2733575"/>
                <a:gd name="connsiteX66" fmla="*/ 564639 w 2128754"/>
                <a:gd name="connsiteY66" fmla="*/ 24659 h 2733575"/>
                <a:gd name="connsiteX67" fmla="*/ 493592 w 2128754"/>
                <a:gd name="connsiteY67" fmla="*/ 90688 h 2733575"/>
                <a:gd name="connsiteX68" fmla="*/ 485405 w 2128754"/>
                <a:gd name="connsiteY68" fmla="*/ 139813 h 2733575"/>
                <a:gd name="connsiteX69" fmla="*/ 494121 w 2128754"/>
                <a:gd name="connsiteY69" fmla="*/ 164904 h 2733575"/>
                <a:gd name="connsiteX70" fmla="*/ 493064 w 2128754"/>
                <a:gd name="connsiteY70" fmla="*/ 192900 h 2733575"/>
                <a:gd name="connsiteX71" fmla="*/ 499139 w 2128754"/>
                <a:gd name="connsiteY71" fmla="*/ 235422 h 2733575"/>
                <a:gd name="connsiteX72" fmla="*/ 503629 w 2128754"/>
                <a:gd name="connsiteY72" fmla="*/ 284811 h 2733575"/>
                <a:gd name="connsiteX73" fmla="*/ 506270 w 2128754"/>
                <a:gd name="connsiteY73" fmla="*/ 312279 h 2733575"/>
                <a:gd name="connsiteX74" fmla="*/ 530040 w 2128754"/>
                <a:gd name="connsiteY74" fmla="*/ 326541 h 2733575"/>
                <a:gd name="connsiteX75" fmla="*/ 536115 w 2128754"/>
                <a:gd name="connsiteY75" fmla="*/ 341595 h 2733575"/>
                <a:gd name="connsiteX76" fmla="*/ 559092 w 2128754"/>
                <a:gd name="connsiteY76" fmla="*/ 340803 h 2733575"/>
                <a:gd name="connsiteX77" fmla="*/ 540605 w 2128754"/>
                <a:gd name="connsiteY77" fmla="*/ 356650 h 2733575"/>
                <a:gd name="connsiteX78" fmla="*/ 547471 w 2128754"/>
                <a:gd name="connsiteY78" fmla="*/ 392305 h 2733575"/>
                <a:gd name="connsiteX79" fmla="*/ 578637 w 2128754"/>
                <a:gd name="connsiteY79" fmla="*/ 418453 h 2733575"/>
                <a:gd name="connsiteX80" fmla="*/ 602671 w 2128754"/>
                <a:gd name="connsiteY80" fmla="*/ 413434 h 2733575"/>
                <a:gd name="connsiteX81" fmla="*/ 644401 w 2128754"/>
                <a:gd name="connsiteY81" fmla="*/ 404983 h 2733575"/>
                <a:gd name="connsiteX82" fmla="*/ 673718 w 2128754"/>
                <a:gd name="connsiteY82" fmla="*/ 420301 h 2733575"/>
                <a:gd name="connsiteX83" fmla="*/ 689829 w 2128754"/>
                <a:gd name="connsiteY83" fmla="*/ 463880 h 2733575"/>
                <a:gd name="connsiteX84" fmla="*/ 682698 w 2128754"/>
                <a:gd name="connsiteY84" fmla="*/ 481312 h 2733575"/>
                <a:gd name="connsiteX85" fmla="*/ 665794 w 2128754"/>
                <a:gd name="connsiteY85" fmla="*/ 492140 h 2733575"/>
                <a:gd name="connsiteX86" fmla="*/ 544038 w 2128754"/>
                <a:gd name="connsiteY86" fmla="*/ 652457 h 2733575"/>
                <a:gd name="connsiteX87" fmla="*/ 509703 w 2128754"/>
                <a:gd name="connsiteY87" fmla="*/ 717693 h 2733575"/>
                <a:gd name="connsiteX88" fmla="*/ 502836 w 2128754"/>
                <a:gd name="connsiteY88" fmla="*/ 738822 h 2733575"/>
                <a:gd name="connsiteX89" fmla="*/ 499931 w 2128754"/>
                <a:gd name="connsiteY89" fmla="*/ 752028 h 2733575"/>
                <a:gd name="connsiteX90" fmla="*/ 468766 w 2128754"/>
                <a:gd name="connsiteY90" fmla="*/ 806699 h 2733575"/>
                <a:gd name="connsiteX91" fmla="*/ 448429 w 2128754"/>
                <a:gd name="connsiteY91" fmla="*/ 813831 h 2733575"/>
                <a:gd name="connsiteX92" fmla="*/ 358894 w 2128754"/>
                <a:gd name="connsiteY92" fmla="*/ 779760 h 2733575"/>
                <a:gd name="connsiteX93" fmla="*/ 326408 w 2128754"/>
                <a:gd name="connsiteY93" fmla="*/ 759951 h 2733575"/>
                <a:gd name="connsiteX94" fmla="*/ 243213 w 2128754"/>
                <a:gd name="connsiteY94" fmla="*/ 672794 h 2733575"/>
                <a:gd name="connsiteX95" fmla="*/ 237138 w 2128754"/>
                <a:gd name="connsiteY95" fmla="*/ 648231 h 2733575"/>
                <a:gd name="connsiteX96" fmla="*/ 246646 w 2128754"/>
                <a:gd name="connsiteY96" fmla="*/ 570318 h 2733575"/>
                <a:gd name="connsiteX97" fmla="*/ 259852 w 2128754"/>
                <a:gd name="connsiteY97" fmla="*/ 533606 h 2733575"/>
                <a:gd name="connsiteX98" fmla="*/ 264342 w 2128754"/>
                <a:gd name="connsiteY98" fmla="*/ 519344 h 2733575"/>
                <a:gd name="connsiteX99" fmla="*/ 248759 w 2128754"/>
                <a:gd name="connsiteY99" fmla="*/ 510100 h 2733575"/>
                <a:gd name="connsiteX100" fmla="*/ 204124 w 2128754"/>
                <a:gd name="connsiteY100" fmla="*/ 543906 h 2733575"/>
                <a:gd name="connsiteX101" fmla="*/ 200955 w 2128754"/>
                <a:gd name="connsiteY101" fmla="*/ 559225 h 2733575"/>
                <a:gd name="connsiteX102" fmla="*/ 165563 w 2128754"/>
                <a:gd name="connsiteY102" fmla="*/ 508251 h 2733575"/>
                <a:gd name="connsiteX103" fmla="*/ 130700 w 2128754"/>
                <a:gd name="connsiteY103" fmla="*/ 449882 h 2733575"/>
                <a:gd name="connsiteX104" fmla="*/ 105345 w 2128754"/>
                <a:gd name="connsiteY104" fmla="*/ 431394 h 2733575"/>
                <a:gd name="connsiteX105" fmla="*/ 94517 w 2128754"/>
                <a:gd name="connsiteY105" fmla="*/ 450410 h 2733575"/>
                <a:gd name="connsiteX106" fmla="*/ 113005 w 2128754"/>
                <a:gd name="connsiteY106" fmla="*/ 495045 h 2733575"/>
                <a:gd name="connsiteX107" fmla="*/ 80255 w 2128754"/>
                <a:gd name="connsiteY107" fmla="*/ 439053 h 2733575"/>
                <a:gd name="connsiteX108" fmla="*/ 58333 w 2128754"/>
                <a:gd name="connsiteY108" fmla="*/ 437205 h 2733575"/>
                <a:gd name="connsiteX109" fmla="*/ 53843 w 2128754"/>
                <a:gd name="connsiteY109" fmla="*/ 455428 h 2733575"/>
                <a:gd name="connsiteX110" fmla="*/ 61503 w 2128754"/>
                <a:gd name="connsiteY110" fmla="*/ 474180 h 2733575"/>
                <a:gd name="connsiteX111" fmla="*/ 81047 w 2128754"/>
                <a:gd name="connsiteY111" fmla="*/ 513269 h 2733575"/>
                <a:gd name="connsiteX112" fmla="*/ 57541 w 2128754"/>
                <a:gd name="connsiteY112" fmla="*/ 473916 h 2733575"/>
                <a:gd name="connsiteX113" fmla="*/ 37996 w 2128754"/>
                <a:gd name="connsiteY113" fmla="*/ 463352 h 2733575"/>
                <a:gd name="connsiteX114" fmla="*/ 31658 w 2128754"/>
                <a:gd name="connsiteY114" fmla="*/ 484745 h 2733575"/>
                <a:gd name="connsiteX115" fmla="*/ 49882 w 2128754"/>
                <a:gd name="connsiteY115" fmla="*/ 525154 h 2733575"/>
                <a:gd name="connsiteX116" fmla="*/ 76029 w 2128754"/>
                <a:gd name="connsiteY116" fmla="*/ 568997 h 2733575"/>
                <a:gd name="connsiteX117" fmla="*/ 76029 w 2128754"/>
                <a:gd name="connsiteY117" fmla="*/ 581939 h 2733575"/>
                <a:gd name="connsiteX118" fmla="*/ 63351 w 2128754"/>
                <a:gd name="connsiteY118" fmla="*/ 580618 h 2733575"/>
                <a:gd name="connsiteX119" fmla="*/ 25055 w 2128754"/>
                <a:gd name="connsiteY119" fmla="*/ 548396 h 2733575"/>
                <a:gd name="connsiteX120" fmla="*/ 3926 w 2128754"/>
                <a:gd name="connsiteY120" fmla="*/ 546548 h 2733575"/>
                <a:gd name="connsiteX121" fmla="*/ 4454 w 2128754"/>
                <a:gd name="connsiteY121" fmla="*/ 566092 h 2733575"/>
                <a:gd name="connsiteX122" fmla="*/ 71803 w 2128754"/>
                <a:gd name="connsiteY122" fmla="*/ 628951 h 2733575"/>
                <a:gd name="connsiteX123" fmla="*/ 106930 w 2128754"/>
                <a:gd name="connsiteY123" fmla="*/ 675699 h 2733575"/>
                <a:gd name="connsiteX124" fmla="*/ 127267 w 2128754"/>
                <a:gd name="connsiteY124" fmla="*/ 700262 h 2733575"/>
                <a:gd name="connsiteX125" fmla="*/ 203860 w 2128754"/>
                <a:gd name="connsiteY125" fmla="*/ 792701 h 2733575"/>
                <a:gd name="connsiteX126" fmla="*/ 347538 w 2128754"/>
                <a:gd name="connsiteY126" fmla="*/ 959621 h 2733575"/>
                <a:gd name="connsiteX127" fmla="*/ 424659 w 2128754"/>
                <a:gd name="connsiteY127" fmla="*/ 1021688 h 2733575"/>
                <a:gd name="connsiteX128" fmla="*/ 484612 w 2128754"/>
                <a:gd name="connsiteY128" fmla="*/ 1023008 h 2733575"/>
                <a:gd name="connsiteX129" fmla="*/ 490423 w 2128754"/>
                <a:gd name="connsiteY129" fmla="*/ 1018518 h 2733575"/>
                <a:gd name="connsiteX130" fmla="*/ 545887 w 2128754"/>
                <a:gd name="connsiteY130" fmla="*/ 967280 h 2733575"/>
                <a:gd name="connsiteX131" fmla="*/ 621687 w 2128754"/>
                <a:gd name="connsiteY131" fmla="*/ 890688 h 2733575"/>
                <a:gd name="connsiteX132" fmla="*/ 695903 w 2128754"/>
                <a:gd name="connsiteY132" fmla="*/ 810133 h 2733575"/>
                <a:gd name="connsiteX133" fmla="*/ 702506 w 2128754"/>
                <a:gd name="connsiteY133" fmla="*/ 811189 h 2733575"/>
                <a:gd name="connsiteX134" fmla="*/ 717825 w 2128754"/>
                <a:gd name="connsiteY134" fmla="*/ 835488 h 2733575"/>
                <a:gd name="connsiteX135" fmla="*/ 767214 w 2128754"/>
                <a:gd name="connsiteY135" fmla="*/ 925022 h 2733575"/>
                <a:gd name="connsiteX136" fmla="*/ 835619 w 2128754"/>
                <a:gd name="connsiteY136" fmla="*/ 1055230 h 2733575"/>
                <a:gd name="connsiteX137" fmla="*/ 845391 w 2128754"/>
                <a:gd name="connsiteY137" fmla="*/ 1076623 h 2733575"/>
                <a:gd name="connsiteX138" fmla="*/ 859654 w 2128754"/>
                <a:gd name="connsiteY138" fmla="*/ 1163253 h 2733575"/>
                <a:gd name="connsiteX139" fmla="*/ 847504 w 2128754"/>
                <a:gd name="connsiteY139" fmla="*/ 1180156 h 2733575"/>
                <a:gd name="connsiteX140" fmla="*/ 759819 w 2128754"/>
                <a:gd name="connsiteY140" fmla="*/ 1202077 h 2733575"/>
                <a:gd name="connsiteX141" fmla="*/ 648891 w 2128754"/>
                <a:gd name="connsiteY141" fmla="*/ 1242487 h 2733575"/>
                <a:gd name="connsiteX142" fmla="*/ 538492 w 2128754"/>
                <a:gd name="connsiteY142" fmla="*/ 1287650 h 2733575"/>
                <a:gd name="connsiteX143" fmla="*/ 429413 w 2128754"/>
                <a:gd name="connsiteY143" fmla="*/ 1349981 h 2733575"/>
                <a:gd name="connsiteX144" fmla="*/ 387155 w 2128754"/>
                <a:gd name="connsiteY144" fmla="*/ 1467511 h 2733575"/>
                <a:gd name="connsiteX145" fmla="*/ 428884 w 2128754"/>
                <a:gd name="connsiteY145" fmla="*/ 1563649 h 2733575"/>
                <a:gd name="connsiteX146" fmla="*/ 659456 w 2128754"/>
                <a:gd name="connsiteY146" fmla="*/ 1879793 h 2733575"/>
                <a:gd name="connsiteX147" fmla="*/ 680321 w 2128754"/>
                <a:gd name="connsiteY147" fmla="*/ 1909373 h 2733575"/>
                <a:gd name="connsiteX148" fmla="*/ 721522 w 2128754"/>
                <a:gd name="connsiteY148" fmla="*/ 1998380 h 2733575"/>
                <a:gd name="connsiteX149" fmla="*/ 720994 w 2128754"/>
                <a:gd name="connsiteY149" fmla="*/ 2001021 h 2733575"/>
                <a:gd name="connsiteX150" fmla="*/ 717825 w 2128754"/>
                <a:gd name="connsiteY150" fmla="*/ 1998380 h 2733575"/>
                <a:gd name="connsiteX151" fmla="*/ 676359 w 2128754"/>
                <a:gd name="connsiteY151" fmla="*/ 1953745 h 2733575"/>
                <a:gd name="connsiteX152" fmla="*/ 666587 w 2128754"/>
                <a:gd name="connsiteY152" fmla="*/ 1952952 h 2733575"/>
                <a:gd name="connsiteX153" fmla="*/ 666058 w 2128754"/>
                <a:gd name="connsiteY153" fmla="*/ 1962724 h 2733575"/>
                <a:gd name="connsiteX154" fmla="*/ 673982 w 2128754"/>
                <a:gd name="connsiteY154" fmla="*/ 1971176 h 2733575"/>
                <a:gd name="connsiteX155" fmla="*/ 682962 w 2128754"/>
                <a:gd name="connsiteY155" fmla="*/ 1978571 h 2733575"/>
                <a:gd name="connsiteX156" fmla="*/ 707788 w 2128754"/>
                <a:gd name="connsiteY156" fmla="*/ 2020829 h 2733575"/>
                <a:gd name="connsiteX157" fmla="*/ 702770 w 2128754"/>
                <a:gd name="connsiteY157" fmla="*/ 2048297 h 2733575"/>
                <a:gd name="connsiteX158" fmla="*/ 671869 w 2128754"/>
                <a:gd name="connsiteY158" fmla="*/ 2054372 h 2733575"/>
                <a:gd name="connsiteX159" fmla="*/ 614556 w 2128754"/>
                <a:gd name="connsiteY159" fmla="*/ 2038789 h 2733575"/>
                <a:gd name="connsiteX160" fmla="*/ 604520 w 2128754"/>
                <a:gd name="connsiteY160" fmla="*/ 2041958 h 2733575"/>
                <a:gd name="connsiteX161" fmla="*/ 611387 w 2128754"/>
                <a:gd name="connsiteY161" fmla="*/ 2051731 h 2733575"/>
                <a:gd name="connsiteX162" fmla="*/ 690621 w 2128754"/>
                <a:gd name="connsiteY162" fmla="*/ 2074708 h 2733575"/>
                <a:gd name="connsiteX163" fmla="*/ 677415 w 2128754"/>
                <a:gd name="connsiteY163" fmla="*/ 2096630 h 2733575"/>
                <a:gd name="connsiteX164" fmla="*/ 669492 w 2128754"/>
                <a:gd name="connsiteY164" fmla="*/ 2117231 h 2733575"/>
                <a:gd name="connsiteX165" fmla="*/ 635157 w 2128754"/>
                <a:gd name="connsiteY165" fmla="*/ 2169261 h 2733575"/>
                <a:gd name="connsiteX166" fmla="*/ 552754 w 2128754"/>
                <a:gd name="connsiteY166" fmla="*/ 2205709 h 2733575"/>
                <a:gd name="connsiteX167" fmla="*/ 533738 w 2128754"/>
                <a:gd name="connsiteY167" fmla="*/ 2242157 h 2733575"/>
                <a:gd name="connsiteX168" fmla="*/ 563846 w 2128754"/>
                <a:gd name="connsiteY168" fmla="*/ 2267511 h 2733575"/>
                <a:gd name="connsiteX169" fmla="*/ 710429 w 2128754"/>
                <a:gd name="connsiteY169" fmla="*/ 2254042 h 2733575"/>
                <a:gd name="connsiteX170" fmla="*/ 773553 w 2128754"/>
                <a:gd name="connsiteY170" fmla="*/ 2231856 h 2733575"/>
                <a:gd name="connsiteX171" fmla="*/ 921984 w 2128754"/>
                <a:gd name="connsiteY171" fmla="*/ 2178769 h 2733575"/>
                <a:gd name="connsiteX172" fmla="*/ 972430 w 2128754"/>
                <a:gd name="connsiteY172" fmla="*/ 2151566 h 2733575"/>
                <a:gd name="connsiteX173" fmla="*/ 989333 w 2128754"/>
                <a:gd name="connsiteY173" fmla="*/ 2134398 h 2733575"/>
                <a:gd name="connsiteX174" fmla="*/ 987749 w 2128754"/>
                <a:gd name="connsiteY174" fmla="*/ 2115382 h 2733575"/>
                <a:gd name="connsiteX175" fmla="*/ 952093 w 2128754"/>
                <a:gd name="connsiteY175" fmla="*/ 2063616 h 2733575"/>
                <a:gd name="connsiteX176" fmla="*/ 923041 w 2128754"/>
                <a:gd name="connsiteY176" fmla="*/ 2023735 h 2733575"/>
                <a:gd name="connsiteX177" fmla="*/ 889763 w 2128754"/>
                <a:gd name="connsiteY177" fmla="*/ 1990984 h 2733575"/>
                <a:gd name="connsiteX178" fmla="*/ 858861 w 2128754"/>
                <a:gd name="connsiteY178" fmla="*/ 1947142 h 2733575"/>
                <a:gd name="connsiteX179" fmla="*/ 821093 w 2128754"/>
                <a:gd name="connsiteY179" fmla="*/ 1882170 h 2733575"/>
                <a:gd name="connsiteX180" fmla="*/ 759555 w 2128754"/>
                <a:gd name="connsiteY180" fmla="*/ 1770186 h 2733575"/>
                <a:gd name="connsiteX181" fmla="*/ 725748 w 2128754"/>
                <a:gd name="connsiteY181" fmla="*/ 1675105 h 2733575"/>
                <a:gd name="connsiteX182" fmla="*/ 709109 w 2128754"/>
                <a:gd name="connsiteY182" fmla="*/ 1620961 h 2733575"/>
                <a:gd name="connsiteX183" fmla="*/ 643609 w 2128754"/>
                <a:gd name="connsiteY183" fmla="*/ 1517165 h 2733575"/>
                <a:gd name="connsiteX184" fmla="*/ 635949 w 2128754"/>
                <a:gd name="connsiteY184" fmla="*/ 1507128 h 2733575"/>
                <a:gd name="connsiteX185" fmla="*/ 792041 w 2128754"/>
                <a:gd name="connsiteY185" fmla="*/ 1524560 h 2733575"/>
                <a:gd name="connsiteX186" fmla="*/ 990654 w 2128754"/>
                <a:gd name="connsiteY186" fmla="*/ 1507393 h 2733575"/>
                <a:gd name="connsiteX187" fmla="*/ 1002275 w 2128754"/>
                <a:gd name="connsiteY187" fmla="*/ 1512939 h 2733575"/>
                <a:gd name="connsiteX188" fmla="*/ 1039779 w 2128754"/>
                <a:gd name="connsiteY188" fmla="*/ 1572893 h 2733575"/>
                <a:gd name="connsiteX189" fmla="*/ 1190852 w 2128754"/>
                <a:gd name="connsiteY189" fmla="*/ 1758036 h 2733575"/>
                <a:gd name="connsiteX190" fmla="*/ 1274840 w 2128754"/>
                <a:gd name="connsiteY190" fmla="*/ 1858664 h 2733575"/>
                <a:gd name="connsiteX191" fmla="*/ 1320268 w 2128754"/>
                <a:gd name="connsiteY191" fmla="*/ 1932087 h 2733575"/>
                <a:gd name="connsiteX192" fmla="*/ 1398709 w 2128754"/>
                <a:gd name="connsiteY192" fmla="*/ 1997323 h 2733575"/>
                <a:gd name="connsiteX193" fmla="*/ 1443873 w 2128754"/>
                <a:gd name="connsiteY193" fmla="*/ 2022678 h 2733575"/>
                <a:gd name="connsiteX194" fmla="*/ 1702440 w 2128754"/>
                <a:gd name="connsiteY194" fmla="*/ 2235554 h 2733575"/>
                <a:gd name="connsiteX195" fmla="*/ 1842156 w 2128754"/>
                <a:gd name="connsiteY195" fmla="*/ 2380024 h 2733575"/>
                <a:gd name="connsiteX196" fmla="*/ 1847438 w 2128754"/>
                <a:gd name="connsiteY196" fmla="*/ 2389004 h 2733575"/>
                <a:gd name="connsiteX197" fmla="*/ 1845589 w 2128754"/>
                <a:gd name="connsiteY197" fmla="*/ 2389796 h 2733575"/>
                <a:gd name="connsiteX198" fmla="*/ 1818914 w 2128754"/>
                <a:gd name="connsiteY198" fmla="*/ 2401681 h 2733575"/>
                <a:gd name="connsiteX199" fmla="*/ 1828950 w 2128754"/>
                <a:gd name="connsiteY199" fmla="*/ 2426244 h 2733575"/>
                <a:gd name="connsiteX200" fmla="*/ 1847702 w 2128754"/>
                <a:gd name="connsiteY200" fmla="*/ 2447637 h 2733575"/>
                <a:gd name="connsiteX201" fmla="*/ 1852192 w 2128754"/>
                <a:gd name="connsiteY201" fmla="*/ 2453447 h 2733575"/>
                <a:gd name="connsiteX202" fmla="*/ 1872001 w 2128754"/>
                <a:gd name="connsiteY202" fmla="*/ 2491480 h 2733575"/>
                <a:gd name="connsiteX203" fmla="*/ 1882301 w 2128754"/>
                <a:gd name="connsiteY203" fmla="*/ 2536907 h 2733575"/>
                <a:gd name="connsiteX204" fmla="*/ 1910825 w 2128754"/>
                <a:gd name="connsiteY204" fmla="*/ 2545887 h 2733575"/>
                <a:gd name="connsiteX205" fmla="*/ 1916372 w 2128754"/>
                <a:gd name="connsiteY205" fmla="*/ 2544831 h 2733575"/>
                <a:gd name="connsiteX206" fmla="*/ 1922711 w 2128754"/>
                <a:gd name="connsiteY206" fmla="*/ 2571770 h 2733575"/>
                <a:gd name="connsiteX207" fmla="*/ 1931690 w 2128754"/>
                <a:gd name="connsiteY207" fmla="*/ 2609802 h 2733575"/>
                <a:gd name="connsiteX208" fmla="*/ 1919277 w 2128754"/>
                <a:gd name="connsiteY208" fmla="*/ 2660248 h 2733575"/>
                <a:gd name="connsiteX209" fmla="*/ 1909241 w 2128754"/>
                <a:gd name="connsiteY209" fmla="*/ 2693791 h 2733575"/>
                <a:gd name="connsiteX210" fmla="*/ 1925616 w 2128754"/>
                <a:gd name="connsiteY210" fmla="*/ 2734464 h 2733575"/>
                <a:gd name="connsiteX211" fmla="*/ 1949914 w 2128754"/>
                <a:gd name="connsiteY211" fmla="*/ 2734464 h 2733575"/>
                <a:gd name="connsiteX212" fmla="*/ 1965761 w 2128754"/>
                <a:gd name="connsiteY212" fmla="*/ 2728654 h 2733575"/>
                <a:gd name="connsiteX213" fmla="*/ 2012773 w 2128754"/>
                <a:gd name="connsiteY213" fmla="*/ 2682698 h 2733575"/>
                <a:gd name="connsiteX214" fmla="*/ 2044467 w 2128754"/>
                <a:gd name="connsiteY214" fmla="*/ 2620103 h 2733575"/>
                <a:gd name="connsiteX215" fmla="*/ 2072199 w 2128754"/>
                <a:gd name="connsiteY215" fmla="*/ 2538492 h 2733575"/>
                <a:gd name="connsiteX216" fmla="*/ 2104685 w 2128754"/>
                <a:gd name="connsiteY216" fmla="*/ 2409604 h 2733575"/>
                <a:gd name="connsiteX217" fmla="*/ 2128455 w 2128754"/>
                <a:gd name="connsiteY217" fmla="*/ 2306600 h 2733575"/>
                <a:gd name="connsiteX218" fmla="*/ 2029941 w 2128754"/>
                <a:gd name="connsiteY218" fmla="*/ 2268832 h 2733575"/>
                <a:gd name="connsiteX219" fmla="*/ 65200 w 2128754"/>
                <a:gd name="connsiteY219" fmla="*/ 483689 h 2733575"/>
                <a:gd name="connsiteX220" fmla="*/ 67841 w 2128754"/>
                <a:gd name="connsiteY220" fmla="*/ 488179 h 2733575"/>
                <a:gd name="connsiteX221" fmla="*/ 65200 w 2128754"/>
                <a:gd name="connsiteY221" fmla="*/ 483689 h 2733575"/>
                <a:gd name="connsiteX222" fmla="*/ 1847966 w 2128754"/>
                <a:gd name="connsiteY222" fmla="*/ 2414094 h 2733575"/>
                <a:gd name="connsiteX223" fmla="*/ 1835817 w 2128754"/>
                <a:gd name="connsiteY223" fmla="*/ 2408284 h 2733575"/>
                <a:gd name="connsiteX224" fmla="*/ 1837666 w 2128754"/>
                <a:gd name="connsiteY224" fmla="*/ 2406435 h 2733575"/>
                <a:gd name="connsiteX225" fmla="*/ 1849815 w 2128754"/>
                <a:gd name="connsiteY225" fmla="*/ 2413566 h 2733575"/>
                <a:gd name="connsiteX226" fmla="*/ 1847966 w 2128754"/>
                <a:gd name="connsiteY226" fmla="*/ 2414094 h 2733575"/>
                <a:gd name="connsiteX227" fmla="*/ 1891017 w 2128754"/>
                <a:gd name="connsiteY227" fmla="*/ 2500724 h 2733575"/>
                <a:gd name="connsiteX228" fmla="*/ 1901846 w 2128754"/>
                <a:gd name="connsiteY228" fmla="*/ 2530833 h 2733575"/>
                <a:gd name="connsiteX229" fmla="*/ 1891017 w 2128754"/>
                <a:gd name="connsiteY229" fmla="*/ 2500724 h 273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2128754" h="2733575">
                  <a:moveTo>
                    <a:pt x="2029941" y="2268832"/>
                  </a:moveTo>
                  <a:cubicBezTo>
                    <a:pt x="2003529" y="2269889"/>
                    <a:pt x="1980816" y="2268040"/>
                    <a:pt x="1955197" y="2263814"/>
                  </a:cubicBezTo>
                  <a:cubicBezTo>
                    <a:pt x="1946481" y="2262229"/>
                    <a:pt x="1939878" y="2258532"/>
                    <a:pt x="1933803" y="2252457"/>
                  </a:cubicBezTo>
                  <a:cubicBezTo>
                    <a:pt x="1907920" y="2226310"/>
                    <a:pt x="1881509" y="2200427"/>
                    <a:pt x="1854833" y="2174808"/>
                  </a:cubicBezTo>
                  <a:cubicBezTo>
                    <a:pt x="1832120" y="2153150"/>
                    <a:pt x="1812311" y="2129116"/>
                    <a:pt x="1794351" y="2103233"/>
                  </a:cubicBezTo>
                  <a:cubicBezTo>
                    <a:pt x="1765299" y="2060975"/>
                    <a:pt x="1734398" y="2020037"/>
                    <a:pt x="1701383" y="1980948"/>
                  </a:cubicBezTo>
                  <a:cubicBezTo>
                    <a:pt x="1658597" y="1930503"/>
                    <a:pt x="1608151" y="1889301"/>
                    <a:pt x="1548990" y="1859192"/>
                  </a:cubicBezTo>
                  <a:cubicBezTo>
                    <a:pt x="1535520" y="1852325"/>
                    <a:pt x="1526540" y="1843081"/>
                    <a:pt x="1519937" y="1828555"/>
                  </a:cubicBezTo>
                  <a:cubicBezTo>
                    <a:pt x="1464474" y="1705742"/>
                    <a:pt x="1396860" y="1589268"/>
                    <a:pt x="1328983" y="1473058"/>
                  </a:cubicBezTo>
                  <a:cubicBezTo>
                    <a:pt x="1324758" y="1465927"/>
                    <a:pt x="1323965" y="1459852"/>
                    <a:pt x="1325550" y="1451929"/>
                  </a:cubicBezTo>
                  <a:cubicBezTo>
                    <a:pt x="1335322" y="1406501"/>
                    <a:pt x="1344830" y="1360810"/>
                    <a:pt x="1346943" y="1314062"/>
                  </a:cubicBezTo>
                  <a:cubicBezTo>
                    <a:pt x="1348792" y="1274180"/>
                    <a:pt x="1341397" y="1236412"/>
                    <a:pt x="1322116" y="1201021"/>
                  </a:cubicBezTo>
                  <a:cubicBezTo>
                    <a:pt x="1304949" y="1169591"/>
                    <a:pt x="1283556" y="1141331"/>
                    <a:pt x="1262955" y="1112543"/>
                  </a:cubicBezTo>
                  <a:cubicBezTo>
                    <a:pt x="1240505" y="1081378"/>
                    <a:pt x="1218320" y="1049948"/>
                    <a:pt x="1203001" y="1014293"/>
                  </a:cubicBezTo>
                  <a:cubicBezTo>
                    <a:pt x="1165233" y="925286"/>
                    <a:pt x="1146745" y="831526"/>
                    <a:pt x="1137765" y="736181"/>
                  </a:cubicBezTo>
                  <a:cubicBezTo>
                    <a:pt x="1129578" y="649816"/>
                    <a:pt x="1136709" y="562659"/>
                    <a:pt x="1138558" y="476029"/>
                  </a:cubicBezTo>
                  <a:cubicBezTo>
                    <a:pt x="1138558" y="471011"/>
                    <a:pt x="1140406" y="468898"/>
                    <a:pt x="1145160" y="468370"/>
                  </a:cubicBezTo>
                  <a:cubicBezTo>
                    <a:pt x="1183457" y="465729"/>
                    <a:pt x="1220961" y="455957"/>
                    <a:pt x="1258729" y="450410"/>
                  </a:cubicBezTo>
                  <a:cubicBezTo>
                    <a:pt x="1294649" y="445392"/>
                    <a:pt x="1330568" y="440902"/>
                    <a:pt x="1363054" y="422678"/>
                  </a:cubicBezTo>
                  <a:cubicBezTo>
                    <a:pt x="1368336" y="419773"/>
                    <a:pt x="1373883" y="419509"/>
                    <a:pt x="1379693" y="419773"/>
                  </a:cubicBezTo>
                  <a:cubicBezTo>
                    <a:pt x="1411651" y="420830"/>
                    <a:pt x="1442552" y="425584"/>
                    <a:pt x="1471869" y="439053"/>
                  </a:cubicBezTo>
                  <a:cubicBezTo>
                    <a:pt x="1508052" y="455693"/>
                    <a:pt x="1546613" y="463880"/>
                    <a:pt x="1586494" y="465729"/>
                  </a:cubicBezTo>
                  <a:cubicBezTo>
                    <a:pt x="1648297" y="468634"/>
                    <a:pt x="1708250" y="476557"/>
                    <a:pt x="1761601" y="511685"/>
                  </a:cubicBezTo>
                  <a:cubicBezTo>
                    <a:pt x="1769789" y="516967"/>
                    <a:pt x="1775863" y="522249"/>
                    <a:pt x="1779297" y="531757"/>
                  </a:cubicBezTo>
                  <a:cubicBezTo>
                    <a:pt x="1789069" y="559225"/>
                    <a:pt x="1806765" y="580618"/>
                    <a:pt x="1832384" y="594880"/>
                  </a:cubicBezTo>
                  <a:cubicBezTo>
                    <a:pt x="1843741" y="601219"/>
                    <a:pt x="1853777" y="608878"/>
                    <a:pt x="1861964" y="618915"/>
                  </a:cubicBezTo>
                  <a:cubicBezTo>
                    <a:pt x="1866190" y="624197"/>
                    <a:pt x="1870680" y="629215"/>
                    <a:pt x="1876755" y="632649"/>
                  </a:cubicBezTo>
                  <a:cubicBezTo>
                    <a:pt x="1889696" y="639780"/>
                    <a:pt x="1900261" y="634497"/>
                    <a:pt x="1901582" y="619971"/>
                  </a:cubicBezTo>
                  <a:cubicBezTo>
                    <a:pt x="1903430" y="602276"/>
                    <a:pt x="1888904" y="583788"/>
                    <a:pt x="1874906" y="572167"/>
                  </a:cubicBezTo>
                  <a:cubicBezTo>
                    <a:pt x="1880716" y="570846"/>
                    <a:pt x="1890224" y="579562"/>
                    <a:pt x="1893130" y="582203"/>
                  </a:cubicBezTo>
                  <a:cubicBezTo>
                    <a:pt x="1904487" y="592503"/>
                    <a:pt x="1913995" y="604653"/>
                    <a:pt x="1923767" y="616274"/>
                  </a:cubicBezTo>
                  <a:cubicBezTo>
                    <a:pt x="1927729" y="620764"/>
                    <a:pt x="1931690" y="625253"/>
                    <a:pt x="1936973" y="628423"/>
                  </a:cubicBezTo>
                  <a:cubicBezTo>
                    <a:pt x="1942519" y="631856"/>
                    <a:pt x="1947273" y="629479"/>
                    <a:pt x="1951235" y="625518"/>
                  </a:cubicBezTo>
                  <a:cubicBezTo>
                    <a:pt x="1955197" y="621556"/>
                    <a:pt x="1957838" y="617330"/>
                    <a:pt x="1954932" y="611255"/>
                  </a:cubicBezTo>
                  <a:cubicBezTo>
                    <a:pt x="1946217" y="593824"/>
                    <a:pt x="1925352" y="556584"/>
                    <a:pt x="1909769" y="543114"/>
                  </a:cubicBezTo>
                  <a:cubicBezTo>
                    <a:pt x="1909769" y="543114"/>
                    <a:pt x="1951499" y="578241"/>
                    <a:pt x="1964176" y="588013"/>
                  </a:cubicBezTo>
                  <a:cubicBezTo>
                    <a:pt x="1968402" y="591447"/>
                    <a:pt x="1972628" y="594616"/>
                    <a:pt x="1977910" y="596201"/>
                  </a:cubicBezTo>
                  <a:cubicBezTo>
                    <a:pt x="1989267" y="599899"/>
                    <a:pt x="1995870" y="595409"/>
                    <a:pt x="1996662" y="583259"/>
                  </a:cubicBezTo>
                  <a:cubicBezTo>
                    <a:pt x="1997455" y="572695"/>
                    <a:pt x="1992172" y="565036"/>
                    <a:pt x="1985041" y="557904"/>
                  </a:cubicBezTo>
                  <a:cubicBezTo>
                    <a:pt x="1979231" y="552358"/>
                    <a:pt x="1961799" y="535719"/>
                    <a:pt x="1955989" y="529644"/>
                  </a:cubicBezTo>
                  <a:cubicBezTo>
                    <a:pt x="1961271" y="528852"/>
                    <a:pt x="1975533" y="543378"/>
                    <a:pt x="1979231" y="544435"/>
                  </a:cubicBezTo>
                  <a:cubicBezTo>
                    <a:pt x="1986626" y="546548"/>
                    <a:pt x="1996134" y="541794"/>
                    <a:pt x="1995342" y="535983"/>
                  </a:cubicBezTo>
                  <a:cubicBezTo>
                    <a:pt x="1993757" y="522249"/>
                    <a:pt x="1985834" y="513005"/>
                    <a:pt x="1976061" y="501384"/>
                  </a:cubicBezTo>
                  <a:cubicBezTo>
                    <a:pt x="1959158" y="481840"/>
                    <a:pt x="1939085" y="469426"/>
                    <a:pt x="1924295" y="463088"/>
                  </a:cubicBezTo>
                  <a:cubicBezTo>
                    <a:pt x="1893130" y="449882"/>
                    <a:pt x="1873057" y="429281"/>
                    <a:pt x="1840571" y="420301"/>
                  </a:cubicBezTo>
                  <a:cubicBezTo>
                    <a:pt x="1833704" y="418453"/>
                    <a:pt x="1827894" y="414491"/>
                    <a:pt x="1821819" y="410793"/>
                  </a:cubicBezTo>
                  <a:cubicBezTo>
                    <a:pt x="1811255" y="404455"/>
                    <a:pt x="1800954" y="396267"/>
                    <a:pt x="1787748" y="397323"/>
                  </a:cubicBezTo>
                  <a:cubicBezTo>
                    <a:pt x="1776128" y="398116"/>
                    <a:pt x="1765035" y="396003"/>
                    <a:pt x="1754470" y="391777"/>
                  </a:cubicBezTo>
                  <a:cubicBezTo>
                    <a:pt x="1733605" y="383590"/>
                    <a:pt x="1712476" y="376194"/>
                    <a:pt x="1692404" y="366158"/>
                  </a:cubicBezTo>
                  <a:cubicBezTo>
                    <a:pt x="1661766" y="350839"/>
                    <a:pt x="1629016" y="341595"/>
                    <a:pt x="1596530" y="330767"/>
                  </a:cubicBezTo>
                  <a:cubicBezTo>
                    <a:pt x="1570383" y="322051"/>
                    <a:pt x="1543972" y="313335"/>
                    <a:pt x="1518089" y="303299"/>
                  </a:cubicBezTo>
                  <a:cubicBezTo>
                    <a:pt x="1486395" y="290886"/>
                    <a:pt x="1452853" y="283226"/>
                    <a:pt x="1419046" y="285075"/>
                  </a:cubicBezTo>
                  <a:cubicBezTo>
                    <a:pt x="1380485" y="287188"/>
                    <a:pt x="1342717" y="285868"/>
                    <a:pt x="1305741" y="275831"/>
                  </a:cubicBezTo>
                  <a:cubicBezTo>
                    <a:pt x="1258201" y="263154"/>
                    <a:pt x="1210660" y="259456"/>
                    <a:pt x="1162064" y="266851"/>
                  </a:cubicBezTo>
                  <a:cubicBezTo>
                    <a:pt x="1147009" y="269228"/>
                    <a:pt x="1132219" y="268172"/>
                    <a:pt x="1117693" y="264210"/>
                  </a:cubicBezTo>
                  <a:cubicBezTo>
                    <a:pt x="1102110" y="259984"/>
                    <a:pt x="1086527" y="256815"/>
                    <a:pt x="1070680" y="255230"/>
                  </a:cubicBezTo>
                  <a:cubicBezTo>
                    <a:pt x="1030007" y="251269"/>
                    <a:pt x="989862" y="250212"/>
                    <a:pt x="952357" y="272134"/>
                  </a:cubicBezTo>
                  <a:cubicBezTo>
                    <a:pt x="938624" y="280057"/>
                    <a:pt x="922777" y="284283"/>
                    <a:pt x="906930" y="287452"/>
                  </a:cubicBezTo>
                  <a:cubicBezTo>
                    <a:pt x="894781" y="289829"/>
                    <a:pt x="882103" y="295111"/>
                    <a:pt x="870218" y="291414"/>
                  </a:cubicBezTo>
                  <a:cubicBezTo>
                    <a:pt x="858333" y="287980"/>
                    <a:pt x="847240" y="287980"/>
                    <a:pt x="835883" y="291414"/>
                  </a:cubicBezTo>
                  <a:cubicBezTo>
                    <a:pt x="831129" y="292999"/>
                    <a:pt x="827696" y="292470"/>
                    <a:pt x="824791" y="288245"/>
                  </a:cubicBezTo>
                  <a:cubicBezTo>
                    <a:pt x="816603" y="275567"/>
                    <a:pt x="809736" y="262626"/>
                    <a:pt x="811585" y="246515"/>
                  </a:cubicBezTo>
                  <a:cubicBezTo>
                    <a:pt x="812377" y="240704"/>
                    <a:pt x="811849" y="234365"/>
                    <a:pt x="810528" y="228555"/>
                  </a:cubicBezTo>
                  <a:cubicBezTo>
                    <a:pt x="807095" y="210595"/>
                    <a:pt x="811849" y="194484"/>
                    <a:pt x="813434" y="176525"/>
                  </a:cubicBezTo>
                  <a:cubicBezTo>
                    <a:pt x="817924" y="117627"/>
                    <a:pt x="792833" y="85934"/>
                    <a:pt x="769327" y="48958"/>
                  </a:cubicBezTo>
                  <a:cubicBezTo>
                    <a:pt x="754272" y="25187"/>
                    <a:pt x="727597" y="13038"/>
                    <a:pt x="699865" y="5643"/>
                  </a:cubicBezTo>
                  <a:cubicBezTo>
                    <a:pt x="652060" y="-7298"/>
                    <a:pt x="606897" y="3266"/>
                    <a:pt x="564639" y="24659"/>
                  </a:cubicBezTo>
                  <a:cubicBezTo>
                    <a:pt x="536379" y="39714"/>
                    <a:pt x="509703" y="59786"/>
                    <a:pt x="493592" y="90688"/>
                  </a:cubicBezTo>
                  <a:cubicBezTo>
                    <a:pt x="486461" y="104422"/>
                    <a:pt x="478538" y="126079"/>
                    <a:pt x="485405" y="139813"/>
                  </a:cubicBezTo>
                  <a:cubicBezTo>
                    <a:pt x="490687" y="150377"/>
                    <a:pt x="495705" y="153283"/>
                    <a:pt x="494121" y="164904"/>
                  </a:cubicBezTo>
                  <a:cubicBezTo>
                    <a:pt x="492800" y="174148"/>
                    <a:pt x="492536" y="183656"/>
                    <a:pt x="493064" y="192900"/>
                  </a:cubicBezTo>
                  <a:cubicBezTo>
                    <a:pt x="494121" y="206633"/>
                    <a:pt x="490951" y="223273"/>
                    <a:pt x="499139" y="235422"/>
                  </a:cubicBezTo>
                  <a:cubicBezTo>
                    <a:pt x="510231" y="251797"/>
                    <a:pt x="511552" y="267115"/>
                    <a:pt x="503629" y="284811"/>
                  </a:cubicBezTo>
                  <a:cubicBezTo>
                    <a:pt x="500459" y="291414"/>
                    <a:pt x="492272" y="304355"/>
                    <a:pt x="506270" y="312279"/>
                  </a:cubicBezTo>
                  <a:cubicBezTo>
                    <a:pt x="515778" y="317561"/>
                    <a:pt x="522117" y="319938"/>
                    <a:pt x="530040" y="326541"/>
                  </a:cubicBezTo>
                  <a:cubicBezTo>
                    <a:pt x="536907" y="332087"/>
                    <a:pt x="534266" y="333936"/>
                    <a:pt x="536115" y="341595"/>
                  </a:cubicBezTo>
                  <a:cubicBezTo>
                    <a:pt x="536907" y="345557"/>
                    <a:pt x="558300" y="336841"/>
                    <a:pt x="559092" y="340803"/>
                  </a:cubicBezTo>
                  <a:cubicBezTo>
                    <a:pt x="559885" y="346085"/>
                    <a:pt x="536379" y="349783"/>
                    <a:pt x="540605" y="356650"/>
                  </a:cubicBezTo>
                  <a:cubicBezTo>
                    <a:pt x="553018" y="376458"/>
                    <a:pt x="546679" y="385967"/>
                    <a:pt x="547471" y="392305"/>
                  </a:cubicBezTo>
                  <a:cubicBezTo>
                    <a:pt x="549584" y="410529"/>
                    <a:pt x="560413" y="418981"/>
                    <a:pt x="578637" y="418453"/>
                  </a:cubicBezTo>
                  <a:cubicBezTo>
                    <a:pt x="586824" y="418188"/>
                    <a:pt x="594748" y="416076"/>
                    <a:pt x="602671" y="413434"/>
                  </a:cubicBezTo>
                  <a:cubicBezTo>
                    <a:pt x="616141" y="408944"/>
                    <a:pt x="629875" y="405775"/>
                    <a:pt x="644401" y="404983"/>
                  </a:cubicBezTo>
                  <a:cubicBezTo>
                    <a:pt x="657607" y="404190"/>
                    <a:pt x="666851" y="409473"/>
                    <a:pt x="673718" y="420301"/>
                  </a:cubicBezTo>
                  <a:cubicBezTo>
                    <a:pt x="682169" y="433771"/>
                    <a:pt x="687188" y="448297"/>
                    <a:pt x="689829" y="463880"/>
                  </a:cubicBezTo>
                  <a:cubicBezTo>
                    <a:pt x="691149" y="471803"/>
                    <a:pt x="689036" y="477086"/>
                    <a:pt x="682698" y="481312"/>
                  </a:cubicBezTo>
                  <a:cubicBezTo>
                    <a:pt x="677151" y="485009"/>
                    <a:pt x="671605" y="488971"/>
                    <a:pt x="665794" y="492140"/>
                  </a:cubicBezTo>
                  <a:cubicBezTo>
                    <a:pt x="601351" y="527531"/>
                    <a:pt x="560149" y="580618"/>
                    <a:pt x="544038" y="652457"/>
                  </a:cubicBezTo>
                  <a:cubicBezTo>
                    <a:pt x="538492" y="677812"/>
                    <a:pt x="530568" y="700790"/>
                    <a:pt x="509703" y="717693"/>
                  </a:cubicBezTo>
                  <a:cubicBezTo>
                    <a:pt x="503100" y="722975"/>
                    <a:pt x="500723" y="730106"/>
                    <a:pt x="502836" y="738822"/>
                  </a:cubicBezTo>
                  <a:cubicBezTo>
                    <a:pt x="503893" y="743576"/>
                    <a:pt x="502308" y="748066"/>
                    <a:pt x="499931" y="752028"/>
                  </a:cubicBezTo>
                  <a:cubicBezTo>
                    <a:pt x="489366" y="770252"/>
                    <a:pt x="478274" y="787947"/>
                    <a:pt x="468766" y="806699"/>
                  </a:cubicBezTo>
                  <a:cubicBezTo>
                    <a:pt x="463483" y="817000"/>
                    <a:pt x="457673" y="817528"/>
                    <a:pt x="448429" y="813831"/>
                  </a:cubicBezTo>
                  <a:cubicBezTo>
                    <a:pt x="418584" y="802210"/>
                    <a:pt x="388739" y="790853"/>
                    <a:pt x="358894" y="779760"/>
                  </a:cubicBezTo>
                  <a:cubicBezTo>
                    <a:pt x="346745" y="775270"/>
                    <a:pt x="335917" y="768667"/>
                    <a:pt x="326408" y="759951"/>
                  </a:cubicBezTo>
                  <a:cubicBezTo>
                    <a:pt x="297092" y="732483"/>
                    <a:pt x="269624" y="703167"/>
                    <a:pt x="243213" y="672794"/>
                  </a:cubicBezTo>
                  <a:cubicBezTo>
                    <a:pt x="237402" y="666191"/>
                    <a:pt x="235025" y="656947"/>
                    <a:pt x="237138" y="648231"/>
                  </a:cubicBezTo>
                  <a:cubicBezTo>
                    <a:pt x="242949" y="622612"/>
                    <a:pt x="248495" y="596993"/>
                    <a:pt x="246646" y="570318"/>
                  </a:cubicBezTo>
                  <a:cubicBezTo>
                    <a:pt x="245854" y="557376"/>
                    <a:pt x="249816" y="544171"/>
                    <a:pt x="259852" y="533606"/>
                  </a:cubicBezTo>
                  <a:cubicBezTo>
                    <a:pt x="263549" y="529644"/>
                    <a:pt x="267247" y="525419"/>
                    <a:pt x="264342" y="519344"/>
                  </a:cubicBezTo>
                  <a:cubicBezTo>
                    <a:pt x="261172" y="513005"/>
                    <a:pt x="255626" y="509572"/>
                    <a:pt x="248759" y="510100"/>
                  </a:cubicBezTo>
                  <a:cubicBezTo>
                    <a:pt x="227366" y="510892"/>
                    <a:pt x="209406" y="520664"/>
                    <a:pt x="204124" y="543906"/>
                  </a:cubicBezTo>
                  <a:cubicBezTo>
                    <a:pt x="203067" y="548925"/>
                    <a:pt x="202011" y="553679"/>
                    <a:pt x="200955" y="559225"/>
                  </a:cubicBezTo>
                  <a:cubicBezTo>
                    <a:pt x="184844" y="545755"/>
                    <a:pt x="177184" y="532021"/>
                    <a:pt x="165563" y="508251"/>
                  </a:cubicBezTo>
                  <a:cubicBezTo>
                    <a:pt x="154471" y="485801"/>
                    <a:pt x="143642" y="467842"/>
                    <a:pt x="130700" y="449882"/>
                  </a:cubicBezTo>
                  <a:cubicBezTo>
                    <a:pt x="125418" y="442487"/>
                    <a:pt x="114589" y="427696"/>
                    <a:pt x="105345" y="431394"/>
                  </a:cubicBezTo>
                  <a:cubicBezTo>
                    <a:pt x="95045" y="435356"/>
                    <a:pt x="92404" y="445920"/>
                    <a:pt x="94517" y="450410"/>
                  </a:cubicBezTo>
                  <a:cubicBezTo>
                    <a:pt x="94781" y="450938"/>
                    <a:pt x="110099" y="486330"/>
                    <a:pt x="113005" y="495045"/>
                  </a:cubicBezTo>
                  <a:cubicBezTo>
                    <a:pt x="109043" y="490556"/>
                    <a:pt x="84745" y="443015"/>
                    <a:pt x="80255" y="439053"/>
                  </a:cubicBezTo>
                  <a:cubicBezTo>
                    <a:pt x="73652" y="432715"/>
                    <a:pt x="65200" y="433507"/>
                    <a:pt x="58333" y="437205"/>
                  </a:cubicBezTo>
                  <a:cubicBezTo>
                    <a:pt x="51730" y="440638"/>
                    <a:pt x="51730" y="448826"/>
                    <a:pt x="53843" y="455428"/>
                  </a:cubicBezTo>
                  <a:cubicBezTo>
                    <a:pt x="55692" y="461767"/>
                    <a:pt x="58861" y="467842"/>
                    <a:pt x="61503" y="474180"/>
                  </a:cubicBezTo>
                  <a:cubicBezTo>
                    <a:pt x="62031" y="476822"/>
                    <a:pt x="79991" y="510892"/>
                    <a:pt x="81047" y="513269"/>
                  </a:cubicBezTo>
                  <a:cubicBezTo>
                    <a:pt x="79991" y="511421"/>
                    <a:pt x="58069" y="474709"/>
                    <a:pt x="57541" y="473916"/>
                  </a:cubicBezTo>
                  <a:cubicBezTo>
                    <a:pt x="53051" y="466785"/>
                    <a:pt x="47769" y="459654"/>
                    <a:pt x="37996" y="463352"/>
                  </a:cubicBezTo>
                  <a:cubicBezTo>
                    <a:pt x="27696" y="467314"/>
                    <a:pt x="30337" y="476822"/>
                    <a:pt x="31658" y="484745"/>
                  </a:cubicBezTo>
                  <a:cubicBezTo>
                    <a:pt x="34035" y="499799"/>
                    <a:pt x="41958" y="512477"/>
                    <a:pt x="49882" y="525154"/>
                  </a:cubicBezTo>
                  <a:cubicBezTo>
                    <a:pt x="58861" y="539681"/>
                    <a:pt x="67577" y="554207"/>
                    <a:pt x="76029" y="568997"/>
                  </a:cubicBezTo>
                  <a:cubicBezTo>
                    <a:pt x="78406" y="572959"/>
                    <a:pt x="80255" y="577977"/>
                    <a:pt x="76029" y="581939"/>
                  </a:cubicBezTo>
                  <a:cubicBezTo>
                    <a:pt x="71803" y="585901"/>
                    <a:pt x="67049" y="583259"/>
                    <a:pt x="63351" y="580618"/>
                  </a:cubicBezTo>
                  <a:cubicBezTo>
                    <a:pt x="57541" y="576657"/>
                    <a:pt x="32186" y="554735"/>
                    <a:pt x="25055" y="548396"/>
                  </a:cubicBezTo>
                  <a:cubicBezTo>
                    <a:pt x="18716" y="542850"/>
                    <a:pt x="11057" y="539945"/>
                    <a:pt x="3926" y="546548"/>
                  </a:cubicBezTo>
                  <a:cubicBezTo>
                    <a:pt x="-2941" y="552886"/>
                    <a:pt x="492" y="558697"/>
                    <a:pt x="4454" y="566092"/>
                  </a:cubicBezTo>
                  <a:cubicBezTo>
                    <a:pt x="6567" y="570054"/>
                    <a:pt x="67577" y="623141"/>
                    <a:pt x="71803" y="628951"/>
                  </a:cubicBezTo>
                  <a:cubicBezTo>
                    <a:pt x="83952" y="646118"/>
                    <a:pt x="95309" y="658268"/>
                    <a:pt x="106930" y="675699"/>
                  </a:cubicBezTo>
                  <a:cubicBezTo>
                    <a:pt x="113005" y="684679"/>
                    <a:pt x="119079" y="693395"/>
                    <a:pt x="127267" y="700262"/>
                  </a:cubicBezTo>
                  <a:cubicBezTo>
                    <a:pt x="158168" y="726673"/>
                    <a:pt x="181938" y="758631"/>
                    <a:pt x="203860" y="792701"/>
                  </a:cubicBezTo>
                  <a:cubicBezTo>
                    <a:pt x="244269" y="854768"/>
                    <a:pt x="294451" y="908383"/>
                    <a:pt x="347538" y="959621"/>
                  </a:cubicBezTo>
                  <a:cubicBezTo>
                    <a:pt x="371572" y="982599"/>
                    <a:pt x="398247" y="1001879"/>
                    <a:pt x="424659" y="1021688"/>
                  </a:cubicBezTo>
                  <a:cubicBezTo>
                    <a:pt x="450014" y="1040968"/>
                    <a:pt x="459522" y="1042289"/>
                    <a:pt x="484612" y="1023008"/>
                  </a:cubicBezTo>
                  <a:cubicBezTo>
                    <a:pt x="486725" y="1021424"/>
                    <a:pt x="488574" y="1020103"/>
                    <a:pt x="490423" y="1018518"/>
                  </a:cubicBezTo>
                  <a:cubicBezTo>
                    <a:pt x="509703" y="1002408"/>
                    <a:pt x="528984" y="986297"/>
                    <a:pt x="545887" y="967280"/>
                  </a:cubicBezTo>
                  <a:cubicBezTo>
                    <a:pt x="569921" y="940605"/>
                    <a:pt x="597917" y="917627"/>
                    <a:pt x="621687" y="890688"/>
                  </a:cubicBezTo>
                  <a:cubicBezTo>
                    <a:pt x="645986" y="863484"/>
                    <a:pt x="676887" y="842091"/>
                    <a:pt x="695903" y="810133"/>
                  </a:cubicBezTo>
                  <a:cubicBezTo>
                    <a:pt x="698809" y="805115"/>
                    <a:pt x="700921" y="808020"/>
                    <a:pt x="702506" y="811189"/>
                  </a:cubicBezTo>
                  <a:cubicBezTo>
                    <a:pt x="706732" y="819905"/>
                    <a:pt x="712278" y="827564"/>
                    <a:pt x="717825" y="835488"/>
                  </a:cubicBezTo>
                  <a:cubicBezTo>
                    <a:pt x="737369" y="863748"/>
                    <a:pt x="753216" y="894121"/>
                    <a:pt x="767214" y="925022"/>
                  </a:cubicBezTo>
                  <a:cubicBezTo>
                    <a:pt x="787815" y="969657"/>
                    <a:pt x="809208" y="1013764"/>
                    <a:pt x="835619" y="1055230"/>
                  </a:cubicBezTo>
                  <a:cubicBezTo>
                    <a:pt x="839053" y="1060777"/>
                    <a:pt x="843543" y="1070285"/>
                    <a:pt x="845391" y="1076623"/>
                  </a:cubicBezTo>
                  <a:cubicBezTo>
                    <a:pt x="853315" y="1104884"/>
                    <a:pt x="857012" y="1133936"/>
                    <a:pt x="859654" y="1163253"/>
                  </a:cubicBezTo>
                  <a:cubicBezTo>
                    <a:pt x="860446" y="1172497"/>
                    <a:pt x="856484" y="1176987"/>
                    <a:pt x="847504" y="1180156"/>
                  </a:cubicBezTo>
                  <a:cubicBezTo>
                    <a:pt x="818716" y="1189928"/>
                    <a:pt x="789135" y="1194946"/>
                    <a:pt x="759819" y="1202077"/>
                  </a:cubicBezTo>
                  <a:cubicBezTo>
                    <a:pt x="721522" y="1211586"/>
                    <a:pt x="685339" y="1227432"/>
                    <a:pt x="648891" y="1242487"/>
                  </a:cubicBezTo>
                  <a:cubicBezTo>
                    <a:pt x="612179" y="1257805"/>
                    <a:pt x="574675" y="1271275"/>
                    <a:pt x="538492" y="1287650"/>
                  </a:cubicBezTo>
                  <a:cubicBezTo>
                    <a:pt x="500195" y="1305082"/>
                    <a:pt x="462427" y="1323306"/>
                    <a:pt x="429413" y="1349981"/>
                  </a:cubicBezTo>
                  <a:cubicBezTo>
                    <a:pt x="391380" y="1380354"/>
                    <a:pt x="377118" y="1419443"/>
                    <a:pt x="387155" y="1467511"/>
                  </a:cubicBezTo>
                  <a:cubicBezTo>
                    <a:pt x="394550" y="1502639"/>
                    <a:pt x="409868" y="1534068"/>
                    <a:pt x="428884" y="1563649"/>
                  </a:cubicBezTo>
                  <a:cubicBezTo>
                    <a:pt x="499931" y="1673256"/>
                    <a:pt x="576788" y="1778637"/>
                    <a:pt x="659456" y="1879793"/>
                  </a:cubicBezTo>
                  <a:cubicBezTo>
                    <a:pt x="667115" y="1889037"/>
                    <a:pt x="674510" y="1898809"/>
                    <a:pt x="680321" y="1909373"/>
                  </a:cubicBezTo>
                  <a:cubicBezTo>
                    <a:pt x="695903" y="1938162"/>
                    <a:pt x="708581" y="1968271"/>
                    <a:pt x="721522" y="1998380"/>
                  </a:cubicBezTo>
                  <a:cubicBezTo>
                    <a:pt x="721786" y="1999172"/>
                    <a:pt x="721258" y="2000228"/>
                    <a:pt x="720994" y="2001021"/>
                  </a:cubicBezTo>
                  <a:cubicBezTo>
                    <a:pt x="718617" y="2001285"/>
                    <a:pt x="718353" y="1999700"/>
                    <a:pt x="717825" y="1998380"/>
                  </a:cubicBezTo>
                  <a:cubicBezTo>
                    <a:pt x="708317" y="1979364"/>
                    <a:pt x="694054" y="1965101"/>
                    <a:pt x="676359" y="1953745"/>
                  </a:cubicBezTo>
                  <a:cubicBezTo>
                    <a:pt x="672925" y="1951632"/>
                    <a:pt x="669756" y="1950575"/>
                    <a:pt x="666587" y="1952952"/>
                  </a:cubicBezTo>
                  <a:cubicBezTo>
                    <a:pt x="663153" y="1955593"/>
                    <a:pt x="664474" y="1959291"/>
                    <a:pt x="666058" y="1962724"/>
                  </a:cubicBezTo>
                  <a:cubicBezTo>
                    <a:pt x="667907" y="1966158"/>
                    <a:pt x="670284" y="1969327"/>
                    <a:pt x="673982" y="1971176"/>
                  </a:cubicBezTo>
                  <a:cubicBezTo>
                    <a:pt x="677679" y="1972761"/>
                    <a:pt x="680849" y="1975402"/>
                    <a:pt x="682962" y="1978571"/>
                  </a:cubicBezTo>
                  <a:cubicBezTo>
                    <a:pt x="691677" y="1992305"/>
                    <a:pt x="701450" y="2005511"/>
                    <a:pt x="707788" y="2020829"/>
                  </a:cubicBezTo>
                  <a:cubicBezTo>
                    <a:pt x="712278" y="2031394"/>
                    <a:pt x="710429" y="2041430"/>
                    <a:pt x="702770" y="2048297"/>
                  </a:cubicBezTo>
                  <a:cubicBezTo>
                    <a:pt x="692206" y="2057805"/>
                    <a:pt x="682962" y="2059390"/>
                    <a:pt x="671869" y="2054372"/>
                  </a:cubicBezTo>
                  <a:cubicBezTo>
                    <a:pt x="653645" y="2046184"/>
                    <a:pt x="634365" y="2041166"/>
                    <a:pt x="614556" y="2038789"/>
                  </a:cubicBezTo>
                  <a:cubicBezTo>
                    <a:pt x="610595" y="2038261"/>
                    <a:pt x="605048" y="2038261"/>
                    <a:pt x="604520" y="2041958"/>
                  </a:cubicBezTo>
                  <a:cubicBezTo>
                    <a:pt x="604256" y="2044599"/>
                    <a:pt x="605576" y="2050938"/>
                    <a:pt x="611387" y="2051731"/>
                  </a:cubicBezTo>
                  <a:cubicBezTo>
                    <a:pt x="638591" y="2055692"/>
                    <a:pt x="660776" y="2076029"/>
                    <a:pt x="690621" y="2074708"/>
                  </a:cubicBezTo>
                  <a:cubicBezTo>
                    <a:pt x="685867" y="2082632"/>
                    <a:pt x="681641" y="2089499"/>
                    <a:pt x="677415" y="2096630"/>
                  </a:cubicBezTo>
                  <a:cubicBezTo>
                    <a:pt x="673454" y="2102969"/>
                    <a:pt x="669756" y="2109836"/>
                    <a:pt x="669492" y="2117231"/>
                  </a:cubicBezTo>
                  <a:cubicBezTo>
                    <a:pt x="668435" y="2141529"/>
                    <a:pt x="653909" y="2157376"/>
                    <a:pt x="635157" y="2169261"/>
                  </a:cubicBezTo>
                  <a:cubicBezTo>
                    <a:pt x="609538" y="2185108"/>
                    <a:pt x="582863" y="2199634"/>
                    <a:pt x="552754" y="2205709"/>
                  </a:cubicBezTo>
                  <a:cubicBezTo>
                    <a:pt x="535322" y="2209406"/>
                    <a:pt x="527927" y="2224989"/>
                    <a:pt x="533738" y="2242157"/>
                  </a:cubicBezTo>
                  <a:cubicBezTo>
                    <a:pt x="538756" y="2256419"/>
                    <a:pt x="548792" y="2265134"/>
                    <a:pt x="563846" y="2267511"/>
                  </a:cubicBezTo>
                  <a:cubicBezTo>
                    <a:pt x="613764" y="2274643"/>
                    <a:pt x="662625" y="2274114"/>
                    <a:pt x="710429" y="2254042"/>
                  </a:cubicBezTo>
                  <a:cubicBezTo>
                    <a:pt x="730766" y="2245326"/>
                    <a:pt x="752159" y="2237667"/>
                    <a:pt x="773553" y="2231856"/>
                  </a:cubicBezTo>
                  <a:cubicBezTo>
                    <a:pt x="824262" y="2217594"/>
                    <a:pt x="871803" y="2194880"/>
                    <a:pt x="921984" y="2178769"/>
                  </a:cubicBezTo>
                  <a:cubicBezTo>
                    <a:pt x="940472" y="2172959"/>
                    <a:pt x="957111" y="2163715"/>
                    <a:pt x="972430" y="2151566"/>
                  </a:cubicBezTo>
                  <a:cubicBezTo>
                    <a:pt x="979033" y="2146283"/>
                    <a:pt x="984843" y="2141265"/>
                    <a:pt x="989333" y="2134398"/>
                  </a:cubicBezTo>
                  <a:cubicBezTo>
                    <a:pt x="994087" y="2127531"/>
                    <a:pt x="993295" y="2121721"/>
                    <a:pt x="987749" y="2115382"/>
                  </a:cubicBezTo>
                  <a:cubicBezTo>
                    <a:pt x="973751" y="2099535"/>
                    <a:pt x="962130" y="2082104"/>
                    <a:pt x="952093" y="2063616"/>
                  </a:cubicBezTo>
                  <a:cubicBezTo>
                    <a:pt x="944170" y="2049089"/>
                    <a:pt x="934662" y="2035356"/>
                    <a:pt x="923041" y="2023735"/>
                  </a:cubicBezTo>
                  <a:cubicBezTo>
                    <a:pt x="912212" y="2012642"/>
                    <a:pt x="903496" y="2000228"/>
                    <a:pt x="889763" y="1990984"/>
                  </a:cubicBezTo>
                  <a:cubicBezTo>
                    <a:pt x="874972" y="1981212"/>
                    <a:pt x="869426" y="1961668"/>
                    <a:pt x="858861" y="1947142"/>
                  </a:cubicBezTo>
                  <a:cubicBezTo>
                    <a:pt x="844071" y="1926805"/>
                    <a:pt x="833771" y="1903827"/>
                    <a:pt x="821093" y="1882170"/>
                  </a:cubicBezTo>
                  <a:cubicBezTo>
                    <a:pt x="799436" y="1845458"/>
                    <a:pt x="778571" y="1808218"/>
                    <a:pt x="759555" y="1770186"/>
                  </a:cubicBezTo>
                  <a:cubicBezTo>
                    <a:pt x="744236" y="1739548"/>
                    <a:pt x="729446" y="1709440"/>
                    <a:pt x="725748" y="1675105"/>
                  </a:cubicBezTo>
                  <a:cubicBezTo>
                    <a:pt x="723635" y="1656353"/>
                    <a:pt x="716504" y="1638393"/>
                    <a:pt x="709109" y="1620961"/>
                  </a:cubicBezTo>
                  <a:cubicBezTo>
                    <a:pt x="692734" y="1583193"/>
                    <a:pt x="670020" y="1548859"/>
                    <a:pt x="643609" y="1517165"/>
                  </a:cubicBezTo>
                  <a:cubicBezTo>
                    <a:pt x="641496" y="1514788"/>
                    <a:pt x="639647" y="1511883"/>
                    <a:pt x="635949" y="1507128"/>
                  </a:cubicBezTo>
                  <a:cubicBezTo>
                    <a:pt x="689036" y="1522711"/>
                    <a:pt x="740274" y="1525881"/>
                    <a:pt x="792041" y="1524560"/>
                  </a:cubicBezTo>
                  <a:cubicBezTo>
                    <a:pt x="858597" y="1522711"/>
                    <a:pt x="924626" y="1516372"/>
                    <a:pt x="990654" y="1507393"/>
                  </a:cubicBezTo>
                  <a:cubicBezTo>
                    <a:pt x="996464" y="1506600"/>
                    <a:pt x="999634" y="1507657"/>
                    <a:pt x="1002275" y="1512939"/>
                  </a:cubicBezTo>
                  <a:cubicBezTo>
                    <a:pt x="1012839" y="1534068"/>
                    <a:pt x="1026045" y="1553613"/>
                    <a:pt x="1039779" y="1572893"/>
                  </a:cubicBezTo>
                  <a:cubicBezTo>
                    <a:pt x="1086527" y="1637601"/>
                    <a:pt x="1139878" y="1696762"/>
                    <a:pt x="1190852" y="1758036"/>
                  </a:cubicBezTo>
                  <a:cubicBezTo>
                    <a:pt x="1218848" y="1791579"/>
                    <a:pt x="1249749" y="1823008"/>
                    <a:pt x="1274840" y="1858664"/>
                  </a:cubicBezTo>
                  <a:cubicBezTo>
                    <a:pt x="1291479" y="1882170"/>
                    <a:pt x="1305213" y="1907525"/>
                    <a:pt x="1320268" y="1932087"/>
                  </a:cubicBezTo>
                  <a:cubicBezTo>
                    <a:pt x="1339020" y="1962460"/>
                    <a:pt x="1362526" y="1987815"/>
                    <a:pt x="1398709" y="1997323"/>
                  </a:cubicBezTo>
                  <a:cubicBezTo>
                    <a:pt x="1416141" y="2001813"/>
                    <a:pt x="1430403" y="2011321"/>
                    <a:pt x="1443873" y="2022678"/>
                  </a:cubicBezTo>
                  <a:cubicBezTo>
                    <a:pt x="1528125" y="2096102"/>
                    <a:pt x="1614226" y="2167148"/>
                    <a:pt x="1702440" y="2235554"/>
                  </a:cubicBezTo>
                  <a:cubicBezTo>
                    <a:pt x="1756055" y="2277019"/>
                    <a:pt x="1802275" y="2325616"/>
                    <a:pt x="1842156" y="2380024"/>
                  </a:cubicBezTo>
                  <a:cubicBezTo>
                    <a:pt x="1844269" y="2382665"/>
                    <a:pt x="1847438" y="2385042"/>
                    <a:pt x="1847438" y="2389004"/>
                  </a:cubicBezTo>
                  <a:cubicBezTo>
                    <a:pt x="1846646" y="2389268"/>
                    <a:pt x="1846118" y="2390060"/>
                    <a:pt x="1845589" y="2389796"/>
                  </a:cubicBezTo>
                  <a:cubicBezTo>
                    <a:pt x="1833704" y="2387683"/>
                    <a:pt x="1822876" y="2392437"/>
                    <a:pt x="1818914" y="2401681"/>
                  </a:cubicBezTo>
                  <a:cubicBezTo>
                    <a:pt x="1815216" y="2409869"/>
                    <a:pt x="1818386" y="2418584"/>
                    <a:pt x="1828950" y="2426244"/>
                  </a:cubicBezTo>
                  <a:cubicBezTo>
                    <a:pt x="1836874" y="2432054"/>
                    <a:pt x="1843477" y="2438657"/>
                    <a:pt x="1847702" y="2447637"/>
                  </a:cubicBezTo>
                  <a:cubicBezTo>
                    <a:pt x="1848759" y="2449750"/>
                    <a:pt x="1850079" y="2452655"/>
                    <a:pt x="1852192" y="2453447"/>
                  </a:cubicBezTo>
                  <a:cubicBezTo>
                    <a:pt x="1869360" y="2460843"/>
                    <a:pt x="1870944" y="2475369"/>
                    <a:pt x="1872001" y="2491480"/>
                  </a:cubicBezTo>
                  <a:cubicBezTo>
                    <a:pt x="1873057" y="2507062"/>
                    <a:pt x="1874378" y="2522909"/>
                    <a:pt x="1882301" y="2536907"/>
                  </a:cubicBezTo>
                  <a:cubicBezTo>
                    <a:pt x="1889168" y="2549321"/>
                    <a:pt x="1898148" y="2551962"/>
                    <a:pt x="1910825" y="2545887"/>
                  </a:cubicBezTo>
                  <a:cubicBezTo>
                    <a:pt x="1912410" y="2545095"/>
                    <a:pt x="1913731" y="2544038"/>
                    <a:pt x="1916372" y="2544831"/>
                  </a:cubicBezTo>
                  <a:cubicBezTo>
                    <a:pt x="1915844" y="2554075"/>
                    <a:pt x="1916108" y="2564375"/>
                    <a:pt x="1922711" y="2571770"/>
                  </a:cubicBezTo>
                  <a:cubicBezTo>
                    <a:pt x="1932747" y="2583127"/>
                    <a:pt x="1933011" y="2596069"/>
                    <a:pt x="1931690" y="2609802"/>
                  </a:cubicBezTo>
                  <a:cubicBezTo>
                    <a:pt x="1930106" y="2627234"/>
                    <a:pt x="1927200" y="2644137"/>
                    <a:pt x="1919277" y="2660248"/>
                  </a:cubicBezTo>
                  <a:cubicBezTo>
                    <a:pt x="1913995" y="2670813"/>
                    <a:pt x="1911882" y="2682434"/>
                    <a:pt x="1909241" y="2693791"/>
                  </a:cubicBezTo>
                  <a:cubicBezTo>
                    <a:pt x="1905279" y="2711222"/>
                    <a:pt x="1910297" y="2724956"/>
                    <a:pt x="1925616" y="2734464"/>
                  </a:cubicBezTo>
                  <a:cubicBezTo>
                    <a:pt x="1934331" y="2734464"/>
                    <a:pt x="1941199" y="2734464"/>
                    <a:pt x="1949914" y="2734464"/>
                  </a:cubicBezTo>
                  <a:cubicBezTo>
                    <a:pt x="1954932" y="2731823"/>
                    <a:pt x="1961535" y="2732351"/>
                    <a:pt x="1965761" y="2728654"/>
                  </a:cubicBezTo>
                  <a:cubicBezTo>
                    <a:pt x="1981872" y="2713863"/>
                    <a:pt x="2000624" y="2701450"/>
                    <a:pt x="2012773" y="2682698"/>
                  </a:cubicBezTo>
                  <a:cubicBezTo>
                    <a:pt x="2025451" y="2662889"/>
                    <a:pt x="2036543" y="2642289"/>
                    <a:pt x="2044467" y="2620103"/>
                  </a:cubicBezTo>
                  <a:cubicBezTo>
                    <a:pt x="2053975" y="2593163"/>
                    <a:pt x="2065596" y="2566752"/>
                    <a:pt x="2072199" y="2538492"/>
                  </a:cubicBezTo>
                  <a:cubicBezTo>
                    <a:pt x="2082235" y="2495177"/>
                    <a:pt x="2093856" y="2452919"/>
                    <a:pt x="2104685" y="2409604"/>
                  </a:cubicBezTo>
                  <a:cubicBezTo>
                    <a:pt x="2114457" y="2369987"/>
                    <a:pt x="2137963" y="2331691"/>
                    <a:pt x="2128455" y="2306600"/>
                  </a:cubicBezTo>
                  <a:cubicBezTo>
                    <a:pt x="2118683" y="2279397"/>
                    <a:pt x="2076689" y="2267247"/>
                    <a:pt x="2029941" y="2268832"/>
                  </a:cubicBezTo>
                  <a:close/>
                  <a:moveTo>
                    <a:pt x="65200" y="483689"/>
                  </a:moveTo>
                  <a:cubicBezTo>
                    <a:pt x="65993" y="485273"/>
                    <a:pt x="67049" y="486858"/>
                    <a:pt x="67841" y="488179"/>
                  </a:cubicBezTo>
                  <a:cubicBezTo>
                    <a:pt x="66785" y="487122"/>
                    <a:pt x="65993" y="485537"/>
                    <a:pt x="65200" y="483689"/>
                  </a:cubicBezTo>
                  <a:close/>
                  <a:moveTo>
                    <a:pt x="1847966" y="2414094"/>
                  </a:moveTo>
                  <a:cubicBezTo>
                    <a:pt x="1843741" y="2412510"/>
                    <a:pt x="1838194" y="2413302"/>
                    <a:pt x="1835817" y="2408284"/>
                  </a:cubicBezTo>
                  <a:cubicBezTo>
                    <a:pt x="1835553" y="2408020"/>
                    <a:pt x="1836874" y="2406435"/>
                    <a:pt x="1837666" y="2406435"/>
                  </a:cubicBezTo>
                  <a:cubicBezTo>
                    <a:pt x="1842948" y="2406171"/>
                    <a:pt x="1846646" y="2409076"/>
                    <a:pt x="1849815" y="2413566"/>
                  </a:cubicBezTo>
                  <a:cubicBezTo>
                    <a:pt x="1848495" y="2413830"/>
                    <a:pt x="1848231" y="2414094"/>
                    <a:pt x="1847966" y="2414094"/>
                  </a:cubicBezTo>
                  <a:close/>
                  <a:moveTo>
                    <a:pt x="1891017" y="2500724"/>
                  </a:moveTo>
                  <a:cubicBezTo>
                    <a:pt x="1897092" y="2508647"/>
                    <a:pt x="1901582" y="2517363"/>
                    <a:pt x="1901846" y="2530833"/>
                  </a:cubicBezTo>
                  <a:cubicBezTo>
                    <a:pt x="1892338" y="2520796"/>
                    <a:pt x="1892602" y="2510232"/>
                    <a:pt x="1891017" y="2500724"/>
                  </a:cubicBezTo>
                  <a:close/>
                </a:path>
              </a:pathLst>
            </a:custGeom>
            <a:solidFill>
              <a:schemeClr val="accent1">
                <a:alpha val="70000"/>
              </a:schemeClr>
            </a:solidFill>
            <a:ln w="2632" cap="flat">
              <a:noFill/>
              <a:prstDash val="solid"/>
              <a:miter/>
            </a:ln>
          </p:spPr>
          <p:txBody>
            <a:bodyPr rtlCol="0" anchor="ctr"/>
            <a:lstStyle/>
            <a:p>
              <a:endParaRPr lang="en-US"/>
            </a:p>
          </p:txBody>
        </p:sp>
        <p:sp>
          <p:nvSpPr>
            <p:cNvPr id="38" name="Graphic 232">
              <a:extLst>
                <a:ext uri="{FF2B5EF4-FFF2-40B4-BE49-F238E27FC236}">
                  <a16:creationId xmlns:a16="http://schemas.microsoft.com/office/drawing/2014/main" id="{AF71F15E-7D05-4E68-8989-A5B03D2A1112}"/>
                </a:ext>
              </a:extLst>
            </p:cNvPr>
            <p:cNvSpPr/>
            <p:nvPr/>
          </p:nvSpPr>
          <p:spPr>
            <a:xfrm rot="460064" flipH="1">
              <a:off x="2087327" y="1168159"/>
              <a:ext cx="4013443" cy="4499377"/>
            </a:xfrm>
            <a:custGeom>
              <a:avLst/>
              <a:gdLst>
                <a:gd name="connsiteX0" fmla="*/ 3002233 w 3017885"/>
                <a:gd name="connsiteY0" fmla="*/ 604118 h 3383280"/>
                <a:gd name="connsiteX1" fmla="*/ 2957573 w 3017885"/>
                <a:gd name="connsiteY1" fmla="*/ 595321 h 3383280"/>
                <a:gd name="connsiteX2" fmla="*/ 2930507 w 3017885"/>
                <a:gd name="connsiteY2" fmla="*/ 593291 h 3383280"/>
                <a:gd name="connsiteX3" fmla="*/ 2852692 w 3017885"/>
                <a:gd name="connsiteY3" fmla="*/ 682610 h 3383280"/>
                <a:gd name="connsiteX4" fmla="*/ 2849308 w 3017885"/>
                <a:gd name="connsiteY4" fmla="*/ 734036 h 3383280"/>
                <a:gd name="connsiteX5" fmla="*/ 2806002 w 3017885"/>
                <a:gd name="connsiteY5" fmla="*/ 671107 h 3383280"/>
                <a:gd name="connsiteX6" fmla="*/ 2851338 w 3017885"/>
                <a:gd name="connsiteY6" fmla="*/ 815234 h 3383280"/>
                <a:gd name="connsiteX7" fmla="*/ 2824272 w 3017885"/>
                <a:gd name="connsiteY7" fmla="*/ 947182 h 3383280"/>
                <a:gd name="connsiteX8" fmla="*/ 2705857 w 3017885"/>
                <a:gd name="connsiteY8" fmla="*/ 1185365 h 3383280"/>
                <a:gd name="connsiteX9" fmla="*/ 2705857 w 3017885"/>
                <a:gd name="connsiteY9" fmla="*/ 1185365 h 3383280"/>
                <a:gd name="connsiteX10" fmla="*/ 2705857 w 3017885"/>
                <a:gd name="connsiteY10" fmla="*/ 1185365 h 3383280"/>
                <a:gd name="connsiteX11" fmla="*/ 2668641 w 3017885"/>
                <a:gd name="connsiteY11" fmla="*/ 1163035 h 3383280"/>
                <a:gd name="connsiteX12" fmla="*/ 2389182 w 3017885"/>
                <a:gd name="connsiteY12" fmla="*/ 878840 h 3383280"/>
                <a:gd name="connsiteX13" fmla="*/ 2363470 w 3017885"/>
                <a:gd name="connsiteY13" fmla="*/ 845007 h 3383280"/>
                <a:gd name="connsiteX14" fmla="*/ 2327607 w 3017885"/>
                <a:gd name="connsiteY14" fmla="*/ 706293 h 3383280"/>
                <a:gd name="connsiteX15" fmla="*/ 2380386 w 3017885"/>
                <a:gd name="connsiteY15" fmla="*/ 775988 h 3383280"/>
                <a:gd name="connsiteX16" fmla="*/ 2415572 w 3017885"/>
                <a:gd name="connsiteY16" fmla="*/ 784785 h 3383280"/>
                <a:gd name="connsiteX17" fmla="*/ 2477824 w 3017885"/>
                <a:gd name="connsiteY17" fmla="*/ 738772 h 3383280"/>
                <a:gd name="connsiteX18" fmla="*/ 2477824 w 3017885"/>
                <a:gd name="connsiteY18" fmla="*/ 725916 h 3383280"/>
                <a:gd name="connsiteX19" fmla="*/ 2488651 w 3017885"/>
                <a:gd name="connsiteY19" fmla="*/ 726592 h 3383280"/>
                <a:gd name="connsiteX20" fmla="*/ 2495417 w 3017885"/>
                <a:gd name="connsiteY20" fmla="*/ 723886 h 3383280"/>
                <a:gd name="connsiteX21" fmla="*/ 2518424 w 3017885"/>
                <a:gd name="connsiteY21" fmla="*/ 708999 h 3383280"/>
                <a:gd name="connsiteX22" fmla="*/ 2533987 w 3017885"/>
                <a:gd name="connsiteY22" fmla="*/ 697496 h 3383280"/>
                <a:gd name="connsiteX23" fmla="*/ 2542783 w 3017885"/>
                <a:gd name="connsiteY23" fmla="*/ 655543 h 3383280"/>
                <a:gd name="connsiteX24" fmla="*/ 2561730 w 3017885"/>
                <a:gd name="connsiteY24" fmla="*/ 639304 h 3383280"/>
                <a:gd name="connsiteX25" fmla="*/ 2617892 w 3017885"/>
                <a:gd name="connsiteY25" fmla="*/ 590584 h 3383280"/>
                <a:gd name="connsiteX26" fmla="*/ 2642252 w 3017885"/>
                <a:gd name="connsiteY26" fmla="*/ 552015 h 3383280"/>
                <a:gd name="connsiteX27" fmla="*/ 2642928 w 3017885"/>
                <a:gd name="connsiteY27" fmla="*/ 445780 h 3383280"/>
                <a:gd name="connsiteX28" fmla="*/ 2642928 w 3017885"/>
                <a:gd name="connsiteY28" fmla="*/ 445780 h 3383280"/>
                <a:gd name="connsiteX29" fmla="*/ 2575263 w 3017885"/>
                <a:gd name="connsiteY29" fmla="*/ 341575 h 3383280"/>
                <a:gd name="connsiteX30" fmla="*/ 2575263 w 3017885"/>
                <a:gd name="connsiteY30" fmla="*/ 341575 h 3383280"/>
                <a:gd name="connsiteX31" fmla="*/ 2548873 w 3017885"/>
                <a:gd name="connsiteY31" fmla="*/ 316539 h 3383280"/>
                <a:gd name="connsiteX32" fmla="*/ 2525867 w 3017885"/>
                <a:gd name="connsiteY32" fmla="*/ 307066 h 3383280"/>
                <a:gd name="connsiteX33" fmla="*/ 2330990 w 3017885"/>
                <a:gd name="connsiteY33" fmla="*/ 236017 h 3383280"/>
                <a:gd name="connsiteX34" fmla="*/ 2171299 w 3017885"/>
                <a:gd name="connsiteY34" fmla="*/ 257670 h 3383280"/>
                <a:gd name="connsiteX35" fmla="*/ 2012285 w 3017885"/>
                <a:gd name="connsiteY35" fmla="*/ 332778 h 3383280"/>
                <a:gd name="connsiteX36" fmla="*/ 1904697 w 3017885"/>
                <a:gd name="connsiteY36" fmla="*/ 313155 h 3383280"/>
                <a:gd name="connsiteX37" fmla="*/ 1904697 w 3017885"/>
                <a:gd name="connsiteY37" fmla="*/ 313155 h 3383280"/>
                <a:gd name="connsiteX38" fmla="*/ 1782222 w 3017885"/>
                <a:gd name="connsiteY38" fmla="*/ 250903 h 3383280"/>
                <a:gd name="connsiteX39" fmla="*/ 1762599 w 3017885"/>
                <a:gd name="connsiteY39" fmla="*/ 208274 h 3383280"/>
                <a:gd name="connsiteX40" fmla="*/ 1639448 w 3017885"/>
                <a:gd name="connsiteY40" fmla="*/ 164291 h 3383280"/>
                <a:gd name="connsiteX41" fmla="*/ 1705083 w 3017885"/>
                <a:gd name="connsiteY41" fmla="*/ 234663 h 3383280"/>
                <a:gd name="connsiteX42" fmla="*/ 1731473 w 3017885"/>
                <a:gd name="connsiteY42" fmla="*/ 295562 h 3383280"/>
                <a:gd name="connsiteX43" fmla="*/ 1797108 w 3017885"/>
                <a:gd name="connsiteY43" fmla="*/ 376761 h 3383280"/>
                <a:gd name="connsiteX44" fmla="*/ 2019051 w 3017885"/>
                <a:gd name="connsiteY44" fmla="*/ 523596 h 3383280"/>
                <a:gd name="connsiteX45" fmla="*/ 1754479 w 3017885"/>
                <a:gd name="connsiteY45" fmla="*/ 395031 h 3383280"/>
                <a:gd name="connsiteX46" fmla="*/ 1493966 w 3017885"/>
                <a:gd name="connsiteY46" fmla="*/ 286089 h 3383280"/>
                <a:gd name="connsiteX47" fmla="*/ 1044667 w 3017885"/>
                <a:gd name="connsiteY47" fmla="*/ 152788 h 3383280"/>
                <a:gd name="connsiteX48" fmla="*/ 872796 w 3017885"/>
                <a:gd name="connsiteY48" fmla="*/ 116249 h 3383280"/>
                <a:gd name="connsiteX49" fmla="*/ 872796 w 3017885"/>
                <a:gd name="connsiteY49" fmla="*/ 116249 h 3383280"/>
                <a:gd name="connsiteX50" fmla="*/ 872796 w 3017885"/>
                <a:gd name="connsiteY50" fmla="*/ 116249 h 3383280"/>
                <a:gd name="connsiteX51" fmla="*/ 861970 w 3017885"/>
                <a:gd name="connsiteY51" fmla="*/ 102715 h 3383280"/>
                <a:gd name="connsiteX52" fmla="*/ 677243 w 3017885"/>
                <a:gd name="connsiteY52" fmla="*/ 38433 h 3383280"/>
                <a:gd name="connsiteX53" fmla="*/ 619727 w 3017885"/>
                <a:gd name="connsiteY53" fmla="*/ 9337 h 3383280"/>
                <a:gd name="connsiteX54" fmla="*/ 571008 w 3017885"/>
                <a:gd name="connsiteY54" fmla="*/ 24900 h 3383280"/>
                <a:gd name="connsiteX55" fmla="*/ 571008 w 3017885"/>
                <a:gd name="connsiteY55" fmla="*/ 24900 h 3383280"/>
                <a:gd name="connsiteX56" fmla="*/ 559505 w 3017885"/>
                <a:gd name="connsiteY56" fmla="*/ 35727 h 3383280"/>
                <a:gd name="connsiteX57" fmla="*/ 559505 w 3017885"/>
                <a:gd name="connsiteY57" fmla="*/ 35727 h 3383280"/>
                <a:gd name="connsiteX58" fmla="*/ 493192 w 3017885"/>
                <a:gd name="connsiteY58" fmla="*/ 104069 h 3383280"/>
                <a:gd name="connsiteX59" fmla="*/ 493192 w 3017885"/>
                <a:gd name="connsiteY59" fmla="*/ 104069 h 3383280"/>
                <a:gd name="connsiteX60" fmla="*/ 485072 w 3017885"/>
                <a:gd name="connsiteY60" fmla="*/ 139255 h 3383280"/>
                <a:gd name="connsiteX61" fmla="*/ 547325 w 3017885"/>
                <a:gd name="connsiteY61" fmla="*/ 169704 h 3383280"/>
                <a:gd name="connsiteX62" fmla="*/ 612960 w 3017885"/>
                <a:gd name="connsiteY62" fmla="*/ 192034 h 3383280"/>
                <a:gd name="connsiteX63" fmla="*/ 610254 w 3017885"/>
                <a:gd name="connsiteY63" fmla="*/ 220454 h 3383280"/>
                <a:gd name="connsiteX64" fmla="*/ 586571 w 3017885"/>
                <a:gd name="connsiteY64" fmla="*/ 244813 h 3383280"/>
                <a:gd name="connsiteX65" fmla="*/ 612960 w 3017885"/>
                <a:gd name="connsiteY65" fmla="*/ 254286 h 3383280"/>
                <a:gd name="connsiteX66" fmla="*/ 732052 w 3017885"/>
                <a:gd name="connsiteY66" fmla="*/ 236693 h 3383280"/>
                <a:gd name="connsiteX67" fmla="*/ 1008127 w 3017885"/>
                <a:gd name="connsiteY67" fmla="*/ 273909 h 3383280"/>
                <a:gd name="connsiteX68" fmla="*/ 1008127 w 3017885"/>
                <a:gd name="connsiteY68" fmla="*/ 273909 h 3383280"/>
                <a:gd name="connsiteX69" fmla="*/ 1313299 w 3017885"/>
                <a:gd name="connsiteY69" fmla="*/ 379468 h 3383280"/>
                <a:gd name="connsiteX70" fmla="*/ 1410738 w 3017885"/>
                <a:gd name="connsiteY70" fmla="*/ 421420 h 3383280"/>
                <a:gd name="connsiteX71" fmla="*/ 1777485 w 3017885"/>
                <a:gd name="connsiteY71" fmla="*/ 609531 h 3383280"/>
                <a:gd name="connsiteX72" fmla="*/ 1704407 w 3017885"/>
                <a:gd name="connsiteY72" fmla="*/ 711029 h 3383280"/>
                <a:gd name="connsiteX73" fmla="*/ 1612381 w 3017885"/>
                <a:gd name="connsiteY73" fmla="*/ 831474 h 3383280"/>
                <a:gd name="connsiteX74" fmla="*/ 1571105 w 3017885"/>
                <a:gd name="connsiteY74" fmla="*/ 891020 h 3383280"/>
                <a:gd name="connsiteX75" fmla="*/ 1439834 w 3017885"/>
                <a:gd name="connsiteY75" fmla="*/ 1104843 h 3383280"/>
                <a:gd name="connsiteX76" fmla="*/ 1439834 w 3017885"/>
                <a:gd name="connsiteY76" fmla="*/ 1104843 h 3383280"/>
                <a:gd name="connsiteX77" fmla="*/ 1439834 w 3017885"/>
                <a:gd name="connsiteY77" fmla="*/ 1104843 h 3383280"/>
                <a:gd name="connsiteX78" fmla="*/ 1388408 w 3017885"/>
                <a:gd name="connsiteY78" fmla="*/ 1175215 h 3383280"/>
                <a:gd name="connsiteX79" fmla="*/ 1388408 w 3017885"/>
                <a:gd name="connsiteY79" fmla="*/ 1175215 h 3383280"/>
                <a:gd name="connsiteX80" fmla="*/ 1388408 w 3017885"/>
                <a:gd name="connsiteY80" fmla="*/ 1175215 h 3383280"/>
                <a:gd name="connsiteX81" fmla="*/ 1390438 w 3017885"/>
                <a:gd name="connsiteY81" fmla="*/ 1183335 h 3383280"/>
                <a:gd name="connsiteX82" fmla="*/ 1374875 w 3017885"/>
                <a:gd name="connsiteY82" fmla="*/ 1200252 h 3383280"/>
                <a:gd name="connsiteX83" fmla="*/ 1324126 w 3017885"/>
                <a:gd name="connsiteY83" fmla="*/ 1236791 h 3383280"/>
                <a:gd name="connsiteX84" fmla="*/ 1203681 w 3017885"/>
                <a:gd name="connsiteY84" fmla="*/ 1327463 h 3383280"/>
                <a:gd name="connsiteX85" fmla="*/ 1085266 w 3017885"/>
                <a:gd name="connsiteY85" fmla="*/ 1497304 h 3383280"/>
                <a:gd name="connsiteX86" fmla="*/ 1005421 w 3017885"/>
                <a:gd name="connsiteY86" fmla="*/ 1774056 h 3383280"/>
                <a:gd name="connsiteX87" fmla="*/ 1005421 w 3017885"/>
                <a:gd name="connsiteY87" fmla="*/ 1774056 h 3383280"/>
                <a:gd name="connsiteX88" fmla="*/ 1005421 w 3017885"/>
                <a:gd name="connsiteY88" fmla="*/ 1774056 h 3383280"/>
                <a:gd name="connsiteX89" fmla="*/ 952642 w 3017885"/>
                <a:gd name="connsiteY89" fmla="*/ 1830218 h 3383280"/>
                <a:gd name="connsiteX90" fmla="*/ 794981 w 3017885"/>
                <a:gd name="connsiteY90" fmla="*/ 2026448 h 3383280"/>
                <a:gd name="connsiteX91" fmla="*/ 734759 w 3017885"/>
                <a:gd name="connsiteY91" fmla="*/ 2065695 h 3383280"/>
                <a:gd name="connsiteX92" fmla="*/ 650853 w 3017885"/>
                <a:gd name="connsiteY92" fmla="*/ 2144187 h 3383280"/>
                <a:gd name="connsiteX93" fmla="*/ 610930 w 3017885"/>
                <a:gd name="connsiteY93" fmla="*/ 2171930 h 3383280"/>
                <a:gd name="connsiteX94" fmla="*/ 566271 w 3017885"/>
                <a:gd name="connsiteY94" fmla="*/ 2206439 h 3383280"/>
                <a:gd name="connsiteX95" fmla="*/ 430263 w 3017885"/>
                <a:gd name="connsiteY95" fmla="*/ 2381693 h 3383280"/>
                <a:gd name="connsiteX96" fmla="*/ 333502 w 3017885"/>
                <a:gd name="connsiteY96" fmla="*/ 2566420 h 3383280"/>
                <a:gd name="connsiteX97" fmla="*/ 174487 w 3017885"/>
                <a:gd name="connsiteY97" fmla="*/ 2816106 h 3383280"/>
                <a:gd name="connsiteX98" fmla="*/ 128475 w 3017885"/>
                <a:gd name="connsiteY98" fmla="*/ 2819489 h 3383280"/>
                <a:gd name="connsiteX99" fmla="*/ 29006 w 3017885"/>
                <a:gd name="connsiteY99" fmla="*/ 2834376 h 3383280"/>
                <a:gd name="connsiteX100" fmla="*/ 17503 w 3017885"/>
                <a:gd name="connsiteY100" fmla="*/ 2836406 h 3383280"/>
                <a:gd name="connsiteX101" fmla="*/ 1940 w 3017885"/>
                <a:gd name="connsiteY101" fmla="*/ 2841142 h 3383280"/>
                <a:gd name="connsiteX102" fmla="*/ 31713 w 3017885"/>
                <a:gd name="connsiteY102" fmla="*/ 3159171 h 3383280"/>
                <a:gd name="connsiteX103" fmla="*/ 60809 w 3017885"/>
                <a:gd name="connsiteY103" fmla="*/ 3276909 h 3383280"/>
                <a:gd name="connsiteX104" fmla="*/ 60809 w 3017885"/>
                <a:gd name="connsiteY104" fmla="*/ 3276909 h 3383280"/>
                <a:gd name="connsiteX105" fmla="*/ 123738 w 3017885"/>
                <a:gd name="connsiteY105" fmla="*/ 3372317 h 3383280"/>
                <a:gd name="connsiteX106" fmla="*/ 189374 w 3017885"/>
                <a:gd name="connsiteY106" fmla="*/ 3368934 h 3383280"/>
                <a:gd name="connsiteX107" fmla="*/ 189374 w 3017885"/>
                <a:gd name="connsiteY107" fmla="*/ 3368934 h 3383280"/>
                <a:gd name="connsiteX108" fmla="*/ 189374 w 3017885"/>
                <a:gd name="connsiteY108" fmla="*/ 3368934 h 3383280"/>
                <a:gd name="connsiteX109" fmla="*/ 189374 w 3017885"/>
                <a:gd name="connsiteY109" fmla="*/ 3368934 h 3383280"/>
                <a:gd name="connsiteX110" fmla="*/ 189374 w 3017885"/>
                <a:gd name="connsiteY110" fmla="*/ 3368934 h 3383280"/>
                <a:gd name="connsiteX111" fmla="*/ 229297 w 3017885"/>
                <a:gd name="connsiteY111" fmla="*/ 3186237 h 3383280"/>
                <a:gd name="connsiteX112" fmla="*/ 242830 w 3017885"/>
                <a:gd name="connsiteY112" fmla="*/ 3132781 h 3383280"/>
                <a:gd name="connsiteX113" fmla="*/ 374778 w 3017885"/>
                <a:gd name="connsiteY113" fmla="*/ 2987977 h 3383280"/>
                <a:gd name="connsiteX114" fmla="*/ 374778 w 3017885"/>
                <a:gd name="connsiteY114" fmla="*/ 2987977 h 3383280"/>
                <a:gd name="connsiteX115" fmla="*/ 388311 w 3017885"/>
                <a:gd name="connsiteY115" fmla="*/ 2990683 h 3383280"/>
                <a:gd name="connsiteX116" fmla="*/ 367334 w 3017885"/>
                <a:gd name="connsiteY116" fmla="*/ 2945348 h 3383280"/>
                <a:gd name="connsiteX117" fmla="*/ 346358 w 3017885"/>
                <a:gd name="connsiteY117" fmla="*/ 2874975 h 3383280"/>
                <a:gd name="connsiteX118" fmla="*/ 439060 w 3017885"/>
                <a:gd name="connsiteY118" fmla="*/ 2734231 h 3383280"/>
                <a:gd name="connsiteX119" fmla="*/ 439060 w 3017885"/>
                <a:gd name="connsiteY119" fmla="*/ 2734231 h 3383280"/>
                <a:gd name="connsiteX120" fmla="*/ 558828 w 3017885"/>
                <a:gd name="connsiteY120" fmla="*/ 2578600 h 3383280"/>
                <a:gd name="connsiteX121" fmla="*/ 808514 w 3017885"/>
                <a:gd name="connsiteY121" fmla="*/ 2329591 h 3383280"/>
                <a:gd name="connsiteX122" fmla="*/ 953995 w 3017885"/>
                <a:gd name="connsiteY122" fmla="*/ 2247715 h 3383280"/>
                <a:gd name="connsiteX123" fmla="*/ 1151579 w 3017885"/>
                <a:gd name="connsiteY123" fmla="*/ 2091407 h 3383280"/>
                <a:gd name="connsiteX124" fmla="*/ 1151579 w 3017885"/>
                <a:gd name="connsiteY124" fmla="*/ 2091407 h 3383280"/>
                <a:gd name="connsiteX125" fmla="*/ 1151579 w 3017885"/>
                <a:gd name="connsiteY125" fmla="*/ 2091407 h 3383280"/>
                <a:gd name="connsiteX126" fmla="*/ 1443894 w 3017885"/>
                <a:gd name="connsiteY126" fmla="*/ 1784206 h 3383280"/>
                <a:gd name="connsiteX127" fmla="*/ 1519003 w 3017885"/>
                <a:gd name="connsiteY127" fmla="*/ 1746990 h 3383280"/>
                <a:gd name="connsiteX128" fmla="*/ 1916877 w 3017885"/>
                <a:gd name="connsiteY128" fmla="*/ 1736840 h 3383280"/>
                <a:gd name="connsiteX129" fmla="*/ 1916877 w 3017885"/>
                <a:gd name="connsiteY129" fmla="*/ 1736840 h 3383280"/>
                <a:gd name="connsiteX130" fmla="*/ 1916877 w 3017885"/>
                <a:gd name="connsiteY130" fmla="*/ 1736840 h 3383280"/>
                <a:gd name="connsiteX131" fmla="*/ 1916877 w 3017885"/>
                <a:gd name="connsiteY131" fmla="*/ 1736840 h 3383280"/>
                <a:gd name="connsiteX132" fmla="*/ 1916877 w 3017885"/>
                <a:gd name="connsiteY132" fmla="*/ 1736840 h 3383280"/>
                <a:gd name="connsiteX133" fmla="*/ 1916877 w 3017885"/>
                <a:gd name="connsiteY133" fmla="*/ 1736840 h 3383280"/>
                <a:gd name="connsiteX134" fmla="*/ 2014992 w 3017885"/>
                <a:gd name="connsiteY134" fmla="*/ 1736840 h 3383280"/>
                <a:gd name="connsiteX135" fmla="*/ 2033938 w 3017885"/>
                <a:gd name="connsiteY135" fmla="*/ 1772702 h 3383280"/>
                <a:gd name="connsiteX136" fmla="*/ 1876277 w 3017885"/>
                <a:gd name="connsiteY136" fmla="*/ 2129300 h 3383280"/>
                <a:gd name="connsiteX137" fmla="*/ 1803875 w 3017885"/>
                <a:gd name="connsiteY137" fmla="*/ 2301171 h 3383280"/>
                <a:gd name="connsiteX138" fmla="*/ 1803875 w 3017885"/>
                <a:gd name="connsiteY138" fmla="*/ 2301171 h 3383280"/>
                <a:gd name="connsiteX139" fmla="*/ 1635388 w 3017885"/>
                <a:gd name="connsiteY139" fmla="*/ 2355980 h 3383280"/>
                <a:gd name="connsiteX140" fmla="*/ 1635388 w 3017885"/>
                <a:gd name="connsiteY140" fmla="*/ 2355980 h 3383280"/>
                <a:gd name="connsiteX141" fmla="*/ 1635388 w 3017885"/>
                <a:gd name="connsiteY141" fmla="*/ 2355980 h 3383280"/>
                <a:gd name="connsiteX142" fmla="*/ 1598172 w 3017885"/>
                <a:gd name="connsiteY142" fmla="*/ 2383046 h 3383280"/>
                <a:gd name="connsiteX143" fmla="*/ 1651627 w 3017885"/>
                <a:gd name="connsiteY143" fmla="*/ 2462892 h 3383280"/>
                <a:gd name="connsiteX144" fmla="*/ 1656364 w 3017885"/>
                <a:gd name="connsiteY144" fmla="*/ 2458832 h 3383280"/>
                <a:gd name="connsiteX145" fmla="*/ 1657041 w 3017885"/>
                <a:gd name="connsiteY145" fmla="*/ 2458832 h 3383280"/>
                <a:gd name="connsiteX146" fmla="*/ 1651627 w 3017885"/>
                <a:gd name="connsiteY146" fmla="*/ 2462215 h 3383280"/>
                <a:gd name="connsiteX147" fmla="*/ 1718616 w 3017885"/>
                <a:gd name="connsiteY147" fmla="*/ 2561683 h 3383280"/>
                <a:gd name="connsiteX148" fmla="*/ 1718616 w 3017885"/>
                <a:gd name="connsiteY148" fmla="*/ 2561683 h 3383280"/>
                <a:gd name="connsiteX149" fmla="*/ 1795078 w 3017885"/>
                <a:gd name="connsiteY149" fmla="*/ 2660475 h 3383280"/>
                <a:gd name="connsiteX150" fmla="*/ 1956799 w 3017885"/>
                <a:gd name="connsiteY150" fmla="*/ 2828286 h 3383280"/>
                <a:gd name="connsiteX151" fmla="*/ 1956799 w 3017885"/>
                <a:gd name="connsiteY151" fmla="*/ 2828286 h 3383280"/>
                <a:gd name="connsiteX152" fmla="*/ 1956799 w 3017885"/>
                <a:gd name="connsiteY152" fmla="*/ 2828286 h 3383280"/>
                <a:gd name="connsiteX153" fmla="*/ 1981835 w 3017885"/>
                <a:gd name="connsiteY153" fmla="*/ 2828286 h 3383280"/>
                <a:gd name="connsiteX154" fmla="*/ 1942589 w 3017885"/>
                <a:gd name="connsiteY154" fmla="*/ 2642882 h 3383280"/>
                <a:gd name="connsiteX155" fmla="*/ 1930410 w 3017885"/>
                <a:gd name="connsiteY155" fmla="*/ 2555594 h 3383280"/>
                <a:gd name="connsiteX156" fmla="*/ 1930410 w 3017885"/>
                <a:gd name="connsiteY156" fmla="*/ 2555594 h 3383280"/>
                <a:gd name="connsiteX157" fmla="*/ 2006872 w 3017885"/>
                <a:gd name="connsiteY157" fmla="*/ 2380340 h 3383280"/>
                <a:gd name="connsiteX158" fmla="*/ 2006872 w 3017885"/>
                <a:gd name="connsiteY158" fmla="*/ 2380340 h 3383280"/>
                <a:gd name="connsiteX159" fmla="*/ 2006872 w 3017885"/>
                <a:gd name="connsiteY159" fmla="*/ 2380340 h 3383280"/>
                <a:gd name="connsiteX160" fmla="*/ 2004165 w 3017885"/>
                <a:gd name="connsiteY160" fmla="*/ 2344477 h 3383280"/>
                <a:gd name="connsiteX161" fmla="*/ 1985219 w 3017885"/>
                <a:gd name="connsiteY161" fmla="*/ 2277488 h 3383280"/>
                <a:gd name="connsiteX162" fmla="*/ 2006872 w 3017885"/>
                <a:gd name="connsiteY162" fmla="*/ 2218619 h 3383280"/>
                <a:gd name="connsiteX163" fmla="*/ 2006872 w 3017885"/>
                <a:gd name="connsiteY163" fmla="*/ 2218619 h 3383280"/>
                <a:gd name="connsiteX164" fmla="*/ 2006872 w 3017885"/>
                <a:gd name="connsiteY164" fmla="*/ 2218619 h 3383280"/>
                <a:gd name="connsiteX165" fmla="*/ 2270091 w 3017885"/>
                <a:gd name="connsiteY165" fmla="*/ 1875554 h 3383280"/>
                <a:gd name="connsiteX166" fmla="*/ 2349936 w 3017885"/>
                <a:gd name="connsiteY166" fmla="*/ 1759169 h 3383280"/>
                <a:gd name="connsiteX167" fmla="*/ 2274151 w 3017885"/>
                <a:gd name="connsiteY167" fmla="*/ 1507453 h 3383280"/>
                <a:gd name="connsiteX168" fmla="*/ 2274151 w 3017885"/>
                <a:gd name="connsiteY168" fmla="*/ 1507453 h 3383280"/>
                <a:gd name="connsiteX169" fmla="*/ 2274151 w 3017885"/>
                <a:gd name="connsiteY169" fmla="*/ 1507453 h 3383280"/>
                <a:gd name="connsiteX170" fmla="*/ 1945296 w 3017885"/>
                <a:gd name="connsiteY170" fmla="*/ 1388362 h 3383280"/>
                <a:gd name="connsiteX171" fmla="*/ 1732149 w 3017885"/>
                <a:gd name="connsiteY171" fmla="*/ 1349792 h 3383280"/>
                <a:gd name="connsiteX172" fmla="*/ 1784252 w 3017885"/>
                <a:gd name="connsiteY172" fmla="*/ 1299720 h 3383280"/>
                <a:gd name="connsiteX173" fmla="*/ 1879660 w 3017885"/>
                <a:gd name="connsiteY173" fmla="*/ 1227318 h 3383280"/>
                <a:gd name="connsiteX174" fmla="*/ 1879660 w 3017885"/>
                <a:gd name="connsiteY174" fmla="*/ 1227318 h 3383280"/>
                <a:gd name="connsiteX175" fmla="*/ 1914170 w 3017885"/>
                <a:gd name="connsiteY175" fmla="*/ 1197545 h 3383280"/>
                <a:gd name="connsiteX176" fmla="*/ 1914170 w 3017885"/>
                <a:gd name="connsiteY176" fmla="*/ 1197545 h 3383280"/>
                <a:gd name="connsiteX177" fmla="*/ 2063711 w 3017885"/>
                <a:gd name="connsiteY177" fmla="*/ 1167095 h 3383280"/>
                <a:gd name="connsiteX178" fmla="*/ 2063711 w 3017885"/>
                <a:gd name="connsiteY178" fmla="*/ 1167095 h 3383280"/>
                <a:gd name="connsiteX179" fmla="*/ 2063711 w 3017885"/>
                <a:gd name="connsiteY179" fmla="*/ 1167095 h 3383280"/>
                <a:gd name="connsiteX180" fmla="*/ 2155736 w 3017885"/>
                <a:gd name="connsiteY180" fmla="*/ 1083867 h 3383280"/>
                <a:gd name="connsiteX181" fmla="*/ 2230845 w 3017885"/>
                <a:gd name="connsiteY181" fmla="*/ 1037854 h 3383280"/>
                <a:gd name="connsiteX182" fmla="*/ 2364146 w 3017885"/>
                <a:gd name="connsiteY182" fmla="*/ 1141383 h 3383280"/>
                <a:gd name="connsiteX183" fmla="*/ 2697738 w 3017885"/>
                <a:gd name="connsiteY183" fmla="*/ 1371446 h 3383280"/>
                <a:gd name="connsiteX184" fmla="*/ 2697738 w 3017885"/>
                <a:gd name="connsiteY184" fmla="*/ 1371446 h 3383280"/>
                <a:gd name="connsiteX185" fmla="*/ 2697738 w 3017885"/>
                <a:gd name="connsiteY185" fmla="*/ 1371446 h 3383280"/>
                <a:gd name="connsiteX186" fmla="*/ 2827655 w 3017885"/>
                <a:gd name="connsiteY186" fmla="*/ 1326786 h 3383280"/>
                <a:gd name="connsiteX187" fmla="*/ 2931184 w 3017885"/>
                <a:gd name="connsiteY187" fmla="*/ 997255 h 3383280"/>
                <a:gd name="connsiteX188" fmla="*/ 2931184 w 3017885"/>
                <a:gd name="connsiteY188" fmla="*/ 997255 h 3383280"/>
                <a:gd name="connsiteX189" fmla="*/ 2931184 w 3017885"/>
                <a:gd name="connsiteY189" fmla="*/ 997255 h 3383280"/>
                <a:gd name="connsiteX190" fmla="*/ 2969753 w 3017885"/>
                <a:gd name="connsiteY190" fmla="*/ 824031 h 3383280"/>
                <a:gd name="connsiteX191" fmla="*/ 3015766 w 3017885"/>
                <a:gd name="connsiteY191" fmla="*/ 692083 h 3383280"/>
                <a:gd name="connsiteX192" fmla="*/ 3023209 w 3017885"/>
                <a:gd name="connsiteY192" fmla="*/ 632537 h 3383280"/>
                <a:gd name="connsiteX193" fmla="*/ 3002233 w 3017885"/>
                <a:gd name="connsiteY193" fmla="*/ 604118 h 3383280"/>
                <a:gd name="connsiteX194" fmla="*/ 1985219 w 3017885"/>
                <a:gd name="connsiteY194" fmla="*/ 1663084 h 3383280"/>
                <a:gd name="connsiteX195" fmla="*/ 1985219 w 3017885"/>
                <a:gd name="connsiteY195" fmla="*/ 1663084 h 3383280"/>
                <a:gd name="connsiteX196" fmla="*/ 1985219 w 3017885"/>
                <a:gd name="connsiteY196" fmla="*/ 1663084 h 3383280"/>
                <a:gd name="connsiteX197" fmla="*/ 1985219 w 3017885"/>
                <a:gd name="connsiteY197" fmla="*/ 1663084 h 3383280"/>
                <a:gd name="connsiteX198" fmla="*/ 1985219 w 3017885"/>
                <a:gd name="connsiteY198" fmla="*/ 1663084 h 3383280"/>
                <a:gd name="connsiteX199" fmla="*/ 2294451 w 3017885"/>
                <a:gd name="connsiteY199" fmla="*/ 413977 h 3383280"/>
                <a:gd name="connsiteX200" fmla="*/ 2366853 w 3017885"/>
                <a:gd name="connsiteY200" fmla="*/ 330749 h 3383280"/>
                <a:gd name="connsiteX201" fmla="*/ 2432488 w 3017885"/>
                <a:gd name="connsiteY201" fmla="*/ 325335 h 3383280"/>
                <a:gd name="connsiteX202" fmla="*/ 2387152 w 3017885"/>
                <a:gd name="connsiteY202" fmla="*/ 349695 h 3383280"/>
                <a:gd name="connsiteX203" fmla="*/ 2294451 w 3017885"/>
                <a:gd name="connsiteY203" fmla="*/ 413977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Lst>
              <a:rect l="l" t="t" r="r" b="b"/>
              <a:pathLst>
                <a:path w="3017885" h="3383280">
                  <a:moveTo>
                    <a:pt x="3002233" y="604118"/>
                  </a:moveTo>
                  <a:cubicBezTo>
                    <a:pt x="2989376" y="604794"/>
                    <a:pt x="2970430" y="594644"/>
                    <a:pt x="2957573" y="595321"/>
                  </a:cubicBezTo>
                  <a:cubicBezTo>
                    <a:pt x="2957573" y="595321"/>
                    <a:pt x="2930507" y="593291"/>
                    <a:pt x="2930507" y="593291"/>
                  </a:cubicBezTo>
                  <a:cubicBezTo>
                    <a:pt x="2880435" y="577728"/>
                    <a:pt x="2856752" y="665017"/>
                    <a:pt x="2852692" y="682610"/>
                  </a:cubicBezTo>
                  <a:cubicBezTo>
                    <a:pt x="2852692" y="682610"/>
                    <a:pt x="2852692" y="726592"/>
                    <a:pt x="2849308" y="734036"/>
                  </a:cubicBezTo>
                  <a:cubicBezTo>
                    <a:pt x="2826979" y="719149"/>
                    <a:pt x="2844572" y="681256"/>
                    <a:pt x="2806002" y="671107"/>
                  </a:cubicBezTo>
                  <a:cubicBezTo>
                    <a:pt x="2800589" y="731329"/>
                    <a:pt x="2806002" y="776665"/>
                    <a:pt x="2851338" y="815234"/>
                  </a:cubicBezTo>
                  <a:cubicBezTo>
                    <a:pt x="2872991" y="836211"/>
                    <a:pt x="2831715" y="925529"/>
                    <a:pt x="2824272" y="947182"/>
                  </a:cubicBezTo>
                  <a:cubicBezTo>
                    <a:pt x="2793823" y="1037177"/>
                    <a:pt x="2762697" y="1102813"/>
                    <a:pt x="2705857" y="1185365"/>
                  </a:cubicBezTo>
                  <a:cubicBezTo>
                    <a:pt x="2705857" y="1185365"/>
                    <a:pt x="2705857" y="1185365"/>
                    <a:pt x="2705857" y="1185365"/>
                  </a:cubicBezTo>
                  <a:cubicBezTo>
                    <a:pt x="2705857" y="1185365"/>
                    <a:pt x="2705857" y="1185365"/>
                    <a:pt x="2705857" y="1185365"/>
                  </a:cubicBezTo>
                  <a:cubicBezTo>
                    <a:pt x="2688264" y="1186718"/>
                    <a:pt x="2679468" y="1173185"/>
                    <a:pt x="2668641" y="1163035"/>
                  </a:cubicBezTo>
                  <a:cubicBezTo>
                    <a:pt x="2569173" y="1071687"/>
                    <a:pt x="2469704" y="990488"/>
                    <a:pt x="2389182" y="878840"/>
                  </a:cubicBezTo>
                  <a:lnTo>
                    <a:pt x="2363470" y="845007"/>
                  </a:lnTo>
                  <a:cubicBezTo>
                    <a:pt x="2307307" y="743509"/>
                    <a:pt x="2199042" y="713059"/>
                    <a:pt x="2327607" y="706293"/>
                  </a:cubicBezTo>
                  <a:cubicBezTo>
                    <a:pt x="2328960" y="706293"/>
                    <a:pt x="2358733" y="756365"/>
                    <a:pt x="2380386" y="775988"/>
                  </a:cubicBezTo>
                  <a:cubicBezTo>
                    <a:pt x="2387829" y="782078"/>
                    <a:pt x="2412189" y="785461"/>
                    <a:pt x="2415572" y="784785"/>
                  </a:cubicBezTo>
                  <a:cubicBezTo>
                    <a:pt x="2431135" y="782755"/>
                    <a:pt x="2464291" y="736065"/>
                    <a:pt x="2477824" y="738772"/>
                  </a:cubicBezTo>
                  <a:cubicBezTo>
                    <a:pt x="2488651" y="740125"/>
                    <a:pt x="2477148" y="729976"/>
                    <a:pt x="2477824" y="725916"/>
                  </a:cubicBezTo>
                  <a:cubicBezTo>
                    <a:pt x="2479854" y="721856"/>
                    <a:pt x="2484591" y="725239"/>
                    <a:pt x="2488651" y="726592"/>
                  </a:cubicBezTo>
                  <a:cubicBezTo>
                    <a:pt x="2494741" y="729299"/>
                    <a:pt x="2496094" y="726592"/>
                    <a:pt x="2495417" y="723886"/>
                  </a:cubicBezTo>
                  <a:cubicBezTo>
                    <a:pt x="2498801" y="715089"/>
                    <a:pt x="2506920" y="708999"/>
                    <a:pt x="2518424" y="708999"/>
                  </a:cubicBezTo>
                  <a:cubicBezTo>
                    <a:pt x="2525867" y="708999"/>
                    <a:pt x="2531280" y="704939"/>
                    <a:pt x="2533987" y="697496"/>
                  </a:cubicBezTo>
                  <a:cubicBezTo>
                    <a:pt x="2536017" y="683286"/>
                    <a:pt x="2533987" y="668400"/>
                    <a:pt x="2542783" y="655543"/>
                  </a:cubicBezTo>
                  <a:cubicBezTo>
                    <a:pt x="2547520" y="647424"/>
                    <a:pt x="2556993" y="640657"/>
                    <a:pt x="2561730" y="639304"/>
                  </a:cubicBezTo>
                  <a:cubicBezTo>
                    <a:pt x="2594886" y="628477"/>
                    <a:pt x="2612479" y="597351"/>
                    <a:pt x="2617892" y="590584"/>
                  </a:cubicBezTo>
                  <a:cubicBezTo>
                    <a:pt x="2623982" y="583141"/>
                    <a:pt x="2640898" y="556075"/>
                    <a:pt x="2642252" y="552015"/>
                  </a:cubicBezTo>
                  <a:cubicBezTo>
                    <a:pt x="2661875" y="522242"/>
                    <a:pt x="2642928" y="445780"/>
                    <a:pt x="2642928" y="445780"/>
                  </a:cubicBezTo>
                  <a:cubicBezTo>
                    <a:pt x="2642928" y="445780"/>
                    <a:pt x="2642928" y="445780"/>
                    <a:pt x="2642928" y="445780"/>
                  </a:cubicBezTo>
                  <a:cubicBezTo>
                    <a:pt x="2622629" y="409241"/>
                    <a:pt x="2621952" y="360521"/>
                    <a:pt x="2575263" y="341575"/>
                  </a:cubicBezTo>
                  <a:lnTo>
                    <a:pt x="2575263" y="341575"/>
                  </a:lnTo>
                  <a:cubicBezTo>
                    <a:pt x="2552933" y="323982"/>
                    <a:pt x="2571203" y="334132"/>
                    <a:pt x="2548873" y="316539"/>
                  </a:cubicBezTo>
                  <a:cubicBezTo>
                    <a:pt x="2540753" y="309096"/>
                    <a:pt x="2525867" y="307066"/>
                    <a:pt x="2525867" y="307066"/>
                  </a:cubicBezTo>
                  <a:cubicBezTo>
                    <a:pt x="2510980" y="210980"/>
                    <a:pt x="2424369" y="157525"/>
                    <a:pt x="2330990" y="236017"/>
                  </a:cubicBezTo>
                  <a:cubicBezTo>
                    <a:pt x="2287007" y="272556"/>
                    <a:pt x="2220695" y="232633"/>
                    <a:pt x="2171299" y="257670"/>
                  </a:cubicBezTo>
                  <a:cubicBezTo>
                    <a:pt x="2109724" y="270526"/>
                    <a:pt x="2076567" y="330749"/>
                    <a:pt x="2012285" y="332778"/>
                  </a:cubicBezTo>
                  <a:cubicBezTo>
                    <a:pt x="1976422" y="333455"/>
                    <a:pt x="1904697" y="313155"/>
                    <a:pt x="1904697" y="313155"/>
                  </a:cubicBezTo>
                  <a:cubicBezTo>
                    <a:pt x="1904697" y="313155"/>
                    <a:pt x="1904697" y="313155"/>
                    <a:pt x="1904697" y="313155"/>
                  </a:cubicBezTo>
                  <a:cubicBezTo>
                    <a:pt x="1871541" y="300299"/>
                    <a:pt x="1797108" y="283383"/>
                    <a:pt x="1782222" y="250903"/>
                  </a:cubicBezTo>
                  <a:cubicBezTo>
                    <a:pt x="1782222" y="250903"/>
                    <a:pt x="1762599" y="208274"/>
                    <a:pt x="1762599" y="208274"/>
                  </a:cubicBezTo>
                  <a:cubicBezTo>
                    <a:pt x="1727413" y="154141"/>
                    <a:pt x="1663130" y="169028"/>
                    <a:pt x="1639448" y="164291"/>
                  </a:cubicBezTo>
                  <a:cubicBezTo>
                    <a:pt x="1684783" y="189327"/>
                    <a:pt x="1686813" y="208274"/>
                    <a:pt x="1705083" y="234663"/>
                  </a:cubicBezTo>
                  <a:cubicBezTo>
                    <a:pt x="1713880" y="254963"/>
                    <a:pt x="1724706" y="271879"/>
                    <a:pt x="1731473" y="295562"/>
                  </a:cubicBezTo>
                  <a:cubicBezTo>
                    <a:pt x="1743653" y="314509"/>
                    <a:pt x="1776809" y="354431"/>
                    <a:pt x="1797108" y="376761"/>
                  </a:cubicBezTo>
                  <a:cubicBezTo>
                    <a:pt x="1865451" y="426157"/>
                    <a:pt x="2044088" y="491793"/>
                    <a:pt x="2019051" y="523596"/>
                  </a:cubicBezTo>
                  <a:cubicBezTo>
                    <a:pt x="1976422" y="488409"/>
                    <a:pt x="1754479" y="395031"/>
                    <a:pt x="1754479" y="395031"/>
                  </a:cubicBezTo>
                  <a:cubicBezTo>
                    <a:pt x="1667867" y="358491"/>
                    <a:pt x="1580578" y="322629"/>
                    <a:pt x="1493966" y="286089"/>
                  </a:cubicBezTo>
                  <a:cubicBezTo>
                    <a:pt x="1345779" y="237370"/>
                    <a:pt x="1197591" y="187974"/>
                    <a:pt x="1044667" y="152788"/>
                  </a:cubicBezTo>
                  <a:cubicBezTo>
                    <a:pt x="991888" y="135872"/>
                    <a:pt x="875503" y="119632"/>
                    <a:pt x="872796" y="116249"/>
                  </a:cubicBezTo>
                  <a:cubicBezTo>
                    <a:pt x="872796" y="116249"/>
                    <a:pt x="872796" y="116249"/>
                    <a:pt x="872796" y="116249"/>
                  </a:cubicBezTo>
                  <a:cubicBezTo>
                    <a:pt x="872796" y="116249"/>
                    <a:pt x="872796" y="116249"/>
                    <a:pt x="872796" y="116249"/>
                  </a:cubicBezTo>
                  <a:cubicBezTo>
                    <a:pt x="869413" y="111512"/>
                    <a:pt x="865353" y="107452"/>
                    <a:pt x="861970" y="102715"/>
                  </a:cubicBezTo>
                  <a:cubicBezTo>
                    <a:pt x="793628" y="100685"/>
                    <a:pt x="733405" y="75649"/>
                    <a:pt x="677243" y="38433"/>
                  </a:cubicBezTo>
                  <a:cubicBezTo>
                    <a:pt x="658296" y="28960"/>
                    <a:pt x="639350" y="19487"/>
                    <a:pt x="619727" y="9337"/>
                  </a:cubicBezTo>
                  <a:cubicBezTo>
                    <a:pt x="598751" y="-1490"/>
                    <a:pt x="578451" y="-9609"/>
                    <a:pt x="571008" y="24900"/>
                  </a:cubicBezTo>
                  <a:cubicBezTo>
                    <a:pt x="571008" y="24900"/>
                    <a:pt x="571008" y="24900"/>
                    <a:pt x="571008" y="24900"/>
                  </a:cubicBezTo>
                  <a:cubicBezTo>
                    <a:pt x="566948" y="28283"/>
                    <a:pt x="562888" y="31667"/>
                    <a:pt x="559505" y="35727"/>
                  </a:cubicBezTo>
                  <a:cubicBezTo>
                    <a:pt x="559505" y="35727"/>
                    <a:pt x="559505" y="35727"/>
                    <a:pt x="559505" y="35727"/>
                  </a:cubicBezTo>
                  <a:cubicBezTo>
                    <a:pt x="503342" y="24900"/>
                    <a:pt x="499959" y="66176"/>
                    <a:pt x="493192" y="104069"/>
                  </a:cubicBezTo>
                  <a:lnTo>
                    <a:pt x="493192" y="104069"/>
                  </a:lnTo>
                  <a:cubicBezTo>
                    <a:pt x="459360" y="108129"/>
                    <a:pt x="464096" y="124368"/>
                    <a:pt x="485072" y="139255"/>
                  </a:cubicBezTo>
                  <a:cubicBezTo>
                    <a:pt x="504019" y="152111"/>
                    <a:pt x="526348" y="159555"/>
                    <a:pt x="547325" y="169704"/>
                  </a:cubicBezTo>
                  <a:cubicBezTo>
                    <a:pt x="568978" y="177148"/>
                    <a:pt x="591308" y="183914"/>
                    <a:pt x="612960" y="192034"/>
                  </a:cubicBezTo>
                  <a:cubicBezTo>
                    <a:pt x="644087" y="204214"/>
                    <a:pt x="614990" y="210980"/>
                    <a:pt x="610254" y="220454"/>
                  </a:cubicBezTo>
                  <a:cubicBezTo>
                    <a:pt x="597397" y="223837"/>
                    <a:pt x="583864" y="229250"/>
                    <a:pt x="586571" y="244813"/>
                  </a:cubicBezTo>
                  <a:cubicBezTo>
                    <a:pt x="589278" y="259023"/>
                    <a:pt x="603487" y="254963"/>
                    <a:pt x="612960" y="254286"/>
                  </a:cubicBezTo>
                  <a:cubicBezTo>
                    <a:pt x="652883" y="249550"/>
                    <a:pt x="694159" y="255640"/>
                    <a:pt x="732052" y="236693"/>
                  </a:cubicBezTo>
                  <a:cubicBezTo>
                    <a:pt x="847083" y="204214"/>
                    <a:pt x="916779" y="256993"/>
                    <a:pt x="1008127" y="273909"/>
                  </a:cubicBezTo>
                  <a:lnTo>
                    <a:pt x="1008127" y="273909"/>
                  </a:lnTo>
                  <a:cubicBezTo>
                    <a:pt x="1108273" y="313832"/>
                    <a:pt x="1209771" y="349695"/>
                    <a:pt x="1313299" y="379468"/>
                  </a:cubicBezTo>
                  <a:cubicBezTo>
                    <a:pt x="1315329" y="384204"/>
                    <a:pt x="1383672" y="404504"/>
                    <a:pt x="1410738" y="421420"/>
                  </a:cubicBezTo>
                  <a:cubicBezTo>
                    <a:pt x="1498026" y="478260"/>
                    <a:pt x="1782222" y="578405"/>
                    <a:pt x="1777485" y="609531"/>
                  </a:cubicBezTo>
                  <a:cubicBezTo>
                    <a:pt x="1746359" y="681933"/>
                    <a:pt x="1708466" y="706293"/>
                    <a:pt x="1704407" y="711029"/>
                  </a:cubicBezTo>
                  <a:cubicBezTo>
                    <a:pt x="1673280" y="750952"/>
                    <a:pt x="1623208" y="775988"/>
                    <a:pt x="1612381" y="831474"/>
                  </a:cubicBezTo>
                  <a:cubicBezTo>
                    <a:pt x="1612381" y="831474"/>
                    <a:pt x="1581932" y="869367"/>
                    <a:pt x="1571105" y="891020"/>
                  </a:cubicBezTo>
                  <a:cubicBezTo>
                    <a:pt x="1531183" y="964775"/>
                    <a:pt x="1489230" y="1037177"/>
                    <a:pt x="1439834" y="1104843"/>
                  </a:cubicBezTo>
                  <a:cubicBezTo>
                    <a:pt x="1439834" y="1104843"/>
                    <a:pt x="1439834" y="1104843"/>
                    <a:pt x="1439834" y="1104843"/>
                  </a:cubicBezTo>
                  <a:cubicBezTo>
                    <a:pt x="1439834" y="1104843"/>
                    <a:pt x="1439834" y="1104843"/>
                    <a:pt x="1439834" y="1104843"/>
                  </a:cubicBezTo>
                  <a:cubicBezTo>
                    <a:pt x="1418858" y="1125819"/>
                    <a:pt x="1376228" y="1130556"/>
                    <a:pt x="1388408" y="1175215"/>
                  </a:cubicBezTo>
                  <a:cubicBezTo>
                    <a:pt x="1388408" y="1175215"/>
                    <a:pt x="1388408" y="1175215"/>
                    <a:pt x="1388408" y="1175215"/>
                  </a:cubicBezTo>
                  <a:cubicBezTo>
                    <a:pt x="1388408" y="1175215"/>
                    <a:pt x="1388408" y="1175215"/>
                    <a:pt x="1388408" y="1175215"/>
                  </a:cubicBezTo>
                  <a:cubicBezTo>
                    <a:pt x="1389762" y="1177922"/>
                    <a:pt x="1390438" y="1180628"/>
                    <a:pt x="1390438" y="1183335"/>
                  </a:cubicBezTo>
                  <a:cubicBezTo>
                    <a:pt x="1385025" y="1189425"/>
                    <a:pt x="1376228" y="1197545"/>
                    <a:pt x="1374875" y="1200252"/>
                  </a:cubicBezTo>
                  <a:cubicBezTo>
                    <a:pt x="1364049" y="1222581"/>
                    <a:pt x="1349162" y="1207018"/>
                    <a:pt x="1324126" y="1236791"/>
                  </a:cubicBezTo>
                  <a:cubicBezTo>
                    <a:pt x="1293000" y="1278744"/>
                    <a:pt x="1251047" y="1307163"/>
                    <a:pt x="1203681" y="1327463"/>
                  </a:cubicBezTo>
                  <a:cubicBezTo>
                    <a:pt x="1130602" y="1360619"/>
                    <a:pt x="1102859" y="1425578"/>
                    <a:pt x="1085266" y="1497304"/>
                  </a:cubicBezTo>
                  <a:cubicBezTo>
                    <a:pt x="1067673" y="1560909"/>
                    <a:pt x="1065643" y="1701654"/>
                    <a:pt x="1005421" y="1774056"/>
                  </a:cubicBezTo>
                  <a:cubicBezTo>
                    <a:pt x="1005421" y="1774056"/>
                    <a:pt x="1005421" y="1774056"/>
                    <a:pt x="1005421" y="1774056"/>
                  </a:cubicBezTo>
                  <a:cubicBezTo>
                    <a:pt x="1005421" y="1774056"/>
                    <a:pt x="1005421" y="1774056"/>
                    <a:pt x="1005421" y="1774056"/>
                  </a:cubicBezTo>
                  <a:cubicBezTo>
                    <a:pt x="987828" y="1793002"/>
                    <a:pt x="970911" y="1811949"/>
                    <a:pt x="952642" y="1830218"/>
                  </a:cubicBezTo>
                  <a:cubicBezTo>
                    <a:pt x="893096" y="1889764"/>
                    <a:pt x="859263" y="1970286"/>
                    <a:pt x="794981" y="2026448"/>
                  </a:cubicBezTo>
                  <a:cubicBezTo>
                    <a:pt x="776035" y="2040658"/>
                    <a:pt x="759118" y="2056898"/>
                    <a:pt x="734759" y="2065695"/>
                  </a:cubicBezTo>
                  <a:cubicBezTo>
                    <a:pt x="696866" y="2079228"/>
                    <a:pt x="667770" y="2105617"/>
                    <a:pt x="650853" y="2144187"/>
                  </a:cubicBezTo>
                  <a:cubicBezTo>
                    <a:pt x="637320" y="2153660"/>
                    <a:pt x="624464" y="2163133"/>
                    <a:pt x="610930" y="2171930"/>
                  </a:cubicBezTo>
                  <a:cubicBezTo>
                    <a:pt x="589954" y="2187493"/>
                    <a:pt x="583188" y="2190876"/>
                    <a:pt x="566271" y="2206439"/>
                  </a:cubicBezTo>
                  <a:cubicBezTo>
                    <a:pt x="516199" y="2252452"/>
                    <a:pt x="462066" y="2314704"/>
                    <a:pt x="430263" y="2381693"/>
                  </a:cubicBezTo>
                  <a:cubicBezTo>
                    <a:pt x="395754" y="2443945"/>
                    <a:pt x="368011" y="2504168"/>
                    <a:pt x="333502" y="2566420"/>
                  </a:cubicBezTo>
                  <a:cubicBezTo>
                    <a:pt x="303052" y="2635439"/>
                    <a:pt x="213733" y="2811370"/>
                    <a:pt x="174487" y="2816106"/>
                  </a:cubicBezTo>
                  <a:cubicBezTo>
                    <a:pt x="174487" y="2816106"/>
                    <a:pt x="160278" y="2815429"/>
                    <a:pt x="128475" y="2819489"/>
                  </a:cubicBezTo>
                  <a:cubicBezTo>
                    <a:pt x="94642" y="2824226"/>
                    <a:pt x="58103" y="2807986"/>
                    <a:pt x="29006" y="2834376"/>
                  </a:cubicBezTo>
                  <a:cubicBezTo>
                    <a:pt x="29006" y="2834376"/>
                    <a:pt x="17503" y="2836406"/>
                    <a:pt x="17503" y="2836406"/>
                  </a:cubicBezTo>
                  <a:cubicBezTo>
                    <a:pt x="9383" y="2837759"/>
                    <a:pt x="3970" y="2835052"/>
                    <a:pt x="1940" y="2841142"/>
                  </a:cubicBezTo>
                  <a:cubicBezTo>
                    <a:pt x="-8886" y="2959557"/>
                    <a:pt x="29006" y="3048199"/>
                    <a:pt x="31713" y="3159171"/>
                  </a:cubicBezTo>
                  <a:cubicBezTo>
                    <a:pt x="33066" y="3167967"/>
                    <a:pt x="43216" y="3249166"/>
                    <a:pt x="60809" y="3276909"/>
                  </a:cubicBezTo>
                  <a:cubicBezTo>
                    <a:pt x="60809" y="3276909"/>
                    <a:pt x="60809" y="3276909"/>
                    <a:pt x="60809" y="3276909"/>
                  </a:cubicBezTo>
                  <a:cubicBezTo>
                    <a:pt x="81786" y="3320215"/>
                    <a:pt x="112235" y="3356078"/>
                    <a:pt x="123738" y="3372317"/>
                  </a:cubicBezTo>
                  <a:cubicBezTo>
                    <a:pt x="136595" y="3387204"/>
                    <a:pt x="168397" y="3389910"/>
                    <a:pt x="189374" y="3368934"/>
                  </a:cubicBezTo>
                  <a:cubicBezTo>
                    <a:pt x="189374" y="3368934"/>
                    <a:pt x="189374" y="3368934"/>
                    <a:pt x="189374" y="3368934"/>
                  </a:cubicBezTo>
                  <a:cubicBezTo>
                    <a:pt x="189374" y="3368934"/>
                    <a:pt x="189374" y="3368934"/>
                    <a:pt x="189374" y="3368934"/>
                  </a:cubicBezTo>
                  <a:cubicBezTo>
                    <a:pt x="189374" y="3368934"/>
                    <a:pt x="189374" y="3368934"/>
                    <a:pt x="189374" y="3368934"/>
                  </a:cubicBezTo>
                  <a:cubicBezTo>
                    <a:pt x="189374" y="3368934"/>
                    <a:pt x="189374" y="3368934"/>
                    <a:pt x="189374" y="3368934"/>
                  </a:cubicBezTo>
                  <a:cubicBezTo>
                    <a:pt x="219823" y="3312095"/>
                    <a:pt x="196817" y="3243076"/>
                    <a:pt x="229297" y="3186237"/>
                  </a:cubicBezTo>
                  <a:cubicBezTo>
                    <a:pt x="250950" y="3172704"/>
                    <a:pt x="250950" y="3153757"/>
                    <a:pt x="242830" y="3132781"/>
                  </a:cubicBezTo>
                  <a:cubicBezTo>
                    <a:pt x="263129" y="3018426"/>
                    <a:pt x="273279" y="3007600"/>
                    <a:pt x="374778" y="2987977"/>
                  </a:cubicBezTo>
                  <a:cubicBezTo>
                    <a:pt x="374778" y="2987977"/>
                    <a:pt x="374778" y="2987977"/>
                    <a:pt x="374778" y="2987977"/>
                  </a:cubicBezTo>
                  <a:cubicBezTo>
                    <a:pt x="379514" y="2988653"/>
                    <a:pt x="383574" y="2990007"/>
                    <a:pt x="388311" y="2990683"/>
                  </a:cubicBezTo>
                  <a:cubicBezTo>
                    <a:pt x="396431" y="2991360"/>
                    <a:pt x="384927" y="2947377"/>
                    <a:pt x="367334" y="2945348"/>
                  </a:cubicBezTo>
                  <a:cubicBezTo>
                    <a:pt x="296285" y="2938581"/>
                    <a:pt x="331472" y="2906778"/>
                    <a:pt x="346358" y="2874975"/>
                  </a:cubicBezTo>
                  <a:cubicBezTo>
                    <a:pt x="369364" y="2822873"/>
                    <a:pt x="409287" y="2781597"/>
                    <a:pt x="439060" y="2734231"/>
                  </a:cubicBezTo>
                  <a:lnTo>
                    <a:pt x="439060" y="2734231"/>
                  </a:lnTo>
                  <a:cubicBezTo>
                    <a:pt x="478983" y="2682805"/>
                    <a:pt x="518905" y="2630702"/>
                    <a:pt x="558828" y="2578600"/>
                  </a:cubicBezTo>
                  <a:cubicBezTo>
                    <a:pt x="558828" y="2578600"/>
                    <a:pt x="707016" y="2394549"/>
                    <a:pt x="808514" y="2329591"/>
                  </a:cubicBezTo>
                  <a:cubicBezTo>
                    <a:pt x="862647" y="2313351"/>
                    <a:pt x="917456" y="2276135"/>
                    <a:pt x="953995" y="2247715"/>
                  </a:cubicBezTo>
                  <a:cubicBezTo>
                    <a:pt x="1031810" y="2211176"/>
                    <a:pt x="1098123" y="2159073"/>
                    <a:pt x="1151579" y="2091407"/>
                  </a:cubicBezTo>
                  <a:cubicBezTo>
                    <a:pt x="1151579" y="2091407"/>
                    <a:pt x="1151579" y="2091407"/>
                    <a:pt x="1151579" y="2091407"/>
                  </a:cubicBezTo>
                  <a:cubicBezTo>
                    <a:pt x="1151579" y="2091407"/>
                    <a:pt x="1151579" y="2091407"/>
                    <a:pt x="1151579" y="2091407"/>
                  </a:cubicBezTo>
                  <a:cubicBezTo>
                    <a:pt x="1258490" y="1998029"/>
                    <a:pt x="1364725" y="1903974"/>
                    <a:pt x="1443894" y="1784206"/>
                  </a:cubicBezTo>
                  <a:cubicBezTo>
                    <a:pt x="1462840" y="1755786"/>
                    <a:pt x="1483817" y="1746313"/>
                    <a:pt x="1519003" y="1746990"/>
                  </a:cubicBezTo>
                  <a:cubicBezTo>
                    <a:pt x="1651627" y="1751050"/>
                    <a:pt x="1784929" y="1759169"/>
                    <a:pt x="1916877" y="1736840"/>
                  </a:cubicBezTo>
                  <a:cubicBezTo>
                    <a:pt x="1916877" y="1736840"/>
                    <a:pt x="1916877" y="1736840"/>
                    <a:pt x="1916877" y="1736840"/>
                  </a:cubicBezTo>
                  <a:lnTo>
                    <a:pt x="1916877" y="1736840"/>
                  </a:lnTo>
                  <a:cubicBezTo>
                    <a:pt x="1916877" y="1736840"/>
                    <a:pt x="1916877" y="1736840"/>
                    <a:pt x="1916877" y="1736840"/>
                  </a:cubicBezTo>
                  <a:cubicBezTo>
                    <a:pt x="1916877" y="1736840"/>
                    <a:pt x="1916877" y="1736840"/>
                    <a:pt x="1916877" y="1736840"/>
                  </a:cubicBezTo>
                  <a:lnTo>
                    <a:pt x="1916877" y="1736840"/>
                  </a:lnTo>
                  <a:cubicBezTo>
                    <a:pt x="1949356" y="1736840"/>
                    <a:pt x="1981835" y="1736840"/>
                    <a:pt x="2014992" y="1736840"/>
                  </a:cubicBezTo>
                  <a:cubicBezTo>
                    <a:pt x="2044764" y="1736840"/>
                    <a:pt x="2049501" y="1749696"/>
                    <a:pt x="2033938" y="1772702"/>
                  </a:cubicBezTo>
                  <a:cubicBezTo>
                    <a:pt x="1959506" y="1882321"/>
                    <a:pt x="1939206" y="2014945"/>
                    <a:pt x="1876277" y="2129300"/>
                  </a:cubicBezTo>
                  <a:cubicBezTo>
                    <a:pt x="1847858" y="2186139"/>
                    <a:pt x="1807258" y="2235535"/>
                    <a:pt x="1803875" y="2301171"/>
                  </a:cubicBezTo>
                  <a:cubicBezTo>
                    <a:pt x="1803875" y="2301171"/>
                    <a:pt x="1803875" y="2301171"/>
                    <a:pt x="1803875" y="2301171"/>
                  </a:cubicBezTo>
                  <a:cubicBezTo>
                    <a:pt x="1745682" y="2314027"/>
                    <a:pt x="1697640" y="2355303"/>
                    <a:pt x="1635388" y="2355980"/>
                  </a:cubicBezTo>
                  <a:cubicBezTo>
                    <a:pt x="1635388" y="2355980"/>
                    <a:pt x="1635388" y="2355980"/>
                    <a:pt x="1635388" y="2355980"/>
                  </a:cubicBezTo>
                  <a:cubicBezTo>
                    <a:pt x="1635388" y="2355980"/>
                    <a:pt x="1635388" y="2355980"/>
                    <a:pt x="1635388" y="2355980"/>
                  </a:cubicBezTo>
                  <a:cubicBezTo>
                    <a:pt x="1632004" y="2355303"/>
                    <a:pt x="1595465" y="2362747"/>
                    <a:pt x="1598172" y="2383046"/>
                  </a:cubicBezTo>
                  <a:cubicBezTo>
                    <a:pt x="1599525" y="2395903"/>
                    <a:pt x="1634711" y="2448682"/>
                    <a:pt x="1651627" y="2462892"/>
                  </a:cubicBezTo>
                  <a:cubicBezTo>
                    <a:pt x="1651627" y="2462892"/>
                    <a:pt x="1656364" y="2458832"/>
                    <a:pt x="1656364" y="2458832"/>
                  </a:cubicBezTo>
                  <a:cubicBezTo>
                    <a:pt x="1656364" y="2458832"/>
                    <a:pt x="1657041" y="2458832"/>
                    <a:pt x="1657041" y="2458832"/>
                  </a:cubicBezTo>
                  <a:cubicBezTo>
                    <a:pt x="1655011" y="2460185"/>
                    <a:pt x="1653657" y="2461538"/>
                    <a:pt x="1651627" y="2462215"/>
                  </a:cubicBezTo>
                  <a:cubicBezTo>
                    <a:pt x="1659747" y="2504844"/>
                    <a:pt x="1688843" y="2533264"/>
                    <a:pt x="1718616" y="2561683"/>
                  </a:cubicBezTo>
                  <a:cubicBezTo>
                    <a:pt x="1718616" y="2561683"/>
                    <a:pt x="1718616" y="2561683"/>
                    <a:pt x="1718616" y="2561683"/>
                  </a:cubicBezTo>
                  <a:cubicBezTo>
                    <a:pt x="1744329" y="2594840"/>
                    <a:pt x="1769365" y="2627319"/>
                    <a:pt x="1795078" y="2660475"/>
                  </a:cubicBezTo>
                  <a:cubicBezTo>
                    <a:pt x="1837031" y="2728141"/>
                    <a:pt x="1874247" y="2799866"/>
                    <a:pt x="1956799" y="2828286"/>
                  </a:cubicBezTo>
                  <a:cubicBezTo>
                    <a:pt x="1956799" y="2828286"/>
                    <a:pt x="1956799" y="2828286"/>
                    <a:pt x="1956799" y="2828286"/>
                  </a:cubicBezTo>
                  <a:cubicBezTo>
                    <a:pt x="1956799" y="2828286"/>
                    <a:pt x="1956799" y="2828286"/>
                    <a:pt x="1956799" y="2828286"/>
                  </a:cubicBezTo>
                  <a:cubicBezTo>
                    <a:pt x="1964919" y="2828286"/>
                    <a:pt x="1973716" y="2828286"/>
                    <a:pt x="1981835" y="2828286"/>
                  </a:cubicBezTo>
                  <a:cubicBezTo>
                    <a:pt x="1987249" y="2762650"/>
                    <a:pt x="1952739" y="2705135"/>
                    <a:pt x="1942589" y="2642882"/>
                  </a:cubicBezTo>
                  <a:cubicBezTo>
                    <a:pt x="1949356" y="2612433"/>
                    <a:pt x="1940560" y="2584013"/>
                    <a:pt x="1930410" y="2555594"/>
                  </a:cubicBezTo>
                  <a:cubicBezTo>
                    <a:pt x="1930410" y="2555594"/>
                    <a:pt x="1930410" y="2555594"/>
                    <a:pt x="1930410" y="2555594"/>
                  </a:cubicBezTo>
                  <a:cubicBezTo>
                    <a:pt x="1927703" y="2484545"/>
                    <a:pt x="1941236" y="2420939"/>
                    <a:pt x="2006872" y="2380340"/>
                  </a:cubicBezTo>
                  <a:cubicBezTo>
                    <a:pt x="2006872" y="2380340"/>
                    <a:pt x="2006872" y="2380340"/>
                    <a:pt x="2006872" y="2380340"/>
                  </a:cubicBezTo>
                  <a:cubicBezTo>
                    <a:pt x="2006872" y="2380340"/>
                    <a:pt x="2006872" y="2380340"/>
                    <a:pt x="2006872" y="2380340"/>
                  </a:cubicBezTo>
                  <a:cubicBezTo>
                    <a:pt x="2025142" y="2366807"/>
                    <a:pt x="2029201" y="2347860"/>
                    <a:pt x="2004165" y="2344477"/>
                  </a:cubicBezTo>
                  <a:cubicBezTo>
                    <a:pt x="1938529" y="2336357"/>
                    <a:pt x="1967626" y="2306584"/>
                    <a:pt x="1985219" y="2277488"/>
                  </a:cubicBezTo>
                  <a:cubicBezTo>
                    <a:pt x="1996045" y="2259218"/>
                    <a:pt x="2009578" y="2242302"/>
                    <a:pt x="2006872" y="2218619"/>
                  </a:cubicBezTo>
                  <a:cubicBezTo>
                    <a:pt x="2006872" y="2218619"/>
                    <a:pt x="2006872" y="2218619"/>
                    <a:pt x="2006872" y="2218619"/>
                  </a:cubicBezTo>
                  <a:cubicBezTo>
                    <a:pt x="2006872" y="2218619"/>
                    <a:pt x="2006872" y="2218619"/>
                    <a:pt x="2006872" y="2218619"/>
                  </a:cubicBezTo>
                  <a:cubicBezTo>
                    <a:pt x="2097544" y="2106294"/>
                    <a:pt x="2193629" y="1998706"/>
                    <a:pt x="2270091" y="1875554"/>
                  </a:cubicBezTo>
                  <a:cubicBezTo>
                    <a:pt x="2284977" y="1828865"/>
                    <a:pt x="2322870" y="1797739"/>
                    <a:pt x="2349936" y="1759169"/>
                  </a:cubicBezTo>
                  <a:cubicBezTo>
                    <a:pt x="2437225" y="1633311"/>
                    <a:pt x="2416249" y="1561586"/>
                    <a:pt x="2274151" y="1507453"/>
                  </a:cubicBezTo>
                  <a:cubicBezTo>
                    <a:pt x="2274151" y="1507453"/>
                    <a:pt x="2274151" y="1507453"/>
                    <a:pt x="2274151" y="1507453"/>
                  </a:cubicBezTo>
                  <a:cubicBezTo>
                    <a:pt x="2274151" y="1507453"/>
                    <a:pt x="2274151" y="1507453"/>
                    <a:pt x="2274151" y="1507453"/>
                  </a:cubicBezTo>
                  <a:cubicBezTo>
                    <a:pt x="2268738" y="1500687"/>
                    <a:pt x="2054914" y="1406632"/>
                    <a:pt x="1945296" y="1388362"/>
                  </a:cubicBezTo>
                  <a:cubicBezTo>
                    <a:pt x="1874247" y="1376859"/>
                    <a:pt x="1799815" y="1380919"/>
                    <a:pt x="1732149" y="1349792"/>
                  </a:cubicBezTo>
                  <a:cubicBezTo>
                    <a:pt x="1733503" y="1315960"/>
                    <a:pt x="1763276" y="1312576"/>
                    <a:pt x="1784252" y="1299720"/>
                  </a:cubicBezTo>
                  <a:cubicBezTo>
                    <a:pt x="1818085" y="1278744"/>
                    <a:pt x="1864097" y="1272654"/>
                    <a:pt x="1879660" y="1227318"/>
                  </a:cubicBezTo>
                  <a:cubicBezTo>
                    <a:pt x="1879660" y="1227318"/>
                    <a:pt x="1879660" y="1227318"/>
                    <a:pt x="1879660" y="1227318"/>
                  </a:cubicBezTo>
                  <a:cubicBezTo>
                    <a:pt x="1891164" y="1217845"/>
                    <a:pt x="1902667" y="1207695"/>
                    <a:pt x="1914170" y="1197545"/>
                  </a:cubicBezTo>
                  <a:cubicBezTo>
                    <a:pt x="1914170" y="1197545"/>
                    <a:pt x="1914170" y="1197545"/>
                    <a:pt x="1914170" y="1197545"/>
                  </a:cubicBezTo>
                  <a:cubicBezTo>
                    <a:pt x="1962889" y="1181305"/>
                    <a:pt x="2016345" y="1188748"/>
                    <a:pt x="2063711" y="1167095"/>
                  </a:cubicBezTo>
                  <a:cubicBezTo>
                    <a:pt x="2063711" y="1167095"/>
                    <a:pt x="2063711" y="1167095"/>
                    <a:pt x="2063711" y="1167095"/>
                  </a:cubicBezTo>
                  <a:cubicBezTo>
                    <a:pt x="2063711" y="1167095"/>
                    <a:pt x="2063711" y="1167095"/>
                    <a:pt x="2063711" y="1167095"/>
                  </a:cubicBezTo>
                  <a:cubicBezTo>
                    <a:pt x="2111753" y="1158299"/>
                    <a:pt x="2138143" y="1125819"/>
                    <a:pt x="2155736" y="1083867"/>
                  </a:cubicBezTo>
                  <a:cubicBezTo>
                    <a:pt x="2169946" y="1050034"/>
                    <a:pt x="2190246" y="1028381"/>
                    <a:pt x="2230845" y="1037854"/>
                  </a:cubicBezTo>
                  <a:cubicBezTo>
                    <a:pt x="2280917" y="1065597"/>
                    <a:pt x="2324223" y="1100783"/>
                    <a:pt x="2364146" y="1141383"/>
                  </a:cubicBezTo>
                  <a:cubicBezTo>
                    <a:pt x="2459555" y="1240851"/>
                    <a:pt x="2573233" y="1313930"/>
                    <a:pt x="2697738" y="1371446"/>
                  </a:cubicBezTo>
                  <a:cubicBezTo>
                    <a:pt x="2697738" y="1371446"/>
                    <a:pt x="2697738" y="1371446"/>
                    <a:pt x="2697738" y="1371446"/>
                  </a:cubicBezTo>
                  <a:cubicBezTo>
                    <a:pt x="2697738" y="1371446"/>
                    <a:pt x="2697738" y="1371446"/>
                    <a:pt x="2697738" y="1371446"/>
                  </a:cubicBezTo>
                  <a:cubicBezTo>
                    <a:pt x="2758637" y="1407308"/>
                    <a:pt x="2795853" y="1394452"/>
                    <a:pt x="2827655" y="1326786"/>
                  </a:cubicBezTo>
                  <a:cubicBezTo>
                    <a:pt x="2837129" y="1271977"/>
                    <a:pt x="2919004" y="1056124"/>
                    <a:pt x="2931184" y="997255"/>
                  </a:cubicBezTo>
                  <a:lnTo>
                    <a:pt x="2931184" y="997255"/>
                  </a:lnTo>
                  <a:lnTo>
                    <a:pt x="2931184" y="997255"/>
                  </a:lnTo>
                  <a:cubicBezTo>
                    <a:pt x="2946070" y="942446"/>
                    <a:pt x="2969753" y="824031"/>
                    <a:pt x="2969753" y="824031"/>
                  </a:cubicBezTo>
                  <a:cubicBezTo>
                    <a:pt x="2979226" y="790198"/>
                    <a:pt x="3013059" y="728622"/>
                    <a:pt x="3015766" y="692083"/>
                  </a:cubicBezTo>
                  <a:cubicBezTo>
                    <a:pt x="3022532" y="664340"/>
                    <a:pt x="3023209" y="646070"/>
                    <a:pt x="3023209" y="632537"/>
                  </a:cubicBezTo>
                  <a:cubicBezTo>
                    <a:pt x="3023886" y="616974"/>
                    <a:pt x="3002233" y="604118"/>
                    <a:pt x="3002233" y="604118"/>
                  </a:cubicBezTo>
                  <a:close/>
                  <a:moveTo>
                    <a:pt x="1985219" y="1663084"/>
                  </a:moveTo>
                  <a:cubicBezTo>
                    <a:pt x="1985219" y="1663084"/>
                    <a:pt x="1985219" y="1663084"/>
                    <a:pt x="1985219" y="1663084"/>
                  </a:cubicBezTo>
                  <a:cubicBezTo>
                    <a:pt x="1985219" y="1663084"/>
                    <a:pt x="1984542" y="1663084"/>
                    <a:pt x="1985219" y="1663084"/>
                  </a:cubicBezTo>
                  <a:cubicBezTo>
                    <a:pt x="1984542" y="1663084"/>
                    <a:pt x="1984542" y="1663084"/>
                    <a:pt x="1985219" y="1663084"/>
                  </a:cubicBezTo>
                  <a:cubicBezTo>
                    <a:pt x="1984542" y="1663084"/>
                    <a:pt x="1985219" y="1663084"/>
                    <a:pt x="1985219" y="1663084"/>
                  </a:cubicBezTo>
                  <a:close/>
                  <a:moveTo>
                    <a:pt x="2294451" y="413977"/>
                  </a:moveTo>
                  <a:cubicBezTo>
                    <a:pt x="2280241" y="426157"/>
                    <a:pt x="2341816" y="341575"/>
                    <a:pt x="2366853" y="330749"/>
                  </a:cubicBezTo>
                  <a:cubicBezTo>
                    <a:pt x="2391889" y="319922"/>
                    <a:pt x="2424369" y="307742"/>
                    <a:pt x="2432488" y="325335"/>
                  </a:cubicBezTo>
                  <a:cubicBezTo>
                    <a:pt x="2439932" y="342252"/>
                    <a:pt x="2412189" y="338868"/>
                    <a:pt x="2387152" y="349695"/>
                  </a:cubicBezTo>
                  <a:cubicBezTo>
                    <a:pt x="2362116" y="359845"/>
                    <a:pt x="2343846" y="370671"/>
                    <a:pt x="2294451" y="413977"/>
                  </a:cubicBezTo>
                  <a:close/>
                </a:path>
              </a:pathLst>
            </a:custGeom>
            <a:solidFill>
              <a:schemeClr val="accent4">
                <a:alpha val="70000"/>
              </a:schemeClr>
            </a:solidFill>
            <a:ln w="6755" cap="flat">
              <a:noFill/>
              <a:prstDash val="solid"/>
              <a:miter/>
            </a:ln>
          </p:spPr>
          <p:txBody>
            <a:bodyPr rtlCol="0" anchor="ctr"/>
            <a:lstStyle/>
            <a:p>
              <a:endParaRPr lang="en-US" dirty="0"/>
            </a:p>
          </p:txBody>
        </p:sp>
      </p:grpSp>
      <p:sp>
        <p:nvSpPr>
          <p:cNvPr id="9" name="Rectangle 8"/>
          <p:cNvSpPr/>
          <p:nvPr/>
        </p:nvSpPr>
        <p:spPr>
          <a:xfrm>
            <a:off x="902677" y="1430776"/>
            <a:ext cx="5093677" cy="3970318"/>
          </a:xfrm>
          <a:prstGeom prst="rect">
            <a:avLst/>
          </a:prstGeom>
        </p:spPr>
        <p:txBody>
          <a:bodyPr wrap="square">
            <a:spAutoFit/>
          </a:bodyPr>
          <a:lstStyle/>
          <a:p>
            <a:r>
              <a:rPr lang="en-US" dirty="0"/>
              <a:t>Now a days, people are having very busy schedules due to changes in their lifestyle and work commitments. </a:t>
            </a:r>
          </a:p>
          <a:p>
            <a:endParaRPr lang="en-US" dirty="0"/>
          </a:p>
          <a:p>
            <a:r>
              <a:rPr lang="en-IN" dirty="0"/>
              <a:t>The fast-food consumption rate is alarmingly high and this consequently has led to the intake of unhealthy food. This leads to various health issues such as obesity, diabetes, an increase in blood pressure etc.</a:t>
            </a:r>
          </a:p>
          <a:p>
            <a:endParaRPr lang="en-IN" dirty="0"/>
          </a:p>
          <a:p>
            <a:r>
              <a:rPr lang="en-US" dirty="0"/>
              <a:t>People are not concentrating in their food habits, hence it leads to obesity. Obesity is becoming a common problem in today’s modern life.</a:t>
            </a:r>
            <a:endParaRPr lang="en-IN" dirty="0"/>
          </a:p>
        </p:txBody>
      </p:sp>
    </p:spTree>
    <p:extLst>
      <p:ext uri="{BB962C8B-B14F-4D97-AF65-F5344CB8AC3E}">
        <p14:creationId xmlns:p14="http://schemas.microsoft.com/office/powerpoint/2010/main" val="288998506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Objective</a:t>
            </a:r>
          </a:p>
        </p:txBody>
      </p:sp>
      <p:pic>
        <p:nvPicPr>
          <p:cNvPr id="7" name="Graphic 9">
            <a:extLst>
              <a:ext uri="{FF2B5EF4-FFF2-40B4-BE49-F238E27FC236}">
                <a16:creationId xmlns:a16="http://schemas.microsoft.com/office/drawing/2014/main" id="{BA3BE178-77AC-470C-A22E-D4AAB0B22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8137" y="1586320"/>
            <a:ext cx="3549372" cy="4461084"/>
          </a:xfrm>
          <a:prstGeom prst="rect">
            <a:avLst/>
          </a:prstGeom>
        </p:spPr>
      </p:pic>
      <p:sp>
        <p:nvSpPr>
          <p:cNvPr id="3" name="Rectangle 2"/>
          <p:cNvSpPr/>
          <p:nvPr/>
        </p:nvSpPr>
        <p:spPr>
          <a:xfrm>
            <a:off x="5175738" y="1586320"/>
            <a:ext cx="6482862" cy="2862322"/>
          </a:xfrm>
          <a:prstGeom prst="rect">
            <a:avLst/>
          </a:prstGeom>
        </p:spPr>
        <p:txBody>
          <a:bodyPr wrap="square">
            <a:spAutoFit/>
          </a:bodyPr>
          <a:lstStyle/>
          <a:p>
            <a:pPr marL="285750" indent="-285750">
              <a:buFont typeface="Arial" panose="020B0604020202020204" pitchFamily="34" charset="0"/>
              <a:buChar char="•"/>
            </a:pPr>
            <a:r>
              <a:rPr lang="en-IN" dirty="0"/>
              <a:t>This project focuses on the calories burned in accordance with the duration provided and heart rate during the exercise period. </a:t>
            </a:r>
          </a:p>
          <a:p>
            <a:pPr marL="285750" indent="-285750">
              <a:buFont typeface="Arial" panose="020B0604020202020204" pitchFamily="34" charset="0"/>
              <a:buChar char="•"/>
            </a:pPr>
            <a:r>
              <a:rPr lang="en-IN" dirty="0"/>
              <a:t>hence can reduce weight or they can help them to keep them fit and healthy.</a:t>
            </a:r>
          </a:p>
          <a:p>
            <a:pPr marL="285750" indent="-285750">
              <a:buFont typeface="Arial" panose="020B0604020202020204" pitchFamily="34" charset="0"/>
              <a:buChar char="•"/>
            </a:pPr>
            <a:r>
              <a:rPr lang="en-US" dirty="0"/>
              <a:t>By this project I build the machine Learning model- 'Calories Burn Prediction' that helps People to become sensible about their fitness and calories burn by doing exercise</a:t>
            </a:r>
            <a:endParaRPr lang="en-IN" dirty="0"/>
          </a:p>
          <a:p>
            <a:endParaRPr lang="en-IN" dirty="0"/>
          </a:p>
        </p:txBody>
      </p:sp>
    </p:spTree>
    <p:extLst>
      <p:ext uri="{BB962C8B-B14F-4D97-AF65-F5344CB8AC3E}">
        <p14:creationId xmlns:p14="http://schemas.microsoft.com/office/powerpoint/2010/main" val="28893210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74243AC-9A85-4FBC-A87E-6E7C13A1792F}"/>
              </a:ext>
            </a:extLst>
          </p:cNvPr>
          <p:cNvGrpSpPr/>
          <p:nvPr/>
        </p:nvGrpSpPr>
        <p:grpSpPr>
          <a:xfrm>
            <a:off x="596966" y="-109"/>
            <a:ext cx="2866147" cy="6649487"/>
            <a:chOff x="596966" y="-109"/>
            <a:chExt cx="2866147" cy="6649487"/>
          </a:xfrm>
        </p:grpSpPr>
        <p:sp>
          <p:nvSpPr>
            <p:cNvPr id="3" name="Freeform: Shape 4">
              <a:extLst>
                <a:ext uri="{FF2B5EF4-FFF2-40B4-BE49-F238E27FC236}">
                  <a16:creationId xmlns:a16="http://schemas.microsoft.com/office/drawing/2014/main" id="{373AF409-9AC5-4DAA-8957-AA109FA1446F}"/>
                </a:ext>
              </a:extLst>
            </p:cNvPr>
            <p:cNvSpPr/>
            <p:nvPr/>
          </p:nvSpPr>
          <p:spPr>
            <a:xfrm>
              <a:off x="1171931" y="1506808"/>
              <a:ext cx="1820640" cy="1129594"/>
            </a:xfrm>
            <a:custGeom>
              <a:avLst/>
              <a:gdLst>
                <a:gd name="connsiteX0" fmla="*/ 1743661 w 1820639"/>
                <a:gd name="connsiteY0" fmla="*/ 136419 h 1129594"/>
                <a:gd name="connsiteX1" fmla="*/ 1784858 w 1820639"/>
                <a:gd name="connsiteY1" fmla="*/ 334431 h 1129594"/>
                <a:gd name="connsiteX2" fmla="*/ 1799476 w 1820639"/>
                <a:gd name="connsiteY2" fmla="*/ 364332 h 1129594"/>
                <a:gd name="connsiteX3" fmla="*/ 1824062 w 1820639"/>
                <a:gd name="connsiteY3" fmla="*/ 416824 h 1129594"/>
                <a:gd name="connsiteX4" fmla="*/ 1824062 w 1820639"/>
                <a:gd name="connsiteY4" fmla="*/ 909195 h 1129594"/>
                <a:gd name="connsiteX5" fmla="*/ 1817417 w 1820639"/>
                <a:gd name="connsiteY5" fmla="*/ 933780 h 1129594"/>
                <a:gd name="connsiteX6" fmla="*/ 1640669 w 1820639"/>
                <a:gd name="connsiteY6" fmla="*/ 1043417 h 1129594"/>
                <a:gd name="connsiteX7" fmla="*/ 1287837 w 1820639"/>
                <a:gd name="connsiteY7" fmla="*/ 1129798 h 1129594"/>
                <a:gd name="connsiteX8" fmla="*/ 993478 w 1820639"/>
                <a:gd name="connsiteY8" fmla="*/ 1099232 h 1129594"/>
                <a:gd name="connsiteX9" fmla="*/ 966235 w 1820639"/>
                <a:gd name="connsiteY9" fmla="*/ 1092588 h 1129594"/>
                <a:gd name="connsiteX10" fmla="*/ 927031 w 1820639"/>
                <a:gd name="connsiteY10" fmla="*/ 1024812 h 1129594"/>
                <a:gd name="connsiteX11" fmla="*/ 829354 w 1820639"/>
                <a:gd name="connsiteY11" fmla="*/ 993582 h 1129594"/>
                <a:gd name="connsiteX12" fmla="*/ 269873 w 1820639"/>
                <a:gd name="connsiteY12" fmla="*/ 1014180 h 1129594"/>
                <a:gd name="connsiteX13" fmla="*/ 117046 w 1820639"/>
                <a:gd name="connsiteY13" fmla="*/ 1044746 h 1129594"/>
                <a:gd name="connsiteX14" fmla="*/ 56579 w 1820639"/>
                <a:gd name="connsiteY14" fmla="*/ 1083949 h 1129594"/>
                <a:gd name="connsiteX15" fmla="*/ 47277 w 1820639"/>
                <a:gd name="connsiteY15" fmla="*/ 1064680 h 1129594"/>
                <a:gd name="connsiteX16" fmla="*/ 99 w 1820639"/>
                <a:gd name="connsiteY16" fmla="*/ 605533 h 1129594"/>
                <a:gd name="connsiteX17" fmla="*/ 27342 w 1820639"/>
                <a:gd name="connsiteY17" fmla="*/ 327786 h 1129594"/>
                <a:gd name="connsiteX18" fmla="*/ 106414 w 1820639"/>
                <a:gd name="connsiteY18" fmla="*/ 241405 h 1129594"/>
                <a:gd name="connsiteX19" fmla="*/ 374194 w 1820639"/>
                <a:gd name="connsiteY19" fmla="*/ 76617 h 1129594"/>
                <a:gd name="connsiteX20" fmla="*/ 492469 w 1820639"/>
                <a:gd name="connsiteY20" fmla="*/ 35420 h 1129594"/>
                <a:gd name="connsiteX21" fmla="*/ 568883 w 1820639"/>
                <a:gd name="connsiteY21" fmla="*/ 24124 h 1129594"/>
                <a:gd name="connsiteX22" fmla="*/ 606093 w 1820639"/>
                <a:gd name="connsiteY22" fmla="*/ 21466 h 1129594"/>
                <a:gd name="connsiteX23" fmla="*/ 834670 w 1820639"/>
                <a:gd name="connsiteY23" fmla="*/ 868 h 1129594"/>
                <a:gd name="connsiteX24" fmla="*/ 1256607 w 1820639"/>
                <a:gd name="connsiteY24" fmla="*/ 13493 h 1129594"/>
                <a:gd name="connsiteX25" fmla="*/ 1653294 w 1820639"/>
                <a:gd name="connsiteY25" fmla="*/ 81269 h 1129594"/>
                <a:gd name="connsiteX26" fmla="*/ 1743661 w 1820639"/>
                <a:gd name="connsiteY26" fmla="*/ 136419 h 112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20639" h="1129594">
                  <a:moveTo>
                    <a:pt x="1743661" y="136419"/>
                  </a:moveTo>
                  <a:cubicBezTo>
                    <a:pt x="1761602" y="201537"/>
                    <a:pt x="1784194" y="265990"/>
                    <a:pt x="1784858" y="334431"/>
                  </a:cubicBezTo>
                  <a:cubicBezTo>
                    <a:pt x="1784858" y="346391"/>
                    <a:pt x="1788181" y="358351"/>
                    <a:pt x="1799476" y="364332"/>
                  </a:cubicBezTo>
                  <a:cubicBezTo>
                    <a:pt x="1820739" y="376292"/>
                    <a:pt x="1824062" y="394897"/>
                    <a:pt x="1824062" y="416824"/>
                  </a:cubicBezTo>
                  <a:cubicBezTo>
                    <a:pt x="1824062" y="580948"/>
                    <a:pt x="1824062" y="745071"/>
                    <a:pt x="1824062" y="909195"/>
                  </a:cubicBezTo>
                  <a:cubicBezTo>
                    <a:pt x="1824062" y="917833"/>
                    <a:pt x="1825391" y="927135"/>
                    <a:pt x="1817417" y="933780"/>
                  </a:cubicBezTo>
                  <a:cubicBezTo>
                    <a:pt x="1758280" y="970326"/>
                    <a:pt x="1698477" y="1005542"/>
                    <a:pt x="1640669" y="1043417"/>
                  </a:cubicBezTo>
                  <a:cubicBezTo>
                    <a:pt x="1533025" y="1113186"/>
                    <a:pt x="1417408" y="1142423"/>
                    <a:pt x="1287837" y="1129798"/>
                  </a:cubicBezTo>
                  <a:cubicBezTo>
                    <a:pt x="1189496" y="1120495"/>
                    <a:pt x="1091154" y="1115844"/>
                    <a:pt x="993478" y="1099232"/>
                  </a:cubicBezTo>
                  <a:cubicBezTo>
                    <a:pt x="984840" y="1094581"/>
                    <a:pt x="976202" y="1091923"/>
                    <a:pt x="966235" y="1092588"/>
                  </a:cubicBezTo>
                  <a:cubicBezTo>
                    <a:pt x="967564" y="1062022"/>
                    <a:pt x="952281" y="1041424"/>
                    <a:pt x="927031" y="1024812"/>
                  </a:cubicBezTo>
                  <a:cubicBezTo>
                    <a:pt x="897130" y="1005542"/>
                    <a:pt x="864571" y="993582"/>
                    <a:pt x="829354" y="993582"/>
                  </a:cubicBezTo>
                  <a:cubicBezTo>
                    <a:pt x="642639" y="991589"/>
                    <a:pt x="455924" y="991589"/>
                    <a:pt x="269873" y="1014180"/>
                  </a:cubicBezTo>
                  <a:cubicBezTo>
                    <a:pt x="218045" y="1018832"/>
                    <a:pt x="166216" y="1027470"/>
                    <a:pt x="117046" y="1044746"/>
                  </a:cubicBezTo>
                  <a:cubicBezTo>
                    <a:pt x="94454" y="1052720"/>
                    <a:pt x="69204" y="1060029"/>
                    <a:pt x="56579" y="1083949"/>
                  </a:cubicBezTo>
                  <a:cubicBezTo>
                    <a:pt x="43290" y="1082621"/>
                    <a:pt x="47941" y="1070660"/>
                    <a:pt x="47277" y="1064680"/>
                  </a:cubicBezTo>
                  <a:cubicBezTo>
                    <a:pt x="26678" y="911852"/>
                    <a:pt x="1428" y="759690"/>
                    <a:pt x="99" y="605533"/>
                  </a:cubicBezTo>
                  <a:cubicBezTo>
                    <a:pt x="-565" y="512508"/>
                    <a:pt x="1428" y="418818"/>
                    <a:pt x="27342" y="327786"/>
                  </a:cubicBezTo>
                  <a:cubicBezTo>
                    <a:pt x="53257" y="299214"/>
                    <a:pt x="76513" y="267984"/>
                    <a:pt x="106414" y="241405"/>
                  </a:cubicBezTo>
                  <a:cubicBezTo>
                    <a:pt x="186150" y="170972"/>
                    <a:pt x="280505" y="123794"/>
                    <a:pt x="374194" y="76617"/>
                  </a:cubicBezTo>
                  <a:cubicBezTo>
                    <a:pt x="412069" y="58012"/>
                    <a:pt x="451273" y="43394"/>
                    <a:pt x="492469" y="35420"/>
                  </a:cubicBezTo>
                  <a:cubicBezTo>
                    <a:pt x="517719" y="30769"/>
                    <a:pt x="544298" y="31433"/>
                    <a:pt x="568883" y="24124"/>
                  </a:cubicBezTo>
                  <a:cubicBezTo>
                    <a:pt x="581508" y="23460"/>
                    <a:pt x="594133" y="23460"/>
                    <a:pt x="606093" y="21466"/>
                  </a:cubicBezTo>
                  <a:cubicBezTo>
                    <a:pt x="681843" y="12164"/>
                    <a:pt x="758256" y="2861"/>
                    <a:pt x="834670" y="868"/>
                  </a:cubicBezTo>
                  <a:cubicBezTo>
                    <a:pt x="975537" y="-2454"/>
                    <a:pt x="1116404" y="4190"/>
                    <a:pt x="1256607" y="13493"/>
                  </a:cubicBezTo>
                  <a:cubicBezTo>
                    <a:pt x="1390829" y="22131"/>
                    <a:pt x="1523723" y="42729"/>
                    <a:pt x="1653294" y="81269"/>
                  </a:cubicBezTo>
                  <a:cubicBezTo>
                    <a:pt x="1688510" y="92564"/>
                    <a:pt x="1722398" y="105189"/>
                    <a:pt x="1743661" y="136419"/>
                  </a:cubicBezTo>
                  <a:close/>
                </a:path>
              </a:pathLst>
            </a:custGeom>
            <a:solidFill>
              <a:schemeClr val="tx1">
                <a:lumMod val="85000"/>
                <a:lumOff val="15000"/>
              </a:schemeClr>
            </a:solidFill>
            <a:ln w="6637" cap="flat">
              <a:noFill/>
              <a:prstDash val="solid"/>
              <a:miter/>
            </a:ln>
          </p:spPr>
          <p:txBody>
            <a:bodyPr rtlCol="0" anchor="ctr"/>
            <a:lstStyle/>
            <a:p>
              <a:endParaRPr lang="en-US"/>
            </a:p>
          </p:txBody>
        </p:sp>
        <p:sp>
          <p:nvSpPr>
            <p:cNvPr id="4" name="Freeform: Shape 169">
              <a:extLst>
                <a:ext uri="{FF2B5EF4-FFF2-40B4-BE49-F238E27FC236}">
                  <a16:creationId xmlns:a16="http://schemas.microsoft.com/office/drawing/2014/main" id="{75EBB76F-5331-4D1E-8839-F89EED2FA4A3}"/>
                </a:ext>
              </a:extLst>
            </p:cNvPr>
            <p:cNvSpPr/>
            <p:nvPr/>
          </p:nvSpPr>
          <p:spPr>
            <a:xfrm>
              <a:off x="1227846" y="2436469"/>
              <a:ext cx="1756718" cy="3700016"/>
            </a:xfrm>
            <a:custGeom>
              <a:avLst/>
              <a:gdLst>
                <a:gd name="connsiteX0" fmla="*/ 1116505 w 1756718"/>
                <a:gd name="connsiteY0" fmla="*/ 3154867 h 3700016"/>
                <a:gd name="connsiteX1" fmla="*/ 1106743 w 1756718"/>
                <a:gd name="connsiteY1" fmla="*/ 3186247 h 3700016"/>
                <a:gd name="connsiteX2" fmla="*/ 1015393 w 1756718"/>
                <a:gd name="connsiteY2" fmla="*/ 3560011 h 3700016"/>
                <a:gd name="connsiteX3" fmla="*/ 938688 w 1756718"/>
                <a:gd name="connsiteY3" fmla="*/ 3668095 h 3700016"/>
                <a:gd name="connsiteX4" fmla="*/ 902166 w 1756718"/>
                <a:gd name="connsiteY4" fmla="*/ 3684657 h 3700016"/>
                <a:gd name="connsiteX5" fmla="*/ 874742 w 1756718"/>
                <a:gd name="connsiteY5" fmla="*/ 3694321 h 3700016"/>
                <a:gd name="connsiteX6" fmla="*/ 873819 w 1756718"/>
                <a:gd name="connsiteY6" fmla="*/ 3698404 h 3700016"/>
                <a:gd name="connsiteX7" fmla="*/ 820786 w 1756718"/>
                <a:gd name="connsiteY7" fmla="*/ 3685676 h 3700016"/>
                <a:gd name="connsiteX8" fmla="*/ 672292 w 1756718"/>
                <a:gd name="connsiteY8" fmla="*/ 3523040 h 3700016"/>
                <a:gd name="connsiteX9" fmla="*/ 671333 w 1756718"/>
                <a:gd name="connsiteY9" fmla="*/ 3517845 h 3700016"/>
                <a:gd name="connsiteX10" fmla="*/ 690249 w 1756718"/>
                <a:gd name="connsiteY10" fmla="*/ 3464077 h 3700016"/>
                <a:gd name="connsiteX11" fmla="*/ 723558 w 1756718"/>
                <a:gd name="connsiteY11" fmla="*/ 3379243 h 3700016"/>
                <a:gd name="connsiteX12" fmla="*/ 741360 w 1756718"/>
                <a:gd name="connsiteY12" fmla="*/ 3318799 h 3700016"/>
                <a:gd name="connsiteX13" fmla="*/ 742915 w 1756718"/>
                <a:gd name="connsiteY13" fmla="*/ 3317889 h 3700016"/>
                <a:gd name="connsiteX14" fmla="*/ 745831 w 1756718"/>
                <a:gd name="connsiteY14" fmla="*/ 3307371 h 3700016"/>
                <a:gd name="connsiteX15" fmla="*/ 745487 w 1756718"/>
                <a:gd name="connsiteY15" fmla="*/ 3307071 h 3700016"/>
                <a:gd name="connsiteX16" fmla="*/ 787369 w 1756718"/>
                <a:gd name="connsiteY16" fmla="*/ 3188025 h 3700016"/>
                <a:gd name="connsiteX17" fmla="*/ 789054 w 1756718"/>
                <a:gd name="connsiteY17" fmla="*/ 3189990 h 3700016"/>
                <a:gd name="connsiteX18" fmla="*/ 895032 w 1756718"/>
                <a:gd name="connsiteY18" fmla="*/ 3251509 h 3700016"/>
                <a:gd name="connsiteX19" fmla="*/ 959379 w 1756718"/>
                <a:gd name="connsiteY19" fmla="*/ 3251509 h 3700016"/>
                <a:gd name="connsiteX20" fmla="*/ 958973 w 1756718"/>
                <a:gd name="connsiteY20" fmla="*/ 3254585 h 3700016"/>
                <a:gd name="connsiteX21" fmla="*/ 998146 w 1756718"/>
                <a:gd name="connsiteY21" fmla="*/ 3244201 h 3700016"/>
                <a:gd name="connsiteX22" fmla="*/ 1116505 w 1756718"/>
                <a:gd name="connsiteY22" fmla="*/ 3154867 h 3700016"/>
                <a:gd name="connsiteX23" fmla="*/ 654008 w 1756718"/>
                <a:gd name="connsiteY23" fmla="*/ 1839896 h 3700016"/>
                <a:gd name="connsiteX24" fmla="*/ 648848 w 1756718"/>
                <a:gd name="connsiteY24" fmla="*/ 1852701 h 3700016"/>
                <a:gd name="connsiteX25" fmla="*/ 649184 w 1756718"/>
                <a:gd name="connsiteY25" fmla="*/ 1850010 h 3700016"/>
                <a:gd name="connsiteX26" fmla="*/ 1015963 w 1756718"/>
                <a:gd name="connsiteY26" fmla="*/ 442659 h 3700016"/>
                <a:gd name="connsiteX27" fmla="*/ 1015971 w 1756718"/>
                <a:gd name="connsiteY27" fmla="*/ 442667 h 3700016"/>
                <a:gd name="connsiteX28" fmla="*/ 1155402 w 1756718"/>
                <a:gd name="connsiteY28" fmla="*/ 528272 h 3700016"/>
                <a:gd name="connsiteX29" fmla="*/ 1155375 w 1756718"/>
                <a:gd name="connsiteY29" fmla="*/ 528251 h 3700016"/>
                <a:gd name="connsiteX30" fmla="*/ 909674 w 1756718"/>
                <a:gd name="connsiteY30" fmla="*/ 185547 h 3700016"/>
                <a:gd name="connsiteX31" fmla="*/ 909655 w 1756718"/>
                <a:gd name="connsiteY31" fmla="*/ 186184 h 3700016"/>
                <a:gd name="connsiteX32" fmla="*/ 905004 w 1756718"/>
                <a:gd name="connsiteY32" fmla="*/ 200137 h 3700016"/>
                <a:gd name="connsiteX33" fmla="*/ 901017 w 1756718"/>
                <a:gd name="connsiteY33" fmla="*/ 323064 h 3700016"/>
                <a:gd name="connsiteX34" fmla="*/ 898027 w 1756718"/>
                <a:gd name="connsiteY34" fmla="*/ 564266 h 3700016"/>
                <a:gd name="connsiteX35" fmla="*/ 900990 w 1756718"/>
                <a:gd name="connsiteY35" fmla="*/ 803312 h 3700016"/>
                <a:gd name="connsiteX36" fmla="*/ 902346 w 1756718"/>
                <a:gd name="connsiteY36" fmla="*/ 800150 h 3700016"/>
                <a:gd name="connsiteX37" fmla="*/ 915635 w 1756718"/>
                <a:gd name="connsiteY37" fmla="*/ 204788 h 3700016"/>
                <a:gd name="connsiteX38" fmla="*/ 915635 w 1756718"/>
                <a:gd name="connsiteY38" fmla="*/ 194405 h 3700016"/>
                <a:gd name="connsiteX39" fmla="*/ 1756718 w 1756718"/>
                <a:gd name="connsiteY39" fmla="*/ 0 h 3700016"/>
                <a:gd name="connsiteX40" fmla="*/ 1713528 w 1756718"/>
                <a:gd name="connsiteY40" fmla="*/ 233893 h 3700016"/>
                <a:gd name="connsiteX41" fmla="*/ 1590601 w 1756718"/>
                <a:gd name="connsiteY41" fmla="*/ 772775 h 3700016"/>
                <a:gd name="connsiteX42" fmla="*/ 1465682 w 1756718"/>
                <a:gd name="connsiteY42" fmla="*/ 1190062 h 3700016"/>
                <a:gd name="connsiteX43" fmla="*/ 1417176 w 1756718"/>
                <a:gd name="connsiteY43" fmla="*/ 1482427 h 3700016"/>
                <a:gd name="connsiteX44" fmla="*/ 1381959 w 1756718"/>
                <a:gd name="connsiteY44" fmla="*/ 1908351 h 3700016"/>
                <a:gd name="connsiteX45" fmla="*/ 1397241 w 1756718"/>
                <a:gd name="connsiteY45" fmla="*/ 2108355 h 3700016"/>
                <a:gd name="connsiteX46" fmla="*/ 1366676 w 1756718"/>
                <a:gd name="connsiteY46" fmla="*/ 2463181 h 3700016"/>
                <a:gd name="connsiteX47" fmla="*/ 1237105 w 1756718"/>
                <a:gd name="connsiteY47" fmla="*/ 2903722 h 3700016"/>
                <a:gd name="connsiteX48" fmla="*/ 1217171 w 1756718"/>
                <a:gd name="connsiteY48" fmla="*/ 2940933 h 3700016"/>
                <a:gd name="connsiteX49" fmla="*/ 1203882 w 1756718"/>
                <a:gd name="connsiteY49" fmla="*/ 2914354 h 3700016"/>
                <a:gd name="connsiteX50" fmla="*/ 1208533 w 1756718"/>
                <a:gd name="connsiteY50" fmla="*/ 2874486 h 3700016"/>
                <a:gd name="connsiteX51" fmla="*/ 1229131 w 1756718"/>
                <a:gd name="connsiteY51" fmla="*/ 2846578 h 3700016"/>
                <a:gd name="connsiteX52" fmla="*/ 1229131 w 1756718"/>
                <a:gd name="connsiteY52" fmla="*/ 2758869 h 3700016"/>
                <a:gd name="connsiteX53" fmla="*/ 1221158 w 1756718"/>
                <a:gd name="connsiteY53" fmla="*/ 2737606 h 3700016"/>
                <a:gd name="connsiteX54" fmla="*/ 1217835 w 1756718"/>
                <a:gd name="connsiteY54" fmla="*/ 2702389 h 3700016"/>
                <a:gd name="connsiteX55" fmla="*/ 1225809 w 1756718"/>
                <a:gd name="connsiteY55" fmla="*/ 2667837 h 3700016"/>
                <a:gd name="connsiteX56" fmla="*/ 1205875 w 1756718"/>
                <a:gd name="connsiteY56" fmla="*/ 2604048 h 3700016"/>
                <a:gd name="connsiteX57" fmla="*/ 1191921 w 1756718"/>
                <a:gd name="connsiteY57" fmla="*/ 2587436 h 3700016"/>
                <a:gd name="connsiteX58" fmla="*/ 1166672 w 1756718"/>
                <a:gd name="connsiteY58" fmla="*/ 2548897 h 3700016"/>
                <a:gd name="connsiteX59" fmla="*/ 1130790 w 1756718"/>
                <a:gd name="connsiteY59" fmla="*/ 2457201 h 3700016"/>
                <a:gd name="connsiteX60" fmla="*/ 1049061 w 1756718"/>
                <a:gd name="connsiteY60" fmla="*/ 2393412 h 3700016"/>
                <a:gd name="connsiteX61" fmla="*/ 1047732 w 1756718"/>
                <a:gd name="connsiteY61" fmla="*/ 2376136 h 3700016"/>
                <a:gd name="connsiteX62" fmla="*/ 1056370 w 1756718"/>
                <a:gd name="connsiteY62" fmla="*/ 2337596 h 3700016"/>
                <a:gd name="connsiteX63" fmla="*/ 1049061 w 1756718"/>
                <a:gd name="connsiteY63" fmla="*/ 2222644 h 3700016"/>
                <a:gd name="connsiteX64" fmla="*/ 1096902 w 1756718"/>
                <a:gd name="connsiteY64" fmla="*/ 2095066 h 3700016"/>
                <a:gd name="connsiteX65" fmla="*/ 1088929 w 1756718"/>
                <a:gd name="connsiteY65" fmla="*/ 2062507 h 3700016"/>
                <a:gd name="connsiteX66" fmla="*/ 1080955 w 1756718"/>
                <a:gd name="connsiteY66" fmla="*/ 2050547 h 3700016"/>
                <a:gd name="connsiteX67" fmla="*/ 1103547 w 1756718"/>
                <a:gd name="connsiteY67" fmla="*/ 2047889 h 3700016"/>
                <a:gd name="connsiteX68" fmla="*/ 1143415 w 1756718"/>
                <a:gd name="connsiteY68" fmla="*/ 2019981 h 3700016"/>
                <a:gd name="connsiteX69" fmla="*/ 1166007 w 1756718"/>
                <a:gd name="connsiteY69" fmla="*/ 1899713 h 3700016"/>
                <a:gd name="connsiteX70" fmla="*/ 1142751 w 1756718"/>
                <a:gd name="connsiteY70" fmla="*/ 1875792 h 3700016"/>
                <a:gd name="connsiteX71" fmla="*/ 1122152 w 1756718"/>
                <a:gd name="connsiteY71" fmla="*/ 1857187 h 3700016"/>
                <a:gd name="connsiteX72" fmla="*/ 1143415 w 1756718"/>
                <a:gd name="connsiteY72" fmla="*/ 1839246 h 3700016"/>
                <a:gd name="connsiteX73" fmla="*/ 1163349 w 1756718"/>
                <a:gd name="connsiteY73" fmla="*/ 1815325 h 3700016"/>
                <a:gd name="connsiteX74" fmla="*/ 1144079 w 1756718"/>
                <a:gd name="connsiteY74" fmla="*/ 1702366 h 3700016"/>
                <a:gd name="connsiteX75" fmla="*/ 1094909 w 1756718"/>
                <a:gd name="connsiteY75" fmla="*/ 1630604 h 3700016"/>
                <a:gd name="connsiteX76" fmla="*/ 1072317 w 1756718"/>
                <a:gd name="connsiteY76" fmla="*/ 1628610 h 3700016"/>
                <a:gd name="connsiteX77" fmla="*/ 1050390 w 1756718"/>
                <a:gd name="connsiteY77" fmla="*/ 1637248 h 3700016"/>
                <a:gd name="connsiteX78" fmla="*/ 1041752 w 1756718"/>
                <a:gd name="connsiteY78" fmla="*/ 1610005 h 3700016"/>
                <a:gd name="connsiteX79" fmla="*/ 1013180 w 1756718"/>
                <a:gd name="connsiteY79" fmla="*/ 1576781 h 3700016"/>
                <a:gd name="connsiteX80" fmla="*/ 995638 w 1756718"/>
                <a:gd name="connsiteY80" fmla="*/ 1575136 h 3700016"/>
                <a:gd name="connsiteX81" fmla="*/ 995371 w 1756718"/>
                <a:gd name="connsiteY81" fmla="*/ 1576912 h 3700016"/>
                <a:gd name="connsiteX82" fmla="*/ 916240 w 1756718"/>
                <a:gd name="connsiteY82" fmla="*/ 1576253 h 3700016"/>
                <a:gd name="connsiteX83" fmla="*/ 916300 w 1756718"/>
                <a:gd name="connsiteY83" fmla="*/ 1576914 h 3700016"/>
                <a:gd name="connsiteX84" fmla="*/ 847195 w 1756718"/>
                <a:gd name="connsiteY84" fmla="*/ 1582230 h 3700016"/>
                <a:gd name="connsiteX85" fmla="*/ 744037 w 1756718"/>
                <a:gd name="connsiteY85" fmla="*/ 1627829 h 3700016"/>
                <a:gd name="connsiteX86" fmla="*/ 739870 w 1756718"/>
                <a:gd name="connsiteY86" fmla="*/ 1634569 h 3700016"/>
                <a:gd name="connsiteX87" fmla="*/ 737182 w 1756718"/>
                <a:gd name="connsiteY87" fmla="*/ 1633486 h 3700016"/>
                <a:gd name="connsiteX88" fmla="*/ 730894 w 1756718"/>
                <a:gd name="connsiteY88" fmla="*/ 1649089 h 3700016"/>
                <a:gd name="connsiteX89" fmla="*/ 715444 w 1756718"/>
                <a:gd name="connsiteY89" fmla="*/ 1674082 h 3700016"/>
                <a:gd name="connsiteX90" fmla="*/ 697690 w 1756718"/>
                <a:gd name="connsiteY90" fmla="*/ 1729742 h 3700016"/>
                <a:gd name="connsiteX91" fmla="*/ 697250 w 1756718"/>
                <a:gd name="connsiteY91" fmla="*/ 1732583 h 3700016"/>
                <a:gd name="connsiteX92" fmla="*/ 662658 w 1756718"/>
                <a:gd name="connsiteY92" fmla="*/ 1818429 h 3700016"/>
                <a:gd name="connsiteX93" fmla="*/ 660729 w 1756718"/>
                <a:gd name="connsiteY93" fmla="*/ 1795856 h 3700016"/>
                <a:gd name="connsiteX94" fmla="*/ 660599 w 1756718"/>
                <a:gd name="connsiteY94" fmla="*/ 1795617 h 3700016"/>
                <a:gd name="connsiteX95" fmla="*/ 662610 w 1756718"/>
                <a:gd name="connsiteY95" fmla="*/ 1820586 h 3700016"/>
                <a:gd name="connsiteX96" fmla="*/ 648521 w 1756718"/>
                <a:gd name="connsiteY96" fmla="*/ 1849345 h 3700016"/>
                <a:gd name="connsiteX97" fmla="*/ 647192 w 1756718"/>
                <a:gd name="connsiteY97" fmla="*/ 1859977 h 3700016"/>
                <a:gd name="connsiteX98" fmla="*/ 659817 w 1756718"/>
                <a:gd name="connsiteY98" fmla="*/ 2034067 h 3700016"/>
                <a:gd name="connsiteX99" fmla="*/ 669119 w 1756718"/>
                <a:gd name="connsiteY99" fmla="*/ 2230085 h 3700016"/>
                <a:gd name="connsiteX100" fmla="*/ 647192 w 1756718"/>
                <a:gd name="connsiteY100" fmla="*/ 2380255 h 3700016"/>
                <a:gd name="connsiteX101" fmla="*/ 611311 w 1756718"/>
                <a:gd name="connsiteY101" fmla="*/ 2509826 h 3700016"/>
                <a:gd name="connsiteX102" fmla="*/ 605331 w 1756718"/>
                <a:gd name="connsiteY102" fmla="*/ 2574279 h 3700016"/>
                <a:gd name="connsiteX103" fmla="*/ 588054 w 1756718"/>
                <a:gd name="connsiteY103" fmla="*/ 2578266 h 3700016"/>
                <a:gd name="connsiteX104" fmla="*/ 589383 w 1756718"/>
                <a:gd name="connsiteY104" fmla="*/ 2461319 h 3700016"/>
                <a:gd name="connsiteX105" fmla="*/ 584068 w 1756718"/>
                <a:gd name="connsiteY105" fmla="*/ 2400189 h 3700016"/>
                <a:gd name="connsiteX106" fmla="*/ 582074 w 1756718"/>
                <a:gd name="connsiteY106" fmla="*/ 2220118 h 3700016"/>
                <a:gd name="connsiteX107" fmla="*/ 567456 w 1756718"/>
                <a:gd name="connsiteY107" fmla="*/ 2180250 h 3700016"/>
                <a:gd name="connsiteX108" fmla="*/ 416622 w 1756718"/>
                <a:gd name="connsiteY108" fmla="*/ 2052672 h 3700016"/>
                <a:gd name="connsiteX109" fmla="*/ 308978 w 1756718"/>
                <a:gd name="connsiteY109" fmla="*/ 1857319 h 3700016"/>
                <a:gd name="connsiteX110" fmla="*/ 291038 w 1756718"/>
                <a:gd name="connsiteY110" fmla="*/ 1649341 h 3700016"/>
                <a:gd name="connsiteX111" fmla="*/ 270438 w 1756718"/>
                <a:gd name="connsiteY111" fmla="*/ 1392856 h 3700016"/>
                <a:gd name="connsiteX112" fmla="*/ 52493 w 1756718"/>
                <a:gd name="connsiteY112" fmla="*/ 386188 h 3700016"/>
                <a:gd name="connsiteX113" fmla="*/ 0 w 1756718"/>
                <a:gd name="connsiteY113" fmla="*/ 154953 h 3700016"/>
                <a:gd name="connsiteX114" fmla="*/ 60467 w 1756718"/>
                <a:gd name="connsiteY114" fmla="*/ 115750 h 3700016"/>
                <a:gd name="connsiteX115" fmla="*/ 213294 w 1756718"/>
                <a:gd name="connsiteY115" fmla="*/ 85184 h 3700016"/>
                <a:gd name="connsiteX116" fmla="*/ 215287 w 1756718"/>
                <a:gd name="connsiteY116" fmla="*/ 119736 h 3700016"/>
                <a:gd name="connsiteX117" fmla="*/ 339544 w 1756718"/>
                <a:gd name="connsiteY117" fmla="*/ 604797 h 3700016"/>
                <a:gd name="connsiteX118" fmla="*/ 395359 w 1756718"/>
                <a:gd name="connsiteY118" fmla="*/ 807460 h 3700016"/>
                <a:gd name="connsiteX119" fmla="*/ 464463 w 1756718"/>
                <a:gd name="connsiteY119" fmla="*/ 1189530 h 3700016"/>
                <a:gd name="connsiteX120" fmla="*/ 514963 w 1756718"/>
                <a:gd name="connsiteY120" fmla="*/ 1535717 h 3700016"/>
                <a:gd name="connsiteX121" fmla="*/ 547522 w 1756718"/>
                <a:gd name="connsiteY121" fmla="*/ 1644025 h 3700016"/>
                <a:gd name="connsiteX122" fmla="*/ 629251 w 1756718"/>
                <a:gd name="connsiteY122" fmla="*/ 1749011 h 3700016"/>
                <a:gd name="connsiteX123" fmla="*/ 635926 w 1756718"/>
                <a:gd name="connsiteY123" fmla="*/ 1757261 h 3700016"/>
                <a:gd name="connsiteX124" fmla="*/ 629914 w 1756718"/>
                <a:gd name="connsiteY124" fmla="*/ 1749676 h 3700016"/>
                <a:gd name="connsiteX125" fmla="*/ 548185 w 1756718"/>
                <a:gd name="connsiteY125" fmla="*/ 1644690 h 3700016"/>
                <a:gd name="connsiteX126" fmla="*/ 515626 w 1756718"/>
                <a:gd name="connsiteY126" fmla="*/ 1536382 h 3700016"/>
                <a:gd name="connsiteX127" fmla="*/ 465127 w 1756718"/>
                <a:gd name="connsiteY127" fmla="*/ 1190194 h 3700016"/>
                <a:gd name="connsiteX128" fmla="*/ 396022 w 1756718"/>
                <a:gd name="connsiteY128" fmla="*/ 808125 h 3700016"/>
                <a:gd name="connsiteX129" fmla="*/ 340207 w 1756718"/>
                <a:gd name="connsiteY129" fmla="*/ 605462 h 3700016"/>
                <a:gd name="connsiteX130" fmla="*/ 215951 w 1756718"/>
                <a:gd name="connsiteY130" fmla="*/ 120401 h 3700016"/>
                <a:gd name="connsiteX131" fmla="*/ 213958 w 1756718"/>
                <a:gd name="connsiteY131" fmla="*/ 85849 h 3700016"/>
                <a:gd name="connsiteX132" fmla="*/ 773439 w 1756718"/>
                <a:gd name="connsiteY132" fmla="*/ 65250 h 3700016"/>
                <a:gd name="connsiteX133" fmla="*/ 871116 w 1756718"/>
                <a:gd name="connsiteY133" fmla="*/ 96480 h 3700016"/>
                <a:gd name="connsiteX134" fmla="*/ 900436 w 1756718"/>
                <a:gd name="connsiteY134" fmla="*/ 124637 h 3700016"/>
                <a:gd name="connsiteX135" fmla="*/ 910301 w 1756718"/>
                <a:gd name="connsiteY135" fmla="*/ 164181 h 3700016"/>
                <a:gd name="connsiteX136" fmla="*/ 910319 w 1756718"/>
                <a:gd name="connsiteY136" fmla="*/ 163591 h 3700016"/>
                <a:gd name="connsiteX137" fmla="*/ 933057 w 1756718"/>
                <a:gd name="connsiteY137" fmla="*/ 169136 h 3700016"/>
                <a:gd name="connsiteX138" fmla="*/ 932779 w 1756718"/>
                <a:gd name="connsiteY138" fmla="*/ 165452 h 3700016"/>
                <a:gd name="connsiteX139" fmla="*/ 1227138 w 1756718"/>
                <a:gd name="connsiteY139" fmla="*/ 196018 h 3700016"/>
                <a:gd name="connsiteX140" fmla="*/ 1579970 w 1756718"/>
                <a:gd name="connsiteY140" fmla="*/ 109637 h 3700016"/>
                <a:gd name="connsiteX141" fmla="*/ 1756718 w 1756718"/>
                <a:gd name="connsiteY141" fmla="*/ 0 h 370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756718" h="3700016">
                  <a:moveTo>
                    <a:pt x="1116505" y="3154867"/>
                  </a:moveTo>
                  <a:cubicBezTo>
                    <a:pt x="1118597" y="3166722"/>
                    <a:pt x="1111624" y="3176485"/>
                    <a:pt x="1106743" y="3186247"/>
                  </a:cubicBezTo>
                  <a:cubicBezTo>
                    <a:pt x="1051655" y="3304791"/>
                    <a:pt x="1027248" y="3431006"/>
                    <a:pt x="1015393" y="3560011"/>
                  </a:cubicBezTo>
                  <a:cubicBezTo>
                    <a:pt x="1010512" y="3612310"/>
                    <a:pt x="991685" y="3650662"/>
                    <a:pt x="938688" y="3668095"/>
                  </a:cubicBezTo>
                  <a:cubicBezTo>
                    <a:pt x="926136" y="3672628"/>
                    <a:pt x="914282" y="3678904"/>
                    <a:pt x="902166" y="3684657"/>
                  </a:cubicBezTo>
                  <a:lnTo>
                    <a:pt x="874742" y="3694321"/>
                  </a:lnTo>
                  <a:lnTo>
                    <a:pt x="873819" y="3698404"/>
                  </a:lnTo>
                  <a:cubicBezTo>
                    <a:pt x="854020" y="3703354"/>
                    <a:pt x="837756" y="3696283"/>
                    <a:pt x="820786" y="3685676"/>
                  </a:cubicBezTo>
                  <a:cubicBezTo>
                    <a:pt x="755731" y="3645371"/>
                    <a:pt x="716133" y="3582437"/>
                    <a:pt x="672292" y="3523040"/>
                  </a:cubicBezTo>
                  <a:lnTo>
                    <a:pt x="671333" y="3517845"/>
                  </a:lnTo>
                  <a:lnTo>
                    <a:pt x="690249" y="3464077"/>
                  </a:lnTo>
                  <a:lnTo>
                    <a:pt x="723558" y="3379243"/>
                  </a:lnTo>
                  <a:lnTo>
                    <a:pt x="741360" y="3318799"/>
                  </a:lnTo>
                  <a:lnTo>
                    <a:pt x="742915" y="3317889"/>
                  </a:lnTo>
                  <a:cubicBezTo>
                    <a:pt x="745478" y="3315149"/>
                    <a:pt x="746892" y="3311614"/>
                    <a:pt x="745831" y="3307371"/>
                  </a:cubicBezTo>
                  <a:lnTo>
                    <a:pt x="745487" y="3307071"/>
                  </a:lnTo>
                  <a:lnTo>
                    <a:pt x="787369" y="3188025"/>
                  </a:lnTo>
                  <a:lnTo>
                    <a:pt x="789054" y="3189990"/>
                  </a:lnTo>
                  <a:cubicBezTo>
                    <a:pt x="818487" y="3217745"/>
                    <a:pt x="852252" y="3240196"/>
                    <a:pt x="895032" y="3251509"/>
                  </a:cubicBezTo>
                  <a:cubicBezTo>
                    <a:pt x="916246" y="3257165"/>
                    <a:pt x="938166" y="3254338"/>
                    <a:pt x="959379" y="3251509"/>
                  </a:cubicBezTo>
                  <a:lnTo>
                    <a:pt x="958973" y="3254585"/>
                  </a:lnTo>
                  <a:lnTo>
                    <a:pt x="998146" y="3244201"/>
                  </a:lnTo>
                  <a:cubicBezTo>
                    <a:pt x="1044463" y="3225602"/>
                    <a:pt x="1081465" y="3191999"/>
                    <a:pt x="1116505" y="3154867"/>
                  </a:cubicBezTo>
                  <a:close/>
                  <a:moveTo>
                    <a:pt x="654008" y="1839896"/>
                  </a:moveTo>
                  <a:lnTo>
                    <a:pt x="648848" y="1852701"/>
                  </a:lnTo>
                  <a:lnTo>
                    <a:pt x="649184" y="1850010"/>
                  </a:lnTo>
                  <a:close/>
                  <a:moveTo>
                    <a:pt x="1015963" y="442659"/>
                  </a:moveTo>
                  <a:lnTo>
                    <a:pt x="1015971" y="442667"/>
                  </a:lnTo>
                  <a:lnTo>
                    <a:pt x="1155402" y="528272"/>
                  </a:lnTo>
                  <a:lnTo>
                    <a:pt x="1155375" y="528251"/>
                  </a:lnTo>
                  <a:close/>
                  <a:moveTo>
                    <a:pt x="909674" y="185547"/>
                  </a:moveTo>
                  <a:lnTo>
                    <a:pt x="909655" y="186184"/>
                  </a:lnTo>
                  <a:cubicBezTo>
                    <a:pt x="903675" y="189506"/>
                    <a:pt x="905004" y="195486"/>
                    <a:pt x="905004" y="200137"/>
                  </a:cubicBezTo>
                  <a:cubicBezTo>
                    <a:pt x="903675" y="240670"/>
                    <a:pt x="902346" y="281867"/>
                    <a:pt x="901017" y="323064"/>
                  </a:cubicBezTo>
                  <a:cubicBezTo>
                    <a:pt x="898359" y="403465"/>
                    <a:pt x="897695" y="483865"/>
                    <a:pt x="898027" y="564266"/>
                  </a:cubicBezTo>
                  <a:lnTo>
                    <a:pt x="900990" y="803312"/>
                  </a:lnTo>
                  <a:lnTo>
                    <a:pt x="902346" y="800150"/>
                  </a:lnTo>
                  <a:cubicBezTo>
                    <a:pt x="906997" y="601475"/>
                    <a:pt x="917629" y="403463"/>
                    <a:pt x="915635" y="204788"/>
                  </a:cubicBezTo>
                  <a:cubicBezTo>
                    <a:pt x="915635" y="201466"/>
                    <a:pt x="916134" y="197811"/>
                    <a:pt x="915635" y="194405"/>
                  </a:cubicBezTo>
                  <a:close/>
                  <a:moveTo>
                    <a:pt x="1756718" y="0"/>
                  </a:moveTo>
                  <a:cubicBezTo>
                    <a:pt x="1746087" y="78407"/>
                    <a:pt x="1728811" y="156150"/>
                    <a:pt x="1713528" y="233893"/>
                  </a:cubicBezTo>
                  <a:cubicBezTo>
                    <a:pt x="1676982" y="414628"/>
                    <a:pt x="1646417" y="596692"/>
                    <a:pt x="1590601" y="772775"/>
                  </a:cubicBezTo>
                  <a:cubicBezTo>
                    <a:pt x="1546747" y="910985"/>
                    <a:pt x="1506879" y="1050524"/>
                    <a:pt x="1465682" y="1190062"/>
                  </a:cubicBezTo>
                  <a:cubicBezTo>
                    <a:pt x="1437110" y="1285081"/>
                    <a:pt x="1428472" y="1384086"/>
                    <a:pt x="1417176" y="1482427"/>
                  </a:cubicBezTo>
                  <a:cubicBezTo>
                    <a:pt x="1400564" y="1623959"/>
                    <a:pt x="1382623" y="1765490"/>
                    <a:pt x="1381959" y="1908351"/>
                  </a:cubicBezTo>
                  <a:cubicBezTo>
                    <a:pt x="1381294" y="1975462"/>
                    <a:pt x="1390597" y="2041908"/>
                    <a:pt x="1397241" y="2108355"/>
                  </a:cubicBezTo>
                  <a:cubicBezTo>
                    <a:pt x="1409866" y="2228624"/>
                    <a:pt x="1395913" y="2346235"/>
                    <a:pt x="1366676" y="2463181"/>
                  </a:cubicBezTo>
                  <a:cubicBezTo>
                    <a:pt x="1329466" y="2612022"/>
                    <a:pt x="1293585" y="2760862"/>
                    <a:pt x="1237105" y="2903722"/>
                  </a:cubicBezTo>
                  <a:cubicBezTo>
                    <a:pt x="1231789" y="2917012"/>
                    <a:pt x="1227138" y="2930301"/>
                    <a:pt x="1217171" y="2940933"/>
                  </a:cubicBezTo>
                  <a:cubicBezTo>
                    <a:pt x="1218500" y="2928972"/>
                    <a:pt x="1213184" y="2921663"/>
                    <a:pt x="1203882" y="2914354"/>
                  </a:cubicBezTo>
                  <a:cubicBezTo>
                    <a:pt x="1183283" y="2898407"/>
                    <a:pt x="1185277" y="2885782"/>
                    <a:pt x="1208533" y="2874486"/>
                  </a:cubicBezTo>
                  <a:cubicBezTo>
                    <a:pt x="1220493" y="2868506"/>
                    <a:pt x="1229796" y="2861861"/>
                    <a:pt x="1229131" y="2846578"/>
                  </a:cubicBezTo>
                  <a:cubicBezTo>
                    <a:pt x="1227802" y="2817342"/>
                    <a:pt x="1233118" y="2788105"/>
                    <a:pt x="1229131" y="2758869"/>
                  </a:cubicBezTo>
                  <a:cubicBezTo>
                    <a:pt x="1227802" y="2750895"/>
                    <a:pt x="1228467" y="2743586"/>
                    <a:pt x="1221158" y="2737606"/>
                  </a:cubicBezTo>
                  <a:cubicBezTo>
                    <a:pt x="1207868" y="2727639"/>
                    <a:pt x="1210526" y="2715014"/>
                    <a:pt x="1217835" y="2702389"/>
                  </a:cubicBezTo>
                  <a:cubicBezTo>
                    <a:pt x="1224480" y="2691758"/>
                    <a:pt x="1230460" y="2681791"/>
                    <a:pt x="1225809" y="2667837"/>
                  </a:cubicBezTo>
                  <a:cubicBezTo>
                    <a:pt x="1218500" y="2647238"/>
                    <a:pt x="1212520" y="2625311"/>
                    <a:pt x="1205875" y="2604048"/>
                  </a:cubicBezTo>
                  <a:cubicBezTo>
                    <a:pt x="1203217" y="2596739"/>
                    <a:pt x="1202553" y="2586772"/>
                    <a:pt x="1191921" y="2587436"/>
                  </a:cubicBezTo>
                  <a:cubicBezTo>
                    <a:pt x="1160027" y="2589430"/>
                    <a:pt x="1162020" y="2568831"/>
                    <a:pt x="1166672" y="2548897"/>
                  </a:cubicBezTo>
                  <a:cubicBezTo>
                    <a:pt x="1175310" y="2509694"/>
                    <a:pt x="1157369" y="2481786"/>
                    <a:pt x="1130790" y="2457201"/>
                  </a:cubicBezTo>
                  <a:cubicBezTo>
                    <a:pt x="1105540" y="2433280"/>
                    <a:pt x="1080955" y="2408694"/>
                    <a:pt x="1049061" y="2393412"/>
                  </a:cubicBezTo>
                  <a:cubicBezTo>
                    <a:pt x="1039758" y="2388760"/>
                    <a:pt x="1036436" y="2379458"/>
                    <a:pt x="1047732" y="2376136"/>
                  </a:cubicBezTo>
                  <a:cubicBezTo>
                    <a:pt x="1075639" y="2368162"/>
                    <a:pt x="1065008" y="2350886"/>
                    <a:pt x="1056370" y="2337596"/>
                  </a:cubicBezTo>
                  <a:cubicBezTo>
                    <a:pt x="1032449" y="2299722"/>
                    <a:pt x="1036436" y="2261847"/>
                    <a:pt x="1049061" y="2222644"/>
                  </a:cubicBezTo>
                  <a:cubicBezTo>
                    <a:pt x="1062350" y="2179453"/>
                    <a:pt x="1078962" y="2136928"/>
                    <a:pt x="1096902" y="2095066"/>
                  </a:cubicBezTo>
                  <a:cubicBezTo>
                    <a:pt x="1102883" y="2081777"/>
                    <a:pt x="1106205" y="2070481"/>
                    <a:pt x="1088929" y="2062507"/>
                  </a:cubicBezTo>
                  <a:cubicBezTo>
                    <a:pt x="1084942" y="2060514"/>
                    <a:pt x="1078962" y="2057856"/>
                    <a:pt x="1080955" y="2050547"/>
                  </a:cubicBezTo>
                  <a:cubicBezTo>
                    <a:pt x="1087600" y="2044567"/>
                    <a:pt x="1096238" y="2046560"/>
                    <a:pt x="1103547" y="2047889"/>
                  </a:cubicBezTo>
                  <a:cubicBezTo>
                    <a:pt x="1126803" y="2052540"/>
                    <a:pt x="1136770" y="2041908"/>
                    <a:pt x="1143415" y="2019981"/>
                  </a:cubicBezTo>
                  <a:cubicBezTo>
                    <a:pt x="1154711" y="1980778"/>
                    <a:pt x="1164013" y="1940910"/>
                    <a:pt x="1166007" y="1899713"/>
                  </a:cubicBezTo>
                  <a:cubicBezTo>
                    <a:pt x="1166672" y="1881772"/>
                    <a:pt x="1162020" y="1872469"/>
                    <a:pt x="1142751" y="1875792"/>
                  </a:cubicBezTo>
                  <a:cubicBezTo>
                    <a:pt x="1128797" y="1877785"/>
                    <a:pt x="1122152" y="1873134"/>
                    <a:pt x="1122152" y="1857187"/>
                  </a:cubicBezTo>
                  <a:cubicBezTo>
                    <a:pt x="1122152" y="1839911"/>
                    <a:pt x="1130790" y="1837253"/>
                    <a:pt x="1143415" y="1839246"/>
                  </a:cubicBezTo>
                  <a:cubicBezTo>
                    <a:pt x="1163349" y="1841904"/>
                    <a:pt x="1166007" y="1831273"/>
                    <a:pt x="1163349" y="1815325"/>
                  </a:cubicBezTo>
                  <a:cubicBezTo>
                    <a:pt x="1158033" y="1777451"/>
                    <a:pt x="1154046" y="1739576"/>
                    <a:pt x="1144079" y="1702366"/>
                  </a:cubicBezTo>
                  <a:cubicBezTo>
                    <a:pt x="1136106" y="1672465"/>
                    <a:pt x="1117501" y="1650538"/>
                    <a:pt x="1094909" y="1630604"/>
                  </a:cubicBezTo>
                  <a:cubicBezTo>
                    <a:pt x="1088264" y="1624623"/>
                    <a:pt x="1080955" y="1618643"/>
                    <a:pt x="1072317" y="1628610"/>
                  </a:cubicBezTo>
                  <a:cubicBezTo>
                    <a:pt x="1066337" y="1634590"/>
                    <a:pt x="1062350" y="1643228"/>
                    <a:pt x="1050390" y="1637248"/>
                  </a:cubicBezTo>
                  <a:cubicBezTo>
                    <a:pt x="1036436" y="1630604"/>
                    <a:pt x="1039758" y="1619972"/>
                    <a:pt x="1041752" y="1610005"/>
                  </a:cubicBezTo>
                  <a:cubicBezTo>
                    <a:pt x="1045738" y="1586748"/>
                    <a:pt x="1035771" y="1576781"/>
                    <a:pt x="1013180" y="1576781"/>
                  </a:cubicBezTo>
                  <a:lnTo>
                    <a:pt x="995638" y="1575136"/>
                  </a:lnTo>
                  <a:lnTo>
                    <a:pt x="995371" y="1576912"/>
                  </a:lnTo>
                  <a:lnTo>
                    <a:pt x="916240" y="1576253"/>
                  </a:lnTo>
                  <a:lnTo>
                    <a:pt x="916300" y="1576914"/>
                  </a:lnTo>
                  <a:cubicBezTo>
                    <a:pt x="893043" y="1578908"/>
                    <a:pt x="870452" y="1581566"/>
                    <a:pt x="847195" y="1582230"/>
                  </a:cubicBezTo>
                  <a:cubicBezTo>
                    <a:pt x="800350" y="1583891"/>
                    <a:pt x="767459" y="1601167"/>
                    <a:pt x="744037" y="1627829"/>
                  </a:cubicBezTo>
                  <a:lnTo>
                    <a:pt x="739870" y="1634569"/>
                  </a:lnTo>
                  <a:lnTo>
                    <a:pt x="737182" y="1633486"/>
                  </a:lnTo>
                  <a:lnTo>
                    <a:pt x="730894" y="1649089"/>
                  </a:lnTo>
                  <a:lnTo>
                    <a:pt x="715444" y="1674082"/>
                  </a:lnTo>
                  <a:cubicBezTo>
                    <a:pt x="707906" y="1691327"/>
                    <a:pt x="702175" y="1710140"/>
                    <a:pt x="697690" y="1729742"/>
                  </a:cubicBezTo>
                  <a:lnTo>
                    <a:pt x="697250" y="1732583"/>
                  </a:lnTo>
                  <a:lnTo>
                    <a:pt x="662658" y="1818429"/>
                  </a:lnTo>
                  <a:lnTo>
                    <a:pt x="660729" y="1795856"/>
                  </a:lnTo>
                  <a:lnTo>
                    <a:pt x="660599" y="1795617"/>
                  </a:lnTo>
                  <a:lnTo>
                    <a:pt x="662610" y="1820586"/>
                  </a:lnTo>
                  <a:cubicBezTo>
                    <a:pt x="660897" y="1829536"/>
                    <a:pt x="656495" y="1839046"/>
                    <a:pt x="648521" y="1849345"/>
                  </a:cubicBezTo>
                  <a:cubicBezTo>
                    <a:pt x="646528" y="1852003"/>
                    <a:pt x="647192" y="1855990"/>
                    <a:pt x="647192" y="1859977"/>
                  </a:cubicBezTo>
                  <a:cubicBezTo>
                    <a:pt x="647192" y="1918450"/>
                    <a:pt x="643205" y="1976258"/>
                    <a:pt x="659817" y="2034067"/>
                  </a:cubicBezTo>
                  <a:cubicBezTo>
                    <a:pt x="678422" y="2097856"/>
                    <a:pt x="677093" y="2164303"/>
                    <a:pt x="669119" y="2230085"/>
                  </a:cubicBezTo>
                  <a:cubicBezTo>
                    <a:pt x="663804" y="2280585"/>
                    <a:pt x="639883" y="2327762"/>
                    <a:pt x="647192" y="2380255"/>
                  </a:cubicBezTo>
                  <a:cubicBezTo>
                    <a:pt x="630580" y="2422116"/>
                    <a:pt x="612640" y="2463977"/>
                    <a:pt x="611311" y="2509826"/>
                  </a:cubicBezTo>
                  <a:cubicBezTo>
                    <a:pt x="611311" y="2531088"/>
                    <a:pt x="602008" y="2552352"/>
                    <a:pt x="605331" y="2574279"/>
                  </a:cubicBezTo>
                  <a:cubicBezTo>
                    <a:pt x="599350" y="2575608"/>
                    <a:pt x="594035" y="2576937"/>
                    <a:pt x="588054" y="2578266"/>
                  </a:cubicBezTo>
                  <a:cubicBezTo>
                    <a:pt x="580081" y="2539062"/>
                    <a:pt x="592041" y="2500523"/>
                    <a:pt x="589383" y="2461319"/>
                  </a:cubicBezTo>
                  <a:cubicBezTo>
                    <a:pt x="588054" y="2440721"/>
                    <a:pt x="589383" y="2420787"/>
                    <a:pt x="584068" y="2400189"/>
                  </a:cubicBezTo>
                  <a:cubicBezTo>
                    <a:pt x="568120" y="2340387"/>
                    <a:pt x="574765" y="2279920"/>
                    <a:pt x="582074" y="2220118"/>
                  </a:cubicBezTo>
                  <a:cubicBezTo>
                    <a:pt x="584068" y="2203506"/>
                    <a:pt x="580745" y="2191546"/>
                    <a:pt x="567456" y="2180250"/>
                  </a:cubicBezTo>
                  <a:cubicBezTo>
                    <a:pt x="516956" y="2138389"/>
                    <a:pt x="468450" y="2093205"/>
                    <a:pt x="416622" y="2052672"/>
                  </a:cubicBezTo>
                  <a:cubicBezTo>
                    <a:pt x="352169" y="2002173"/>
                    <a:pt x="320274" y="1936390"/>
                    <a:pt x="308978" y="1857319"/>
                  </a:cubicBezTo>
                  <a:cubicBezTo>
                    <a:pt x="298347" y="1788214"/>
                    <a:pt x="273096" y="1716452"/>
                    <a:pt x="291038" y="1649341"/>
                  </a:cubicBezTo>
                  <a:cubicBezTo>
                    <a:pt x="314958" y="1558309"/>
                    <a:pt x="289709" y="1476579"/>
                    <a:pt x="270438" y="1392856"/>
                  </a:cubicBezTo>
                  <a:cubicBezTo>
                    <a:pt x="193360" y="1057965"/>
                    <a:pt x="123591" y="721743"/>
                    <a:pt x="52493" y="386188"/>
                  </a:cubicBezTo>
                  <a:cubicBezTo>
                    <a:pt x="36546" y="309110"/>
                    <a:pt x="22592" y="231367"/>
                    <a:pt x="0" y="154953"/>
                  </a:cubicBezTo>
                  <a:cubicBezTo>
                    <a:pt x="12625" y="130368"/>
                    <a:pt x="37875" y="123723"/>
                    <a:pt x="60467" y="115750"/>
                  </a:cubicBezTo>
                  <a:cubicBezTo>
                    <a:pt x="109637" y="98473"/>
                    <a:pt x="161466" y="89835"/>
                    <a:pt x="213294" y="85184"/>
                  </a:cubicBezTo>
                  <a:cubicBezTo>
                    <a:pt x="213958" y="96480"/>
                    <a:pt x="212629" y="108440"/>
                    <a:pt x="215287" y="119736"/>
                  </a:cubicBezTo>
                  <a:cubicBezTo>
                    <a:pt x="255155" y="281866"/>
                    <a:pt x="292367" y="444661"/>
                    <a:pt x="339544" y="604797"/>
                  </a:cubicBezTo>
                  <a:cubicBezTo>
                    <a:pt x="359478" y="671908"/>
                    <a:pt x="382734" y="738355"/>
                    <a:pt x="395359" y="807460"/>
                  </a:cubicBezTo>
                  <a:cubicBezTo>
                    <a:pt x="417951" y="935037"/>
                    <a:pt x="439214" y="1062616"/>
                    <a:pt x="464463" y="1189530"/>
                  </a:cubicBezTo>
                  <a:cubicBezTo>
                    <a:pt x="487055" y="1303818"/>
                    <a:pt x="515628" y="1417442"/>
                    <a:pt x="514963" y="1535717"/>
                  </a:cubicBezTo>
                  <a:cubicBezTo>
                    <a:pt x="514963" y="1572927"/>
                    <a:pt x="524266" y="1612130"/>
                    <a:pt x="547522" y="1644025"/>
                  </a:cubicBezTo>
                  <a:cubicBezTo>
                    <a:pt x="573436" y="1679906"/>
                    <a:pt x="600679" y="1715123"/>
                    <a:pt x="629251" y="1749011"/>
                  </a:cubicBezTo>
                  <a:lnTo>
                    <a:pt x="635926" y="1757261"/>
                  </a:lnTo>
                  <a:lnTo>
                    <a:pt x="629914" y="1749676"/>
                  </a:lnTo>
                  <a:cubicBezTo>
                    <a:pt x="601342" y="1715788"/>
                    <a:pt x="574099" y="1680571"/>
                    <a:pt x="548185" y="1644690"/>
                  </a:cubicBezTo>
                  <a:cubicBezTo>
                    <a:pt x="524929" y="1612796"/>
                    <a:pt x="515626" y="1573592"/>
                    <a:pt x="515626" y="1536382"/>
                  </a:cubicBezTo>
                  <a:cubicBezTo>
                    <a:pt x="516291" y="1418106"/>
                    <a:pt x="487718" y="1305147"/>
                    <a:pt x="465127" y="1190194"/>
                  </a:cubicBezTo>
                  <a:cubicBezTo>
                    <a:pt x="439877" y="1063281"/>
                    <a:pt x="419278" y="935039"/>
                    <a:pt x="396022" y="808125"/>
                  </a:cubicBezTo>
                  <a:cubicBezTo>
                    <a:pt x="383397" y="739020"/>
                    <a:pt x="360141" y="672573"/>
                    <a:pt x="340207" y="605462"/>
                  </a:cubicBezTo>
                  <a:cubicBezTo>
                    <a:pt x="293030" y="445326"/>
                    <a:pt x="255819" y="282531"/>
                    <a:pt x="215951" y="120401"/>
                  </a:cubicBezTo>
                  <a:cubicBezTo>
                    <a:pt x="213294" y="109105"/>
                    <a:pt x="214623" y="97145"/>
                    <a:pt x="213958" y="85849"/>
                  </a:cubicBezTo>
                  <a:cubicBezTo>
                    <a:pt x="400009" y="63257"/>
                    <a:pt x="586724" y="63257"/>
                    <a:pt x="773439" y="65250"/>
                  </a:cubicBezTo>
                  <a:cubicBezTo>
                    <a:pt x="808656" y="65915"/>
                    <a:pt x="841215" y="77875"/>
                    <a:pt x="871116" y="96480"/>
                  </a:cubicBezTo>
                  <a:cubicBezTo>
                    <a:pt x="883741" y="104454"/>
                    <a:pt x="893708" y="113591"/>
                    <a:pt x="900436" y="124637"/>
                  </a:cubicBezTo>
                  <a:lnTo>
                    <a:pt x="910301" y="164181"/>
                  </a:lnTo>
                  <a:lnTo>
                    <a:pt x="910319" y="163591"/>
                  </a:lnTo>
                  <a:lnTo>
                    <a:pt x="933057" y="169136"/>
                  </a:lnTo>
                  <a:lnTo>
                    <a:pt x="932779" y="165452"/>
                  </a:lnTo>
                  <a:cubicBezTo>
                    <a:pt x="1030456" y="182064"/>
                    <a:pt x="1128797" y="186715"/>
                    <a:pt x="1227138" y="196018"/>
                  </a:cubicBezTo>
                  <a:cubicBezTo>
                    <a:pt x="1356709" y="208643"/>
                    <a:pt x="1472326" y="179406"/>
                    <a:pt x="1579970" y="109637"/>
                  </a:cubicBezTo>
                  <a:cubicBezTo>
                    <a:pt x="1638443" y="71763"/>
                    <a:pt x="1698245" y="36546"/>
                    <a:pt x="1756718" y="0"/>
                  </a:cubicBezTo>
                  <a:close/>
                </a:path>
              </a:pathLst>
            </a:custGeom>
            <a:solidFill>
              <a:srgbClr val="CE8D78"/>
            </a:solidFill>
            <a:ln w="6637" cap="flat">
              <a:noFill/>
              <a:prstDash val="solid"/>
              <a:miter/>
            </a:ln>
          </p:spPr>
          <p:txBody>
            <a:bodyPr rtlCol="0" anchor="ctr"/>
            <a:lstStyle/>
            <a:p>
              <a:endParaRPr lang="en-US"/>
            </a:p>
          </p:txBody>
        </p:sp>
        <p:sp>
          <p:nvSpPr>
            <p:cNvPr id="5" name="Freeform: Shape 179">
              <a:extLst>
                <a:ext uri="{FF2B5EF4-FFF2-40B4-BE49-F238E27FC236}">
                  <a16:creationId xmlns:a16="http://schemas.microsoft.com/office/drawing/2014/main" id="{B5EF14B8-BB19-4926-9857-74AE3D3FBECB}"/>
                </a:ext>
              </a:extLst>
            </p:cNvPr>
            <p:cNvSpPr/>
            <p:nvPr/>
          </p:nvSpPr>
          <p:spPr>
            <a:xfrm>
              <a:off x="596966" y="-109"/>
              <a:ext cx="2810079" cy="1977468"/>
            </a:xfrm>
            <a:custGeom>
              <a:avLst/>
              <a:gdLst>
                <a:gd name="connsiteX0" fmla="*/ 2596684 w 2810079"/>
                <a:gd name="connsiteY0" fmla="*/ 1496542 h 1977468"/>
                <a:gd name="connsiteX1" fmla="*/ 2595710 w 2810079"/>
                <a:gd name="connsiteY1" fmla="*/ 1497154 h 1977468"/>
                <a:gd name="connsiteX2" fmla="*/ 2612820 w 2810079"/>
                <a:gd name="connsiteY2" fmla="*/ 1504463 h 1977468"/>
                <a:gd name="connsiteX3" fmla="*/ 2627400 w 2810079"/>
                <a:gd name="connsiteY3" fmla="*/ 1507469 h 1977468"/>
                <a:gd name="connsiteX4" fmla="*/ 2628933 w 2810079"/>
                <a:gd name="connsiteY4" fmla="*/ 1506456 h 1977468"/>
                <a:gd name="connsiteX5" fmla="*/ 2603798 w 2810079"/>
                <a:gd name="connsiteY5" fmla="*/ 1501784 h 1977468"/>
                <a:gd name="connsiteX6" fmla="*/ 2617061 w 2810079"/>
                <a:gd name="connsiteY6" fmla="*/ 1452171 h 1977468"/>
                <a:gd name="connsiteX7" fmla="*/ 2616973 w 2810079"/>
                <a:gd name="connsiteY7" fmla="*/ 1453299 h 1977468"/>
                <a:gd name="connsiteX8" fmla="*/ 2624243 w 2810079"/>
                <a:gd name="connsiteY8" fmla="*/ 1469687 h 1977468"/>
                <a:gd name="connsiteX9" fmla="*/ 2624489 w 2810079"/>
                <a:gd name="connsiteY9" fmla="*/ 1469006 h 1977468"/>
                <a:gd name="connsiteX10" fmla="*/ 2645545 w 2810079"/>
                <a:gd name="connsiteY10" fmla="*/ 1408114 h 1977468"/>
                <a:gd name="connsiteX11" fmla="*/ 2627488 w 2810079"/>
                <a:gd name="connsiteY11" fmla="*/ 1410684 h 1977468"/>
                <a:gd name="connsiteX12" fmla="*/ 2610124 w 2810079"/>
                <a:gd name="connsiteY12" fmla="*/ 1416250 h 1977468"/>
                <a:gd name="connsiteX13" fmla="*/ 2609074 w 2810079"/>
                <a:gd name="connsiteY13" fmla="*/ 1416236 h 1977468"/>
                <a:gd name="connsiteX14" fmla="*/ 2598307 w 2810079"/>
                <a:gd name="connsiteY14" fmla="*/ 1414837 h 1977468"/>
                <a:gd name="connsiteX15" fmla="*/ 2597703 w 2810079"/>
                <a:gd name="connsiteY15" fmla="*/ 1416089 h 1977468"/>
                <a:gd name="connsiteX16" fmla="*/ 2609074 w 2810079"/>
                <a:gd name="connsiteY16" fmla="*/ 1416236 h 1977468"/>
                <a:gd name="connsiteX17" fmla="*/ 2609851 w 2810079"/>
                <a:gd name="connsiteY17" fmla="*/ 1416337 h 1977468"/>
                <a:gd name="connsiteX18" fmla="*/ 2610124 w 2810079"/>
                <a:gd name="connsiteY18" fmla="*/ 1416250 h 1977468"/>
                <a:gd name="connsiteX19" fmla="*/ 2615761 w 2810079"/>
                <a:gd name="connsiteY19" fmla="*/ 1416323 h 1977468"/>
                <a:gd name="connsiteX20" fmla="*/ 2633398 w 2810079"/>
                <a:gd name="connsiteY20" fmla="*/ 1410109 h 1977468"/>
                <a:gd name="connsiteX21" fmla="*/ 2644619 w 2810079"/>
                <a:gd name="connsiteY21" fmla="*/ 1409495 h 1977468"/>
                <a:gd name="connsiteX22" fmla="*/ 1161881 w 2810079"/>
                <a:gd name="connsiteY22" fmla="*/ 1403479 h 1977468"/>
                <a:gd name="connsiteX23" fmla="*/ 1155145 w 2810079"/>
                <a:gd name="connsiteY23" fmla="*/ 1410771 h 1977468"/>
                <a:gd name="connsiteX24" fmla="*/ 1113283 w 2810079"/>
                <a:gd name="connsiteY24" fmla="*/ 1427383 h 1977468"/>
                <a:gd name="connsiteX25" fmla="*/ 1093682 w 2810079"/>
                <a:gd name="connsiteY25" fmla="*/ 1442168 h 1977468"/>
                <a:gd name="connsiteX26" fmla="*/ 1093888 w 2810079"/>
                <a:gd name="connsiteY26" fmla="*/ 1442603 h 1977468"/>
                <a:gd name="connsiteX27" fmla="*/ 1112619 w 2810079"/>
                <a:gd name="connsiteY27" fmla="*/ 1428713 h 1977468"/>
                <a:gd name="connsiteX28" fmla="*/ 1154480 w 2810079"/>
                <a:gd name="connsiteY28" fmla="*/ 1412102 h 1977468"/>
                <a:gd name="connsiteX29" fmla="*/ 1162446 w 2810079"/>
                <a:gd name="connsiteY29" fmla="*/ 1403479 h 1977468"/>
                <a:gd name="connsiteX30" fmla="*/ 2591941 w 2810079"/>
                <a:gd name="connsiteY30" fmla="*/ 1312144 h 1977468"/>
                <a:gd name="connsiteX31" fmla="*/ 2591889 w 2810079"/>
                <a:gd name="connsiteY31" fmla="*/ 1312681 h 1977468"/>
                <a:gd name="connsiteX32" fmla="*/ 2609664 w 2810079"/>
                <a:gd name="connsiteY32" fmla="*/ 1339010 h 1977468"/>
                <a:gd name="connsiteX33" fmla="*/ 2611657 w 2810079"/>
                <a:gd name="connsiteY33" fmla="*/ 1341004 h 1977468"/>
                <a:gd name="connsiteX34" fmla="*/ 2628445 w 2810079"/>
                <a:gd name="connsiteY34" fmla="*/ 1359422 h 1977468"/>
                <a:gd name="connsiteX35" fmla="*/ 2633743 w 2810079"/>
                <a:gd name="connsiteY35" fmla="*/ 1371529 h 1977468"/>
                <a:gd name="connsiteX36" fmla="*/ 2634332 w 2810079"/>
                <a:gd name="connsiteY36" fmla="*/ 1370406 h 1977468"/>
                <a:gd name="connsiteX37" fmla="*/ 2611657 w 2810079"/>
                <a:gd name="connsiteY37" fmla="*/ 1339674 h 1977468"/>
                <a:gd name="connsiteX38" fmla="*/ 2609663 w 2810079"/>
                <a:gd name="connsiteY38" fmla="*/ 1337681 h 1977468"/>
                <a:gd name="connsiteX39" fmla="*/ 652180 w 2810079"/>
                <a:gd name="connsiteY39" fmla="*/ 711485 h 1977468"/>
                <a:gd name="connsiteX40" fmla="*/ 652143 w 2810079"/>
                <a:gd name="connsiteY40" fmla="*/ 711753 h 1977468"/>
                <a:gd name="connsiteX41" fmla="*/ 662110 w 2810079"/>
                <a:gd name="connsiteY41" fmla="*/ 740325 h 1977468"/>
                <a:gd name="connsiteX42" fmla="*/ 679116 w 2810079"/>
                <a:gd name="connsiteY42" fmla="*/ 753656 h 1977468"/>
                <a:gd name="connsiteX43" fmla="*/ 682825 w 2810079"/>
                <a:gd name="connsiteY43" fmla="*/ 760555 h 1977468"/>
                <a:gd name="connsiteX44" fmla="*/ 678991 w 2810079"/>
                <a:gd name="connsiteY44" fmla="*/ 753074 h 1977468"/>
                <a:gd name="connsiteX45" fmla="*/ 662110 w 2810079"/>
                <a:gd name="connsiteY45" fmla="*/ 739660 h 1977468"/>
                <a:gd name="connsiteX46" fmla="*/ 653638 w 2810079"/>
                <a:gd name="connsiteY46" fmla="*/ 727118 h 1977468"/>
                <a:gd name="connsiteX47" fmla="*/ 160432 w 2810079"/>
                <a:gd name="connsiteY47" fmla="*/ 450667 h 1977468"/>
                <a:gd name="connsiteX48" fmla="*/ 155039 w 2810079"/>
                <a:gd name="connsiteY48" fmla="*/ 498210 h 1977468"/>
                <a:gd name="connsiteX49" fmla="*/ 141168 w 2810079"/>
                <a:gd name="connsiteY49" fmla="*/ 542314 h 1977468"/>
                <a:gd name="connsiteX50" fmla="*/ 139840 w 2810079"/>
                <a:gd name="connsiteY50" fmla="*/ 552946 h 1977468"/>
                <a:gd name="connsiteX51" fmla="*/ 139899 w 2810079"/>
                <a:gd name="connsiteY51" fmla="*/ 553129 h 1977468"/>
                <a:gd name="connsiteX52" fmla="*/ 141168 w 2810079"/>
                <a:gd name="connsiteY52" fmla="*/ 542979 h 1977468"/>
                <a:gd name="connsiteX53" fmla="*/ 160437 w 2810079"/>
                <a:gd name="connsiteY53" fmla="*/ 451282 h 1977468"/>
                <a:gd name="connsiteX54" fmla="*/ 164502 w 2810079"/>
                <a:gd name="connsiteY54" fmla="*/ 257484 h 1977468"/>
                <a:gd name="connsiteX55" fmla="*/ 162431 w 2810079"/>
                <a:gd name="connsiteY55" fmla="*/ 272540 h 1977468"/>
                <a:gd name="connsiteX56" fmla="*/ 154707 w 2810079"/>
                <a:gd name="connsiteY56" fmla="*/ 298371 h 1977468"/>
                <a:gd name="connsiteX57" fmla="*/ 154769 w 2810079"/>
                <a:gd name="connsiteY57" fmla="*/ 298826 h 1977468"/>
                <a:gd name="connsiteX58" fmla="*/ 162431 w 2810079"/>
                <a:gd name="connsiteY58" fmla="*/ 273204 h 1977468"/>
                <a:gd name="connsiteX59" fmla="*/ 164590 w 2810079"/>
                <a:gd name="connsiteY59" fmla="*/ 257506 h 1977468"/>
                <a:gd name="connsiteX60" fmla="*/ 2462817 w 2810079"/>
                <a:gd name="connsiteY60" fmla="*/ 224033 h 1977468"/>
                <a:gd name="connsiteX61" fmla="*/ 2555842 w 2810079"/>
                <a:gd name="connsiteY61" fmla="*/ 274533 h 1977468"/>
                <a:gd name="connsiteX62" fmla="*/ 2585597 w 2810079"/>
                <a:gd name="connsiteY62" fmla="*/ 294935 h 1977468"/>
                <a:gd name="connsiteX63" fmla="*/ 2593657 w 2810079"/>
                <a:gd name="connsiteY63" fmla="*/ 308555 h 1977468"/>
                <a:gd name="connsiteX64" fmla="*/ 2595189 w 2810079"/>
                <a:gd name="connsiteY64" fmla="*/ 308555 h 1977468"/>
                <a:gd name="connsiteX65" fmla="*/ 2594643 w 2810079"/>
                <a:gd name="connsiteY65" fmla="*/ 304075 h 1977468"/>
                <a:gd name="connsiteX66" fmla="*/ 2555841 w 2810079"/>
                <a:gd name="connsiteY66" fmla="*/ 273204 h 1977468"/>
                <a:gd name="connsiteX67" fmla="*/ 2466586 w 2810079"/>
                <a:gd name="connsiteY67" fmla="*/ 224752 h 1977468"/>
                <a:gd name="connsiteX68" fmla="*/ 2450856 w 2810079"/>
                <a:gd name="connsiteY68" fmla="*/ 216060 h 1977468"/>
                <a:gd name="connsiteX69" fmla="*/ 2450856 w 2810079"/>
                <a:gd name="connsiteY69" fmla="*/ 218718 h 1977468"/>
                <a:gd name="connsiteX70" fmla="*/ 2452850 w 2810079"/>
                <a:gd name="connsiteY70" fmla="*/ 218053 h 1977468"/>
                <a:gd name="connsiteX71" fmla="*/ 2452850 w 2810079"/>
                <a:gd name="connsiteY71" fmla="*/ 216724 h 1977468"/>
                <a:gd name="connsiteX72" fmla="*/ 2450856 w 2810079"/>
                <a:gd name="connsiteY72" fmla="*/ 216060 h 1977468"/>
                <a:gd name="connsiteX73" fmla="*/ 523901 w 2810079"/>
                <a:gd name="connsiteY73" fmla="*/ 164896 h 1977468"/>
                <a:gd name="connsiteX74" fmla="*/ 507954 w 2810079"/>
                <a:gd name="connsiteY74" fmla="*/ 217389 h 1977468"/>
                <a:gd name="connsiteX75" fmla="*/ 508618 w 2810079"/>
                <a:gd name="connsiteY75" fmla="*/ 410750 h 1977468"/>
                <a:gd name="connsiteX76" fmla="*/ 525230 w 2810079"/>
                <a:gd name="connsiteY76" fmla="*/ 445967 h 1977468"/>
                <a:gd name="connsiteX77" fmla="*/ 531874 w 2810079"/>
                <a:gd name="connsiteY77" fmla="*/ 448624 h 1977468"/>
                <a:gd name="connsiteX78" fmla="*/ 568420 w 2810079"/>
                <a:gd name="connsiteY78" fmla="*/ 437328 h 1977468"/>
                <a:gd name="connsiteX79" fmla="*/ 576394 w 2810079"/>
                <a:gd name="connsiteY79" fmla="*/ 424704 h 1977468"/>
                <a:gd name="connsiteX80" fmla="*/ 555131 w 2810079"/>
                <a:gd name="connsiteY80" fmla="*/ 291145 h 1977468"/>
                <a:gd name="connsiteX81" fmla="*/ 523901 w 2810079"/>
                <a:gd name="connsiteY81" fmla="*/ 164896 h 1977468"/>
                <a:gd name="connsiteX82" fmla="*/ 2475339 w 2810079"/>
                <a:gd name="connsiteY82" fmla="*/ 20956 h 1977468"/>
                <a:gd name="connsiteX83" fmla="*/ 2482751 w 2810079"/>
                <a:gd name="connsiteY83" fmla="*/ 34660 h 1977468"/>
                <a:gd name="connsiteX84" fmla="*/ 2567802 w 2810079"/>
                <a:gd name="connsiteY84" fmla="*/ 192139 h 1977468"/>
                <a:gd name="connsiteX85" fmla="*/ 2571125 w 2810079"/>
                <a:gd name="connsiteY85" fmla="*/ 199448 h 1977468"/>
                <a:gd name="connsiteX86" fmla="*/ 2577784 w 2810079"/>
                <a:gd name="connsiteY86" fmla="*/ 222595 h 1977468"/>
                <a:gd name="connsiteX87" fmla="*/ 2577935 w 2810079"/>
                <a:gd name="connsiteY87" fmla="*/ 221791 h 1977468"/>
                <a:gd name="connsiteX88" fmla="*/ 2571124 w 2810079"/>
                <a:gd name="connsiteY88" fmla="*/ 198120 h 1977468"/>
                <a:gd name="connsiteX89" fmla="*/ 2567802 w 2810079"/>
                <a:gd name="connsiteY89" fmla="*/ 190811 h 1977468"/>
                <a:gd name="connsiteX90" fmla="*/ 2482750 w 2810079"/>
                <a:gd name="connsiteY90" fmla="*/ 33332 h 1977468"/>
                <a:gd name="connsiteX91" fmla="*/ 2472671 w 2810079"/>
                <a:gd name="connsiteY91" fmla="*/ 5629 h 1977468"/>
                <a:gd name="connsiteX92" fmla="*/ 2473946 w 2810079"/>
                <a:gd name="connsiteY92" fmla="*/ 18381 h 1977468"/>
                <a:gd name="connsiteX93" fmla="*/ 2474166 w 2810079"/>
                <a:gd name="connsiteY93" fmla="*/ 18787 h 1977468"/>
                <a:gd name="connsiteX94" fmla="*/ 42826 w 2810079"/>
                <a:gd name="connsiteY94" fmla="*/ 108 h 1977468"/>
                <a:gd name="connsiteX95" fmla="*/ 208944 w 2810079"/>
                <a:gd name="connsiteY95" fmla="*/ 1437 h 1977468"/>
                <a:gd name="connsiteX96" fmla="*/ 169076 w 2810079"/>
                <a:gd name="connsiteY96" fmla="*/ 88482 h 1977468"/>
                <a:gd name="connsiteX97" fmla="*/ 128544 w 2810079"/>
                <a:gd name="connsiteY97" fmla="*/ 229349 h 1977468"/>
                <a:gd name="connsiteX98" fmla="*/ 128579 w 2810079"/>
                <a:gd name="connsiteY98" fmla="*/ 229872 h 1977468"/>
                <a:gd name="connsiteX99" fmla="*/ 146318 w 2810079"/>
                <a:gd name="connsiteY99" fmla="*/ 158833 h 1977468"/>
                <a:gd name="connsiteX100" fmla="*/ 169075 w 2810079"/>
                <a:gd name="connsiteY100" fmla="*/ 89147 h 1977468"/>
                <a:gd name="connsiteX101" fmla="*/ 208943 w 2810079"/>
                <a:gd name="connsiteY101" fmla="*/ 2101 h 1977468"/>
                <a:gd name="connsiteX102" fmla="*/ 539848 w 2810079"/>
                <a:gd name="connsiteY102" fmla="*/ 1437 h 1977468"/>
                <a:gd name="connsiteX103" fmla="*/ 554466 w 2810079"/>
                <a:gd name="connsiteY103" fmla="*/ 109081 h 1977468"/>
                <a:gd name="connsiteX104" fmla="*/ 604966 w 2810079"/>
                <a:gd name="connsiteY104" fmla="*/ 338986 h 1977468"/>
                <a:gd name="connsiteX105" fmla="*/ 614268 w 2810079"/>
                <a:gd name="connsiteY105" fmla="*/ 441315 h 1977468"/>
                <a:gd name="connsiteX106" fmla="*/ 634867 w 2810079"/>
                <a:gd name="connsiteY106" fmla="*/ 558926 h 1977468"/>
                <a:gd name="connsiteX107" fmla="*/ 656130 w 2810079"/>
                <a:gd name="connsiteY107" fmla="*/ 645971 h 1977468"/>
                <a:gd name="connsiteX108" fmla="*/ 659280 w 2810079"/>
                <a:gd name="connsiteY108" fmla="*/ 660925 h 1977468"/>
                <a:gd name="connsiteX109" fmla="*/ 659338 w 2810079"/>
                <a:gd name="connsiteY109" fmla="*/ 660536 h 1977468"/>
                <a:gd name="connsiteX110" fmla="*/ 656130 w 2810079"/>
                <a:gd name="connsiteY110" fmla="*/ 645305 h 1977468"/>
                <a:gd name="connsiteX111" fmla="*/ 634867 w 2810079"/>
                <a:gd name="connsiteY111" fmla="*/ 558260 h 1977468"/>
                <a:gd name="connsiteX112" fmla="*/ 614268 w 2810079"/>
                <a:gd name="connsiteY112" fmla="*/ 440649 h 1977468"/>
                <a:gd name="connsiteX113" fmla="*/ 604966 w 2810079"/>
                <a:gd name="connsiteY113" fmla="*/ 338321 h 1977468"/>
                <a:gd name="connsiteX114" fmla="*/ 554466 w 2810079"/>
                <a:gd name="connsiteY114" fmla="*/ 108416 h 1977468"/>
                <a:gd name="connsiteX115" fmla="*/ 539848 w 2810079"/>
                <a:gd name="connsiteY115" fmla="*/ 772 h 1977468"/>
                <a:gd name="connsiteX116" fmla="*/ 738524 w 2810079"/>
                <a:gd name="connsiteY116" fmla="*/ 772 h 1977468"/>
                <a:gd name="connsiteX117" fmla="*/ 740088 w 2810079"/>
                <a:gd name="connsiteY117" fmla="*/ 2084 h 1977468"/>
                <a:gd name="connsiteX118" fmla="*/ 899325 w 2810079"/>
                <a:gd name="connsiteY118" fmla="*/ 1437 h 1977468"/>
                <a:gd name="connsiteX119" fmla="*/ 2172445 w 2810079"/>
                <a:gd name="connsiteY119" fmla="*/ 108 h 1977468"/>
                <a:gd name="connsiteX120" fmla="*/ 2199024 w 2810079"/>
                <a:gd name="connsiteY120" fmla="*/ 1437 h 1977468"/>
                <a:gd name="connsiteX121" fmla="*/ 2216661 w 2810079"/>
                <a:gd name="connsiteY121" fmla="*/ 19568 h 1977468"/>
                <a:gd name="connsiteX122" fmla="*/ 2199022 w 2810079"/>
                <a:gd name="connsiteY122" fmla="*/ 772 h 1977468"/>
                <a:gd name="connsiteX123" fmla="*/ 2472119 w 2810079"/>
                <a:gd name="connsiteY123" fmla="*/ 108 h 1977468"/>
                <a:gd name="connsiteX124" fmla="*/ 2472185 w 2810079"/>
                <a:gd name="connsiteY124" fmla="*/ 773 h 1977468"/>
                <a:gd name="connsiteX125" fmla="*/ 2662156 w 2810079"/>
                <a:gd name="connsiteY125" fmla="*/ 108 h 1977468"/>
                <a:gd name="connsiteX126" fmla="*/ 2678768 w 2810079"/>
                <a:gd name="connsiteY126" fmla="*/ 5424 h 1977468"/>
                <a:gd name="connsiteX127" fmla="*/ 2757175 w 2810079"/>
                <a:gd name="connsiteY127" fmla="*/ 190146 h 1977468"/>
                <a:gd name="connsiteX128" fmla="*/ 2780431 w 2810079"/>
                <a:gd name="connsiteY128" fmla="*/ 251277 h 1977468"/>
                <a:gd name="connsiteX129" fmla="*/ 2802359 w 2810079"/>
                <a:gd name="connsiteY129" fmla="*/ 392809 h 1977468"/>
                <a:gd name="connsiteX130" fmla="*/ 2797708 w 2810079"/>
                <a:gd name="connsiteY130" fmla="*/ 453940 h 1977468"/>
                <a:gd name="connsiteX131" fmla="*/ 2790398 w 2810079"/>
                <a:gd name="connsiteY131" fmla="*/ 819397 h 1977468"/>
                <a:gd name="connsiteX132" fmla="*/ 2787740 w 2810079"/>
                <a:gd name="connsiteY132" fmla="*/ 1097144 h 1977468"/>
                <a:gd name="connsiteX133" fmla="*/ 2794385 w 2810079"/>
                <a:gd name="connsiteY133" fmla="*/ 1139005 h 1977468"/>
                <a:gd name="connsiteX134" fmla="*/ 2770464 w 2810079"/>
                <a:gd name="connsiteY134" fmla="*/ 1228044 h 1977468"/>
                <a:gd name="connsiteX135" fmla="*/ 2757806 w 2810079"/>
                <a:gd name="connsiteY135" fmla="*/ 1247333 h 1977468"/>
                <a:gd name="connsiteX136" fmla="*/ 2757806 w 2810079"/>
                <a:gd name="connsiteY136" fmla="*/ 1258742 h 1977468"/>
                <a:gd name="connsiteX137" fmla="*/ 2750319 w 2810079"/>
                <a:gd name="connsiteY137" fmla="*/ 1258742 h 1977468"/>
                <a:gd name="connsiteX138" fmla="*/ 2744301 w 2810079"/>
                <a:gd name="connsiteY138" fmla="*/ 1267912 h 1977468"/>
                <a:gd name="connsiteX139" fmla="*/ 2756510 w 2810079"/>
                <a:gd name="connsiteY139" fmla="*/ 1313760 h 1977468"/>
                <a:gd name="connsiteX140" fmla="*/ 2763820 w 2810079"/>
                <a:gd name="connsiteY140" fmla="*/ 1341668 h 1977468"/>
                <a:gd name="connsiteX141" fmla="*/ 2771129 w 2810079"/>
                <a:gd name="connsiteY141" fmla="*/ 1709782 h 1977468"/>
                <a:gd name="connsiteX142" fmla="*/ 2771129 w 2810079"/>
                <a:gd name="connsiteY142" fmla="*/ 1771578 h 1977468"/>
                <a:gd name="connsiteX143" fmla="*/ 2789069 w 2810079"/>
                <a:gd name="connsiteY143" fmla="*/ 1828722 h 1977468"/>
                <a:gd name="connsiteX144" fmla="*/ 2745215 w 2810079"/>
                <a:gd name="connsiteY144" fmla="*/ 1911781 h 1977468"/>
                <a:gd name="connsiteX145" fmla="*/ 2547203 w 2810079"/>
                <a:gd name="connsiteY145" fmla="*/ 1972911 h 1977468"/>
                <a:gd name="connsiteX146" fmla="*/ 2526605 w 2810079"/>
                <a:gd name="connsiteY146" fmla="*/ 1957629 h 1977468"/>
                <a:gd name="connsiteX147" fmla="*/ 2480092 w 2810079"/>
                <a:gd name="connsiteY147" fmla="*/ 1828058 h 1977468"/>
                <a:gd name="connsiteX148" fmla="*/ 2429593 w 2810079"/>
                <a:gd name="connsiteY148" fmla="*/ 1655296 h 1977468"/>
                <a:gd name="connsiteX149" fmla="*/ 2429593 w 2810079"/>
                <a:gd name="connsiteY149" fmla="*/ 1499148 h 1977468"/>
                <a:gd name="connsiteX150" fmla="*/ 2429593 w 2810079"/>
                <a:gd name="connsiteY150" fmla="*/ 1499147 h 1977468"/>
                <a:gd name="connsiteX151" fmla="*/ 2428264 w 2810079"/>
                <a:gd name="connsiteY151" fmla="*/ 1296484 h 1977468"/>
                <a:gd name="connsiteX152" fmla="*/ 2385074 w 2810079"/>
                <a:gd name="connsiteY152" fmla="*/ 855943 h 1977468"/>
                <a:gd name="connsiteX153" fmla="*/ 2376436 w 2810079"/>
                <a:gd name="connsiteY153" fmla="*/ 762917 h 1977468"/>
                <a:gd name="connsiteX154" fmla="*/ 2349192 w 2810079"/>
                <a:gd name="connsiteY154" fmla="*/ 683181 h 1977468"/>
                <a:gd name="connsiteX155" fmla="*/ 2339889 w 2810079"/>
                <a:gd name="connsiteY155" fmla="*/ 656602 h 1977468"/>
                <a:gd name="connsiteX156" fmla="*/ 2348527 w 2810079"/>
                <a:gd name="connsiteY156" fmla="*/ 415400 h 1977468"/>
                <a:gd name="connsiteX157" fmla="*/ 2326600 w 2810079"/>
                <a:gd name="connsiteY157" fmla="*/ 384170 h 1977468"/>
                <a:gd name="connsiteX158" fmla="*/ 2299357 w 2810079"/>
                <a:gd name="connsiteY158" fmla="*/ 324368 h 1977468"/>
                <a:gd name="connsiteX159" fmla="*/ 2317962 w 2810079"/>
                <a:gd name="connsiteY159" fmla="*/ 277191 h 1977468"/>
                <a:gd name="connsiteX160" fmla="*/ 2319955 w 2810079"/>
                <a:gd name="connsiteY160" fmla="*/ 178185 h 1977468"/>
                <a:gd name="connsiteX161" fmla="*/ 2291383 w 2810079"/>
                <a:gd name="connsiteY161" fmla="*/ 152271 h 1977468"/>
                <a:gd name="connsiteX162" fmla="*/ 2260153 w 2810079"/>
                <a:gd name="connsiteY162" fmla="*/ 85160 h 1977468"/>
                <a:gd name="connsiteX163" fmla="*/ 2241548 w 2810079"/>
                <a:gd name="connsiteY163" fmla="*/ 41969 h 1977468"/>
                <a:gd name="connsiteX164" fmla="*/ 2220581 w 2810079"/>
                <a:gd name="connsiteY164" fmla="*/ 23506 h 1977468"/>
                <a:gd name="connsiteX165" fmla="*/ 2241550 w 2810079"/>
                <a:gd name="connsiteY165" fmla="*/ 42634 h 1977468"/>
                <a:gd name="connsiteX166" fmla="*/ 2159156 w 2810079"/>
                <a:gd name="connsiteY166" fmla="*/ 51272 h 1977468"/>
                <a:gd name="connsiteX167" fmla="*/ 2076762 w 2810079"/>
                <a:gd name="connsiteY167" fmla="*/ 115725 h 1977468"/>
                <a:gd name="connsiteX168" fmla="*/ 2057492 w 2810079"/>
                <a:gd name="connsiteY168" fmla="*/ 265230 h 1977468"/>
                <a:gd name="connsiteX169" fmla="*/ 2054170 w 2810079"/>
                <a:gd name="connsiteY169" fmla="*/ 354933 h 1977468"/>
                <a:gd name="connsiteX170" fmla="*/ 2035565 w 2810079"/>
                <a:gd name="connsiteY170" fmla="*/ 462577 h 1977468"/>
                <a:gd name="connsiteX171" fmla="*/ 2021611 w 2810079"/>
                <a:gd name="connsiteY171" fmla="*/ 620720 h 1977468"/>
                <a:gd name="connsiteX172" fmla="*/ 2022275 w 2810079"/>
                <a:gd name="connsiteY172" fmla="*/ 644641 h 1977468"/>
                <a:gd name="connsiteX173" fmla="*/ 2042209 w 2810079"/>
                <a:gd name="connsiteY173" fmla="*/ 769562 h 1977468"/>
                <a:gd name="connsiteX174" fmla="*/ 2061479 w 2810079"/>
                <a:gd name="connsiteY174" fmla="*/ 824713 h 1977468"/>
                <a:gd name="connsiteX175" fmla="*/ 2067459 w 2810079"/>
                <a:gd name="connsiteY175" fmla="*/ 877870 h 1977468"/>
                <a:gd name="connsiteX176" fmla="*/ 2070782 w 2810079"/>
                <a:gd name="connsiteY176" fmla="*/ 940330 h 1977468"/>
                <a:gd name="connsiteX177" fmla="*/ 2113307 w 2810079"/>
                <a:gd name="connsiteY177" fmla="*/ 1091164 h 1977468"/>
                <a:gd name="connsiteX178" fmla="*/ 2128590 w 2810079"/>
                <a:gd name="connsiteY178" fmla="*/ 1217413 h 1977468"/>
                <a:gd name="connsiteX179" fmla="*/ 2143873 w 2810079"/>
                <a:gd name="connsiteY179" fmla="*/ 1265919 h 1977468"/>
                <a:gd name="connsiteX180" fmla="*/ 2166465 w 2810079"/>
                <a:gd name="connsiteY180" fmla="*/ 1388181 h 1977468"/>
                <a:gd name="connsiteX181" fmla="*/ 2184405 w 2810079"/>
                <a:gd name="connsiteY181" fmla="*/ 1418746 h 1977468"/>
                <a:gd name="connsiteX182" fmla="*/ 2256168 w 2810079"/>
                <a:gd name="connsiteY182" fmla="*/ 1484529 h 1977468"/>
                <a:gd name="connsiteX183" fmla="*/ 2318628 w 2810079"/>
                <a:gd name="connsiteY183" fmla="*/ 1634698 h 1977468"/>
                <a:gd name="connsiteX184" fmla="*/ 2318628 w 2810079"/>
                <a:gd name="connsiteY184" fmla="*/ 1643336 h 1977468"/>
                <a:gd name="connsiteX185" fmla="*/ 2228925 w 2810079"/>
                <a:gd name="connsiteY185" fmla="*/ 1589514 h 1977468"/>
                <a:gd name="connsiteX186" fmla="*/ 1832238 w 2810079"/>
                <a:gd name="connsiteY186" fmla="*/ 1521739 h 1977468"/>
                <a:gd name="connsiteX187" fmla="*/ 1410301 w 2810079"/>
                <a:gd name="connsiteY187" fmla="*/ 1509114 h 1977468"/>
                <a:gd name="connsiteX188" fmla="*/ 1181723 w 2810079"/>
                <a:gd name="connsiteY188" fmla="*/ 1529712 h 1977468"/>
                <a:gd name="connsiteX189" fmla="*/ 1144513 w 2810079"/>
                <a:gd name="connsiteY189" fmla="*/ 1532370 h 1977468"/>
                <a:gd name="connsiteX190" fmla="*/ 1144442 w 2810079"/>
                <a:gd name="connsiteY190" fmla="*/ 1531174 h 1977468"/>
                <a:gd name="connsiteX191" fmla="*/ 1107220 w 2810079"/>
                <a:gd name="connsiteY191" fmla="*/ 1537934 h 1977468"/>
                <a:gd name="connsiteX192" fmla="*/ 1068764 w 2810079"/>
                <a:gd name="connsiteY192" fmla="*/ 1542336 h 1977468"/>
                <a:gd name="connsiteX193" fmla="*/ 950489 w 2810079"/>
                <a:gd name="connsiteY193" fmla="*/ 1583533 h 1977468"/>
                <a:gd name="connsiteX194" fmla="*/ 682708 w 2810079"/>
                <a:gd name="connsiteY194" fmla="*/ 1748321 h 1977468"/>
                <a:gd name="connsiteX195" fmla="*/ 603637 w 2810079"/>
                <a:gd name="connsiteY195" fmla="*/ 1834701 h 1977468"/>
                <a:gd name="connsiteX196" fmla="*/ 610946 w 2810079"/>
                <a:gd name="connsiteY196" fmla="*/ 1711775 h 1977468"/>
                <a:gd name="connsiteX197" fmla="*/ 660117 w 2810079"/>
                <a:gd name="connsiteY197" fmla="*/ 1566257 h 1977468"/>
                <a:gd name="connsiteX198" fmla="*/ 690682 w 2810079"/>
                <a:gd name="connsiteY198" fmla="*/ 1441337 h 1977468"/>
                <a:gd name="connsiteX199" fmla="*/ 690018 w 2810079"/>
                <a:gd name="connsiteY199" fmla="*/ 1363594 h 1977468"/>
                <a:gd name="connsiteX200" fmla="*/ 714603 w 2810079"/>
                <a:gd name="connsiteY200" fmla="*/ 1303128 h 1977468"/>
                <a:gd name="connsiteX201" fmla="*/ 723241 w 2810079"/>
                <a:gd name="connsiteY201" fmla="*/ 1281865 h 1977468"/>
                <a:gd name="connsiteX202" fmla="*/ 723241 w 2810079"/>
                <a:gd name="connsiteY202" fmla="*/ 976874 h 1977468"/>
                <a:gd name="connsiteX203" fmla="*/ 704636 w 2810079"/>
                <a:gd name="connsiteY203" fmla="*/ 935677 h 1977468"/>
                <a:gd name="connsiteX204" fmla="*/ 685366 w 2810079"/>
                <a:gd name="connsiteY204" fmla="*/ 861257 h 1977468"/>
                <a:gd name="connsiteX205" fmla="*/ 688757 w 2810079"/>
                <a:gd name="connsiteY205" fmla="*/ 843740 h 1977468"/>
                <a:gd name="connsiteX206" fmla="*/ 644626 w 2810079"/>
                <a:gd name="connsiteY206" fmla="*/ 873561 h 1977468"/>
                <a:gd name="connsiteX207" fmla="*/ 488020 w 2810079"/>
                <a:gd name="connsiteY207" fmla="*/ 931028 h 1977468"/>
                <a:gd name="connsiteX208" fmla="*/ 290008 w 2810079"/>
                <a:gd name="connsiteY208" fmla="*/ 994816 h 1977468"/>
                <a:gd name="connsiteX209" fmla="*/ 185687 w 2810079"/>
                <a:gd name="connsiteY209" fmla="*/ 981527 h 1977468"/>
                <a:gd name="connsiteX210" fmla="*/ 198312 w 2810079"/>
                <a:gd name="connsiteY210" fmla="*/ 939666 h 1977468"/>
                <a:gd name="connsiteX211" fmla="*/ 198293 w 2810079"/>
                <a:gd name="connsiteY211" fmla="*/ 939295 h 1977468"/>
                <a:gd name="connsiteX212" fmla="*/ 196735 w 2810079"/>
                <a:gd name="connsiteY212" fmla="*/ 961427 h 1977468"/>
                <a:gd name="connsiteX213" fmla="*/ 185688 w 2810079"/>
                <a:gd name="connsiteY213" fmla="*/ 980863 h 1977468"/>
                <a:gd name="connsiteX214" fmla="*/ 111932 w 2810079"/>
                <a:gd name="connsiteY214" fmla="*/ 941659 h 1977468"/>
                <a:gd name="connsiteX215" fmla="*/ 47478 w 2810079"/>
                <a:gd name="connsiteY215" fmla="*/ 866574 h 1977468"/>
                <a:gd name="connsiteX216" fmla="*/ 22892 w 2810079"/>
                <a:gd name="connsiteY216" fmla="*/ 751621 h 1977468"/>
                <a:gd name="connsiteX217" fmla="*/ 22892 w 2810079"/>
                <a:gd name="connsiteY217" fmla="*/ 580853 h 1977468"/>
                <a:gd name="connsiteX218" fmla="*/ 4952 w 2810079"/>
                <a:gd name="connsiteY218" fmla="*/ 381513 h 1977468"/>
                <a:gd name="connsiteX219" fmla="*/ 12261 w 2810079"/>
                <a:gd name="connsiteY219" fmla="*/ 127686 h 1977468"/>
                <a:gd name="connsiteX220" fmla="*/ 24221 w 2810079"/>
                <a:gd name="connsiteY220" fmla="*/ 18713 h 1977468"/>
                <a:gd name="connsiteX221" fmla="*/ 42826 w 2810079"/>
                <a:gd name="connsiteY221" fmla="*/ 108 h 197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2810079" h="1977468">
                  <a:moveTo>
                    <a:pt x="2596684" y="1496542"/>
                  </a:moveTo>
                  <a:lnTo>
                    <a:pt x="2595710" y="1497154"/>
                  </a:lnTo>
                  <a:cubicBezTo>
                    <a:pt x="2601026" y="1503466"/>
                    <a:pt x="2607006" y="1504297"/>
                    <a:pt x="2612820" y="1504463"/>
                  </a:cubicBezTo>
                  <a:lnTo>
                    <a:pt x="2627400" y="1507469"/>
                  </a:lnTo>
                  <a:lnTo>
                    <a:pt x="2628933" y="1506456"/>
                  </a:lnTo>
                  <a:cubicBezTo>
                    <a:pt x="2621956" y="1500974"/>
                    <a:pt x="2612363" y="1504836"/>
                    <a:pt x="2603798" y="1501784"/>
                  </a:cubicBezTo>
                  <a:close/>
                  <a:moveTo>
                    <a:pt x="2617061" y="1452171"/>
                  </a:moveTo>
                  <a:lnTo>
                    <a:pt x="2616973" y="1453299"/>
                  </a:lnTo>
                  <a:lnTo>
                    <a:pt x="2624243" y="1469687"/>
                  </a:lnTo>
                  <a:lnTo>
                    <a:pt x="2624489" y="1469006"/>
                  </a:lnTo>
                  <a:close/>
                  <a:moveTo>
                    <a:pt x="2645545" y="1408114"/>
                  </a:moveTo>
                  <a:cubicBezTo>
                    <a:pt x="2639316" y="1406869"/>
                    <a:pt x="2633367" y="1408519"/>
                    <a:pt x="2627488" y="1410684"/>
                  </a:cubicBezTo>
                  <a:lnTo>
                    <a:pt x="2610124" y="1416250"/>
                  </a:lnTo>
                  <a:lnTo>
                    <a:pt x="2609074" y="1416236"/>
                  </a:lnTo>
                  <a:lnTo>
                    <a:pt x="2598307" y="1414837"/>
                  </a:lnTo>
                  <a:lnTo>
                    <a:pt x="2597703" y="1416089"/>
                  </a:lnTo>
                  <a:lnTo>
                    <a:pt x="2609074" y="1416236"/>
                  </a:lnTo>
                  <a:lnTo>
                    <a:pt x="2609851" y="1416337"/>
                  </a:lnTo>
                  <a:lnTo>
                    <a:pt x="2610124" y="1416250"/>
                  </a:lnTo>
                  <a:lnTo>
                    <a:pt x="2615761" y="1416323"/>
                  </a:lnTo>
                  <a:cubicBezTo>
                    <a:pt x="2621640" y="1414532"/>
                    <a:pt x="2627449" y="1411666"/>
                    <a:pt x="2633398" y="1410109"/>
                  </a:cubicBezTo>
                  <a:lnTo>
                    <a:pt x="2644619" y="1409495"/>
                  </a:lnTo>
                  <a:close/>
                  <a:moveTo>
                    <a:pt x="1161881" y="1403479"/>
                  </a:moveTo>
                  <a:lnTo>
                    <a:pt x="1155145" y="1410771"/>
                  </a:lnTo>
                  <a:cubicBezTo>
                    <a:pt x="1143184" y="1420738"/>
                    <a:pt x="1127237" y="1422067"/>
                    <a:pt x="1113283" y="1427383"/>
                  </a:cubicBezTo>
                  <a:cubicBezTo>
                    <a:pt x="1101655" y="1432035"/>
                    <a:pt x="1095177" y="1436520"/>
                    <a:pt x="1093682" y="1442168"/>
                  </a:cubicBezTo>
                  <a:lnTo>
                    <a:pt x="1093888" y="1442603"/>
                  </a:lnTo>
                  <a:lnTo>
                    <a:pt x="1112619" y="1428713"/>
                  </a:lnTo>
                  <a:cubicBezTo>
                    <a:pt x="1126573" y="1423398"/>
                    <a:pt x="1142520" y="1422069"/>
                    <a:pt x="1154480" y="1412102"/>
                  </a:cubicBezTo>
                  <a:lnTo>
                    <a:pt x="1162446" y="1403479"/>
                  </a:lnTo>
                  <a:close/>
                  <a:moveTo>
                    <a:pt x="2591941" y="1312144"/>
                  </a:moveTo>
                  <a:lnTo>
                    <a:pt x="2591889" y="1312681"/>
                  </a:lnTo>
                  <a:cubicBezTo>
                    <a:pt x="2594215" y="1322398"/>
                    <a:pt x="2600029" y="1331036"/>
                    <a:pt x="2609664" y="1339010"/>
                  </a:cubicBezTo>
                  <a:cubicBezTo>
                    <a:pt x="2610328" y="1339675"/>
                    <a:pt x="2610993" y="1340339"/>
                    <a:pt x="2611657" y="1341004"/>
                  </a:cubicBezTo>
                  <a:cubicBezTo>
                    <a:pt x="2619132" y="1348811"/>
                    <a:pt x="2624739" y="1354625"/>
                    <a:pt x="2628445" y="1359422"/>
                  </a:cubicBezTo>
                  <a:lnTo>
                    <a:pt x="2633743" y="1371529"/>
                  </a:lnTo>
                  <a:lnTo>
                    <a:pt x="2634332" y="1370406"/>
                  </a:lnTo>
                  <a:cubicBezTo>
                    <a:pt x="2634581" y="1362931"/>
                    <a:pt x="2626940" y="1355289"/>
                    <a:pt x="2611657" y="1339674"/>
                  </a:cubicBezTo>
                  <a:cubicBezTo>
                    <a:pt x="2610992" y="1339010"/>
                    <a:pt x="2610328" y="1338345"/>
                    <a:pt x="2609663" y="1337681"/>
                  </a:cubicBezTo>
                  <a:close/>
                  <a:moveTo>
                    <a:pt x="652180" y="711485"/>
                  </a:moveTo>
                  <a:lnTo>
                    <a:pt x="652143" y="711753"/>
                  </a:lnTo>
                  <a:cubicBezTo>
                    <a:pt x="653472" y="722385"/>
                    <a:pt x="651478" y="734345"/>
                    <a:pt x="662110" y="740325"/>
                  </a:cubicBezTo>
                  <a:cubicBezTo>
                    <a:pt x="669419" y="744146"/>
                    <a:pt x="674943" y="748631"/>
                    <a:pt x="679116" y="753656"/>
                  </a:cubicBezTo>
                  <a:lnTo>
                    <a:pt x="682825" y="760555"/>
                  </a:lnTo>
                  <a:lnTo>
                    <a:pt x="678991" y="753074"/>
                  </a:lnTo>
                  <a:cubicBezTo>
                    <a:pt x="674901" y="748007"/>
                    <a:pt x="669419" y="743481"/>
                    <a:pt x="662110" y="739660"/>
                  </a:cubicBezTo>
                  <a:cubicBezTo>
                    <a:pt x="656794" y="736670"/>
                    <a:pt x="654635" y="732184"/>
                    <a:pt x="653638" y="727118"/>
                  </a:cubicBezTo>
                  <a:close/>
                  <a:moveTo>
                    <a:pt x="160432" y="450667"/>
                  </a:moveTo>
                  <a:lnTo>
                    <a:pt x="155039" y="498210"/>
                  </a:lnTo>
                  <a:cubicBezTo>
                    <a:pt x="150637" y="513077"/>
                    <a:pt x="144823" y="527363"/>
                    <a:pt x="141168" y="542314"/>
                  </a:cubicBezTo>
                  <a:cubicBezTo>
                    <a:pt x="140504" y="545637"/>
                    <a:pt x="138511" y="550288"/>
                    <a:pt x="139840" y="552946"/>
                  </a:cubicBezTo>
                  <a:lnTo>
                    <a:pt x="139899" y="553129"/>
                  </a:lnTo>
                  <a:lnTo>
                    <a:pt x="141168" y="542979"/>
                  </a:lnTo>
                  <a:cubicBezTo>
                    <a:pt x="148477" y="513078"/>
                    <a:pt x="164424" y="485835"/>
                    <a:pt x="160437" y="451282"/>
                  </a:cubicBezTo>
                  <a:close/>
                  <a:moveTo>
                    <a:pt x="164502" y="257484"/>
                  </a:moveTo>
                  <a:lnTo>
                    <a:pt x="162431" y="272540"/>
                  </a:lnTo>
                  <a:cubicBezTo>
                    <a:pt x="156451" y="281510"/>
                    <a:pt x="154624" y="289816"/>
                    <a:pt x="154707" y="298371"/>
                  </a:cubicBezTo>
                  <a:lnTo>
                    <a:pt x="154769" y="298826"/>
                  </a:lnTo>
                  <a:lnTo>
                    <a:pt x="162431" y="273204"/>
                  </a:lnTo>
                  <a:cubicBezTo>
                    <a:pt x="167082" y="266227"/>
                    <a:pt x="167414" y="260912"/>
                    <a:pt x="164590" y="257506"/>
                  </a:cubicBezTo>
                  <a:close/>
                  <a:moveTo>
                    <a:pt x="2462817" y="224033"/>
                  </a:moveTo>
                  <a:cubicBezTo>
                    <a:pt x="2494046" y="240645"/>
                    <a:pt x="2524612" y="258586"/>
                    <a:pt x="2555842" y="274533"/>
                  </a:cubicBezTo>
                  <a:cubicBezTo>
                    <a:pt x="2568799" y="281178"/>
                    <a:pt x="2578558" y="287864"/>
                    <a:pt x="2585597" y="294935"/>
                  </a:cubicBezTo>
                  <a:lnTo>
                    <a:pt x="2593657" y="308555"/>
                  </a:lnTo>
                  <a:lnTo>
                    <a:pt x="2595189" y="308555"/>
                  </a:lnTo>
                  <a:lnTo>
                    <a:pt x="2594643" y="304075"/>
                  </a:lnTo>
                  <a:cubicBezTo>
                    <a:pt x="2587923" y="292827"/>
                    <a:pt x="2575526" y="282922"/>
                    <a:pt x="2555841" y="273204"/>
                  </a:cubicBezTo>
                  <a:lnTo>
                    <a:pt x="2466586" y="224752"/>
                  </a:lnTo>
                  <a:close/>
                  <a:moveTo>
                    <a:pt x="2450856" y="216060"/>
                  </a:moveTo>
                  <a:cubicBezTo>
                    <a:pt x="2448198" y="216724"/>
                    <a:pt x="2448198" y="217389"/>
                    <a:pt x="2450856" y="218718"/>
                  </a:cubicBezTo>
                  <a:cubicBezTo>
                    <a:pt x="2451521" y="218718"/>
                    <a:pt x="2452185" y="218718"/>
                    <a:pt x="2452850" y="218053"/>
                  </a:cubicBezTo>
                  <a:cubicBezTo>
                    <a:pt x="2452850" y="218053"/>
                    <a:pt x="2452185" y="216724"/>
                    <a:pt x="2452850" y="216724"/>
                  </a:cubicBezTo>
                  <a:cubicBezTo>
                    <a:pt x="2452185" y="216724"/>
                    <a:pt x="2451521" y="216060"/>
                    <a:pt x="2450856" y="216060"/>
                  </a:cubicBezTo>
                  <a:close/>
                  <a:moveTo>
                    <a:pt x="523901" y="164896"/>
                  </a:moveTo>
                  <a:cubicBezTo>
                    <a:pt x="507954" y="181508"/>
                    <a:pt x="507954" y="199448"/>
                    <a:pt x="507954" y="217389"/>
                  </a:cubicBezTo>
                  <a:cubicBezTo>
                    <a:pt x="506625" y="281842"/>
                    <a:pt x="527223" y="345631"/>
                    <a:pt x="508618" y="410750"/>
                  </a:cubicBezTo>
                  <a:cubicBezTo>
                    <a:pt x="504631" y="425368"/>
                    <a:pt x="517256" y="435335"/>
                    <a:pt x="525230" y="445967"/>
                  </a:cubicBezTo>
                  <a:cubicBezTo>
                    <a:pt x="526559" y="447960"/>
                    <a:pt x="531874" y="448624"/>
                    <a:pt x="531874" y="448624"/>
                  </a:cubicBezTo>
                  <a:cubicBezTo>
                    <a:pt x="539848" y="430684"/>
                    <a:pt x="555795" y="439986"/>
                    <a:pt x="568420" y="437328"/>
                  </a:cubicBezTo>
                  <a:cubicBezTo>
                    <a:pt x="575729" y="436000"/>
                    <a:pt x="578387" y="433342"/>
                    <a:pt x="576394" y="424704"/>
                  </a:cubicBezTo>
                  <a:cubicBezTo>
                    <a:pt x="569085" y="380184"/>
                    <a:pt x="571078" y="334335"/>
                    <a:pt x="555131" y="291145"/>
                  </a:cubicBezTo>
                  <a:cubicBezTo>
                    <a:pt x="540512" y="251277"/>
                    <a:pt x="540512" y="208086"/>
                    <a:pt x="523901" y="164896"/>
                  </a:cubicBezTo>
                  <a:close/>
                  <a:moveTo>
                    <a:pt x="2475339" y="20956"/>
                  </a:moveTo>
                  <a:lnTo>
                    <a:pt x="2482751" y="34660"/>
                  </a:lnTo>
                  <a:cubicBezTo>
                    <a:pt x="2515309" y="84495"/>
                    <a:pt x="2541224" y="138317"/>
                    <a:pt x="2567802" y="192139"/>
                  </a:cubicBezTo>
                  <a:cubicBezTo>
                    <a:pt x="2569131" y="194797"/>
                    <a:pt x="2570460" y="196790"/>
                    <a:pt x="2571125" y="199448"/>
                  </a:cubicBezTo>
                  <a:lnTo>
                    <a:pt x="2577784" y="222595"/>
                  </a:lnTo>
                  <a:lnTo>
                    <a:pt x="2577935" y="221791"/>
                  </a:lnTo>
                  <a:cubicBezTo>
                    <a:pt x="2575941" y="213901"/>
                    <a:pt x="2572121" y="205761"/>
                    <a:pt x="2571124" y="198120"/>
                  </a:cubicBezTo>
                  <a:cubicBezTo>
                    <a:pt x="2570460" y="195462"/>
                    <a:pt x="2569131" y="193468"/>
                    <a:pt x="2567802" y="190811"/>
                  </a:cubicBezTo>
                  <a:cubicBezTo>
                    <a:pt x="2541223" y="137653"/>
                    <a:pt x="2515309" y="83831"/>
                    <a:pt x="2482750" y="33332"/>
                  </a:cubicBezTo>
                  <a:close/>
                  <a:moveTo>
                    <a:pt x="2472671" y="5629"/>
                  </a:moveTo>
                  <a:lnTo>
                    <a:pt x="2473946" y="18381"/>
                  </a:lnTo>
                  <a:lnTo>
                    <a:pt x="2474166" y="18787"/>
                  </a:lnTo>
                  <a:close/>
                  <a:moveTo>
                    <a:pt x="42826" y="108"/>
                  </a:moveTo>
                  <a:cubicBezTo>
                    <a:pt x="97978" y="1437"/>
                    <a:pt x="153129" y="1437"/>
                    <a:pt x="208944" y="1437"/>
                  </a:cubicBezTo>
                  <a:cubicBezTo>
                    <a:pt x="201635" y="33331"/>
                    <a:pt x="182365" y="59910"/>
                    <a:pt x="169076" y="88482"/>
                  </a:cubicBezTo>
                  <a:cubicBezTo>
                    <a:pt x="148478" y="133666"/>
                    <a:pt x="142497" y="182172"/>
                    <a:pt x="128544" y="229349"/>
                  </a:cubicBezTo>
                  <a:lnTo>
                    <a:pt x="128579" y="229872"/>
                  </a:lnTo>
                  <a:lnTo>
                    <a:pt x="146318" y="158833"/>
                  </a:lnTo>
                  <a:cubicBezTo>
                    <a:pt x="152132" y="135161"/>
                    <a:pt x="158776" y="111739"/>
                    <a:pt x="169075" y="89147"/>
                  </a:cubicBezTo>
                  <a:cubicBezTo>
                    <a:pt x="182365" y="60575"/>
                    <a:pt x="201634" y="33996"/>
                    <a:pt x="208943" y="2101"/>
                  </a:cubicBezTo>
                  <a:cubicBezTo>
                    <a:pt x="319245" y="2101"/>
                    <a:pt x="429546" y="1437"/>
                    <a:pt x="539848" y="1437"/>
                  </a:cubicBezTo>
                  <a:cubicBezTo>
                    <a:pt x="550479" y="36654"/>
                    <a:pt x="554466" y="73199"/>
                    <a:pt x="554466" y="109081"/>
                  </a:cubicBezTo>
                  <a:cubicBezTo>
                    <a:pt x="555131" y="190146"/>
                    <a:pt x="581045" y="264566"/>
                    <a:pt x="604966" y="338986"/>
                  </a:cubicBezTo>
                  <a:cubicBezTo>
                    <a:pt x="615597" y="373539"/>
                    <a:pt x="614268" y="406763"/>
                    <a:pt x="614268" y="441315"/>
                  </a:cubicBezTo>
                  <a:cubicBezTo>
                    <a:pt x="614268" y="481848"/>
                    <a:pt x="626229" y="520387"/>
                    <a:pt x="634867" y="558926"/>
                  </a:cubicBezTo>
                  <a:cubicBezTo>
                    <a:pt x="641511" y="588163"/>
                    <a:pt x="640847" y="618064"/>
                    <a:pt x="656130" y="645971"/>
                  </a:cubicBezTo>
                  <a:lnTo>
                    <a:pt x="659280" y="660925"/>
                  </a:lnTo>
                  <a:lnTo>
                    <a:pt x="659338" y="660536"/>
                  </a:lnTo>
                  <a:cubicBezTo>
                    <a:pt x="659452" y="655231"/>
                    <a:pt x="658622" y="650123"/>
                    <a:pt x="656130" y="645305"/>
                  </a:cubicBezTo>
                  <a:cubicBezTo>
                    <a:pt x="640847" y="617398"/>
                    <a:pt x="641511" y="587497"/>
                    <a:pt x="634867" y="558260"/>
                  </a:cubicBezTo>
                  <a:cubicBezTo>
                    <a:pt x="626229" y="519721"/>
                    <a:pt x="614268" y="481182"/>
                    <a:pt x="614268" y="440649"/>
                  </a:cubicBezTo>
                  <a:cubicBezTo>
                    <a:pt x="614268" y="406097"/>
                    <a:pt x="615597" y="372874"/>
                    <a:pt x="604966" y="338321"/>
                  </a:cubicBezTo>
                  <a:cubicBezTo>
                    <a:pt x="581045" y="263901"/>
                    <a:pt x="555131" y="189481"/>
                    <a:pt x="554466" y="108416"/>
                  </a:cubicBezTo>
                  <a:cubicBezTo>
                    <a:pt x="554466" y="72534"/>
                    <a:pt x="550479" y="35989"/>
                    <a:pt x="539848" y="772"/>
                  </a:cubicBezTo>
                  <a:cubicBezTo>
                    <a:pt x="606295" y="772"/>
                    <a:pt x="672077" y="772"/>
                    <a:pt x="738524" y="772"/>
                  </a:cubicBezTo>
                  <a:lnTo>
                    <a:pt x="740088" y="2084"/>
                  </a:lnTo>
                  <a:lnTo>
                    <a:pt x="899325" y="1437"/>
                  </a:lnTo>
                  <a:cubicBezTo>
                    <a:pt x="1325248" y="108"/>
                    <a:pt x="1748515" y="108"/>
                    <a:pt x="2172445" y="108"/>
                  </a:cubicBezTo>
                  <a:cubicBezTo>
                    <a:pt x="2181083" y="108"/>
                    <a:pt x="2190386" y="772"/>
                    <a:pt x="2199024" y="1437"/>
                  </a:cubicBezTo>
                  <a:lnTo>
                    <a:pt x="2216661" y="19568"/>
                  </a:lnTo>
                  <a:lnTo>
                    <a:pt x="2199022" y="772"/>
                  </a:lnTo>
                  <a:cubicBezTo>
                    <a:pt x="2290054" y="772"/>
                    <a:pt x="2381087" y="772"/>
                    <a:pt x="2472119" y="108"/>
                  </a:cubicBezTo>
                  <a:lnTo>
                    <a:pt x="2472185" y="773"/>
                  </a:lnTo>
                  <a:lnTo>
                    <a:pt x="2662156" y="108"/>
                  </a:lnTo>
                  <a:cubicBezTo>
                    <a:pt x="2668136" y="108"/>
                    <a:pt x="2674781" y="-1220"/>
                    <a:pt x="2678768" y="5424"/>
                  </a:cubicBezTo>
                  <a:cubicBezTo>
                    <a:pt x="2714649" y="62568"/>
                    <a:pt x="2753853" y="119048"/>
                    <a:pt x="2757175" y="190146"/>
                  </a:cubicBezTo>
                  <a:cubicBezTo>
                    <a:pt x="2757839" y="212738"/>
                    <a:pt x="2765813" y="233336"/>
                    <a:pt x="2780431" y="251277"/>
                  </a:cubicBezTo>
                  <a:cubicBezTo>
                    <a:pt x="2814984" y="294467"/>
                    <a:pt x="2814984" y="342974"/>
                    <a:pt x="2802359" y="392809"/>
                  </a:cubicBezTo>
                  <a:cubicBezTo>
                    <a:pt x="2797043" y="413407"/>
                    <a:pt x="2796378" y="433341"/>
                    <a:pt x="2797708" y="453940"/>
                  </a:cubicBezTo>
                  <a:cubicBezTo>
                    <a:pt x="2807675" y="576201"/>
                    <a:pt x="2800365" y="697799"/>
                    <a:pt x="2790398" y="819397"/>
                  </a:cubicBezTo>
                  <a:cubicBezTo>
                    <a:pt x="2783089" y="911757"/>
                    <a:pt x="2775780" y="1004783"/>
                    <a:pt x="2787740" y="1097144"/>
                  </a:cubicBezTo>
                  <a:cubicBezTo>
                    <a:pt x="2789734" y="1111098"/>
                    <a:pt x="2789069" y="1126380"/>
                    <a:pt x="2794385" y="1139005"/>
                  </a:cubicBezTo>
                  <a:cubicBezTo>
                    <a:pt x="2809668" y="1175551"/>
                    <a:pt x="2795714" y="1204123"/>
                    <a:pt x="2770464" y="1228044"/>
                  </a:cubicBezTo>
                  <a:lnTo>
                    <a:pt x="2757806" y="1247333"/>
                  </a:lnTo>
                  <a:lnTo>
                    <a:pt x="2757806" y="1258742"/>
                  </a:lnTo>
                  <a:lnTo>
                    <a:pt x="2750319" y="1258742"/>
                  </a:lnTo>
                  <a:lnTo>
                    <a:pt x="2744301" y="1267912"/>
                  </a:lnTo>
                  <a:cubicBezTo>
                    <a:pt x="2741228" y="1281866"/>
                    <a:pt x="2744550" y="1296816"/>
                    <a:pt x="2756510" y="1313760"/>
                  </a:cubicBezTo>
                  <a:cubicBezTo>
                    <a:pt x="2761826" y="1321069"/>
                    <a:pt x="2763155" y="1332365"/>
                    <a:pt x="2763820" y="1341668"/>
                  </a:cubicBezTo>
                  <a:cubicBezTo>
                    <a:pt x="2769800" y="1464594"/>
                    <a:pt x="2782425" y="1586856"/>
                    <a:pt x="2771129" y="1709782"/>
                  </a:cubicBezTo>
                  <a:cubicBezTo>
                    <a:pt x="2769135" y="1730381"/>
                    <a:pt x="2771129" y="1750979"/>
                    <a:pt x="2771129" y="1771578"/>
                  </a:cubicBezTo>
                  <a:cubicBezTo>
                    <a:pt x="2771129" y="1792176"/>
                    <a:pt x="2775116" y="1812110"/>
                    <a:pt x="2789069" y="1828722"/>
                  </a:cubicBezTo>
                  <a:cubicBezTo>
                    <a:pt x="2775780" y="1857294"/>
                    <a:pt x="2767806" y="1888524"/>
                    <a:pt x="2745215" y="1911781"/>
                  </a:cubicBezTo>
                  <a:cubicBezTo>
                    <a:pt x="2690064" y="1966931"/>
                    <a:pt x="2623617" y="1987530"/>
                    <a:pt x="2547203" y="1972911"/>
                  </a:cubicBezTo>
                  <a:cubicBezTo>
                    <a:pt x="2542552" y="1964273"/>
                    <a:pt x="2533914" y="1962280"/>
                    <a:pt x="2526605" y="1957629"/>
                  </a:cubicBezTo>
                  <a:cubicBezTo>
                    <a:pt x="2517967" y="1911781"/>
                    <a:pt x="2502684" y="1869255"/>
                    <a:pt x="2480092" y="1828058"/>
                  </a:cubicBezTo>
                  <a:cubicBezTo>
                    <a:pt x="2450856" y="1774900"/>
                    <a:pt x="2426270" y="1719085"/>
                    <a:pt x="2429593" y="1655296"/>
                  </a:cubicBezTo>
                  <a:lnTo>
                    <a:pt x="2429593" y="1499148"/>
                  </a:lnTo>
                  <a:lnTo>
                    <a:pt x="2429593" y="1499147"/>
                  </a:lnTo>
                  <a:cubicBezTo>
                    <a:pt x="2426935" y="1431371"/>
                    <a:pt x="2427600" y="1364260"/>
                    <a:pt x="2428264" y="1296484"/>
                  </a:cubicBezTo>
                  <a:cubicBezTo>
                    <a:pt x="2430257" y="1148308"/>
                    <a:pt x="2433580" y="999468"/>
                    <a:pt x="2385074" y="855943"/>
                  </a:cubicBezTo>
                  <a:cubicBezTo>
                    <a:pt x="2375107" y="826042"/>
                    <a:pt x="2380422" y="794147"/>
                    <a:pt x="2376436" y="762917"/>
                  </a:cubicBezTo>
                  <a:cubicBezTo>
                    <a:pt x="2372449" y="734345"/>
                    <a:pt x="2366469" y="707102"/>
                    <a:pt x="2349192" y="683181"/>
                  </a:cubicBezTo>
                  <a:cubicBezTo>
                    <a:pt x="2343211" y="675208"/>
                    <a:pt x="2337231" y="666570"/>
                    <a:pt x="2339889" y="656602"/>
                  </a:cubicBezTo>
                  <a:cubicBezTo>
                    <a:pt x="2358494" y="576866"/>
                    <a:pt x="2341218" y="495800"/>
                    <a:pt x="2348527" y="415400"/>
                  </a:cubicBezTo>
                  <a:cubicBezTo>
                    <a:pt x="2349856" y="397459"/>
                    <a:pt x="2341882" y="390150"/>
                    <a:pt x="2326600" y="384170"/>
                  </a:cubicBezTo>
                  <a:cubicBezTo>
                    <a:pt x="2289390" y="370216"/>
                    <a:pt x="2286067" y="362243"/>
                    <a:pt x="2299357" y="324368"/>
                  </a:cubicBezTo>
                  <a:cubicBezTo>
                    <a:pt x="2305337" y="308421"/>
                    <a:pt x="2309988" y="292474"/>
                    <a:pt x="2317962" y="277191"/>
                  </a:cubicBezTo>
                  <a:cubicBezTo>
                    <a:pt x="2334573" y="243967"/>
                    <a:pt x="2326600" y="211409"/>
                    <a:pt x="2319955" y="178185"/>
                  </a:cubicBezTo>
                  <a:cubicBezTo>
                    <a:pt x="2317297" y="162902"/>
                    <a:pt x="2303343" y="158251"/>
                    <a:pt x="2291383" y="152271"/>
                  </a:cubicBezTo>
                  <a:cubicBezTo>
                    <a:pt x="2258824" y="134995"/>
                    <a:pt x="2250186" y="120377"/>
                    <a:pt x="2260153" y="85160"/>
                  </a:cubicBezTo>
                  <a:cubicBezTo>
                    <a:pt x="2266798" y="63232"/>
                    <a:pt x="2259489" y="51272"/>
                    <a:pt x="2241548" y="41969"/>
                  </a:cubicBezTo>
                  <a:lnTo>
                    <a:pt x="2220581" y="23506"/>
                  </a:lnTo>
                  <a:lnTo>
                    <a:pt x="2241550" y="42634"/>
                  </a:lnTo>
                  <a:cubicBezTo>
                    <a:pt x="2214306" y="45956"/>
                    <a:pt x="2186399" y="51936"/>
                    <a:pt x="2159156" y="51272"/>
                  </a:cubicBezTo>
                  <a:cubicBezTo>
                    <a:pt x="2112643" y="49943"/>
                    <a:pt x="2092709" y="82502"/>
                    <a:pt x="2076762" y="115725"/>
                  </a:cubicBezTo>
                  <a:cubicBezTo>
                    <a:pt x="2054834" y="162238"/>
                    <a:pt x="2050848" y="214731"/>
                    <a:pt x="2057492" y="265230"/>
                  </a:cubicBezTo>
                  <a:cubicBezTo>
                    <a:pt x="2062143" y="296460"/>
                    <a:pt x="2061479" y="325032"/>
                    <a:pt x="2054170" y="354933"/>
                  </a:cubicBezTo>
                  <a:cubicBezTo>
                    <a:pt x="2044867" y="390150"/>
                    <a:pt x="2046861" y="428689"/>
                    <a:pt x="2035565" y="462577"/>
                  </a:cubicBezTo>
                  <a:cubicBezTo>
                    <a:pt x="2018289" y="515070"/>
                    <a:pt x="2026262" y="568227"/>
                    <a:pt x="2021611" y="620720"/>
                  </a:cubicBezTo>
                  <a:cubicBezTo>
                    <a:pt x="2020947" y="628694"/>
                    <a:pt x="2018953" y="637996"/>
                    <a:pt x="2022275" y="644641"/>
                  </a:cubicBezTo>
                  <a:cubicBezTo>
                    <a:pt x="2044203" y="683845"/>
                    <a:pt x="2036229" y="727701"/>
                    <a:pt x="2042209" y="769562"/>
                  </a:cubicBezTo>
                  <a:cubicBezTo>
                    <a:pt x="2044867" y="789496"/>
                    <a:pt x="2050183" y="808101"/>
                    <a:pt x="2061479" y="824713"/>
                  </a:cubicBezTo>
                  <a:cubicBezTo>
                    <a:pt x="2072775" y="841324"/>
                    <a:pt x="2078091" y="862587"/>
                    <a:pt x="2067459" y="877870"/>
                  </a:cubicBezTo>
                  <a:cubicBezTo>
                    <a:pt x="2052176" y="901791"/>
                    <a:pt x="2061479" y="920396"/>
                    <a:pt x="2070782" y="940330"/>
                  </a:cubicBezTo>
                  <a:cubicBezTo>
                    <a:pt x="2094038" y="988172"/>
                    <a:pt x="2109321" y="1039336"/>
                    <a:pt x="2113307" y="1091164"/>
                  </a:cubicBezTo>
                  <a:cubicBezTo>
                    <a:pt x="2116630" y="1133690"/>
                    <a:pt x="2118623" y="1175551"/>
                    <a:pt x="2128590" y="1217413"/>
                  </a:cubicBezTo>
                  <a:cubicBezTo>
                    <a:pt x="2132577" y="1234025"/>
                    <a:pt x="2137228" y="1249972"/>
                    <a:pt x="2143873" y="1265919"/>
                  </a:cubicBezTo>
                  <a:cubicBezTo>
                    <a:pt x="2161149" y="1304458"/>
                    <a:pt x="2171116" y="1344990"/>
                    <a:pt x="2166465" y="1388181"/>
                  </a:cubicBezTo>
                  <a:cubicBezTo>
                    <a:pt x="2164471" y="1403464"/>
                    <a:pt x="2168458" y="1416089"/>
                    <a:pt x="2184405" y="1418746"/>
                  </a:cubicBezTo>
                  <a:cubicBezTo>
                    <a:pt x="2223609" y="1424062"/>
                    <a:pt x="2241550" y="1455292"/>
                    <a:pt x="2256168" y="1484529"/>
                  </a:cubicBezTo>
                  <a:cubicBezTo>
                    <a:pt x="2280753" y="1533035"/>
                    <a:pt x="2298029" y="1584863"/>
                    <a:pt x="2318628" y="1634698"/>
                  </a:cubicBezTo>
                  <a:cubicBezTo>
                    <a:pt x="2320621" y="1636027"/>
                    <a:pt x="2319292" y="1640014"/>
                    <a:pt x="2318628" y="1643336"/>
                  </a:cubicBezTo>
                  <a:cubicBezTo>
                    <a:pt x="2296700" y="1612106"/>
                    <a:pt x="2262813" y="1600146"/>
                    <a:pt x="2228925" y="1589514"/>
                  </a:cubicBezTo>
                  <a:cubicBezTo>
                    <a:pt x="2099354" y="1550975"/>
                    <a:pt x="1967125" y="1530377"/>
                    <a:pt x="1832238" y="1521739"/>
                  </a:cubicBezTo>
                  <a:cubicBezTo>
                    <a:pt x="1692035" y="1512436"/>
                    <a:pt x="1551168" y="1505792"/>
                    <a:pt x="1410301" y="1509114"/>
                  </a:cubicBezTo>
                  <a:cubicBezTo>
                    <a:pt x="1333886" y="1511107"/>
                    <a:pt x="1257473" y="1519745"/>
                    <a:pt x="1181723" y="1529712"/>
                  </a:cubicBezTo>
                  <a:cubicBezTo>
                    <a:pt x="1169099" y="1531041"/>
                    <a:pt x="1157138" y="1531041"/>
                    <a:pt x="1144513" y="1532370"/>
                  </a:cubicBezTo>
                  <a:lnTo>
                    <a:pt x="1144442" y="1531174"/>
                  </a:lnTo>
                  <a:lnTo>
                    <a:pt x="1107220" y="1537934"/>
                  </a:lnTo>
                  <a:cubicBezTo>
                    <a:pt x="1094346" y="1539180"/>
                    <a:pt x="1081389" y="1540011"/>
                    <a:pt x="1068764" y="1542336"/>
                  </a:cubicBezTo>
                  <a:cubicBezTo>
                    <a:pt x="1027567" y="1550309"/>
                    <a:pt x="987699" y="1564263"/>
                    <a:pt x="950489" y="1583533"/>
                  </a:cubicBezTo>
                  <a:cubicBezTo>
                    <a:pt x="856134" y="1630710"/>
                    <a:pt x="762444" y="1677223"/>
                    <a:pt x="682708" y="1748321"/>
                  </a:cubicBezTo>
                  <a:cubicBezTo>
                    <a:pt x="653472" y="1774235"/>
                    <a:pt x="630216" y="1805465"/>
                    <a:pt x="603637" y="1834701"/>
                  </a:cubicBezTo>
                  <a:cubicBezTo>
                    <a:pt x="605630" y="1793504"/>
                    <a:pt x="606959" y="1752972"/>
                    <a:pt x="610946" y="1711775"/>
                  </a:cubicBezTo>
                  <a:cubicBezTo>
                    <a:pt x="615597" y="1659282"/>
                    <a:pt x="634202" y="1611440"/>
                    <a:pt x="660117" y="1566257"/>
                  </a:cubicBezTo>
                  <a:cubicBezTo>
                    <a:pt x="682708" y="1527053"/>
                    <a:pt x="693340" y="1485856"/>
                    <a:pt x="690682" y="1441337"/>
                  </a:cubicBezTo>
                  <a:cubicBezTo>
                    <a:pt x="689353" y="1415423"/>
                    <a:pt x="691346" y="1389508"/>
                    <a:pt x="690018" y="1363594"/>
                  </a:cubicBezTo>
                  <a:cubicBezTo>
                    <a:pt x="688689" y="1339009"/>
                    <a:pt x="691346" y="1317081"/>
                    <a:pt x="714603" y="1303128"/>
                  </a:cubicBezTo>
                  <a:cubicBezTo>
                    <a:pt x="721912" y="1298476"/>
                    <a:pt x="723241" y="1290503"/>
                    <a:pt x="723241" y="1281865"/>
                  </a:cubicBezTo>
                  <a:cubicBezTo>
                    <a:pt x="723241" y="1180201"/>
                    <a:pt x="723241" y="1078538"/>
                    <a:pt x="723241" y="976874"/>
                  </a:cubicBezTo>
                  <a:cubicBezTo>
                    <a:pt x="723241" y="960263"/>
                    <a:pt x="718590" y="948302"/>
                    <a:pt x="704636" y="935677"/>
                  </a:cubicBezTo>
                  <a:cubicBezTo>
                    <a:pt x="683373" y="916408"/>
                    <a:pt x="681379" y="888500"/>
                    <a:pt x="685366" y="861257"/>
                  </a:cubicBezTo>
                  <a:lnTo>
                    <a:pt x="688757" y="843740"/>
                  </a:lnTo>
                  <a:lnTo>
                    <a:pt x="644626" y="873561"/>
                  </a:lnTo>
                  <a:cubicBezTo>
                    <a:pt x="595414" y="899631"/>
                    <a:pt x="539848" y="911592"/>
                    <a:pt x="488020" y="931028"/>
                  </a:cubicBezTo>
                  <a:cubicBezTo>
                    <a:pt x="422902" y="955613"/>
                    <a:pt x="355791" y="973553"/>
                    <a:pt x="290008" y="994816"/>
                  </a:cubicBezTo>
                  <a:cubicBezTo>
                    <a:pt x="252798" y="1006777"/>
                    <a:pt x="218246" y="1003454"/>
                    <a:pt x="185687" y="981527"/>
                  </a:cubicBezTo>
                  <a:cubicBezTo>
                    <a:pt x="198312" y="970231"/>
                    <a:pt x="198312" y="954948"/>
                    <a:pt x="198312" y="939666"/>
                  </a:cubicBezTo>
                  <a:lnTo>
                    <a:pt x="198293" y="939295"/>
                  </a:lnTo>
                  <a:lnTo>
                    <a:pt x="196735" y="961427"/>
                  </a:lnTo>
                  <a:cubicBezTo>
                    <a:pt x="195157" y="968570"/>
                    <a:pt x="192001" y="975215"/>
                    <a:pt x="185688" y="980863"/>
                  </a:cubicBezTo>
                  <a:cubicBezTo>
                    <a:pt x="155122" y="979534"/>
                    <a:pt x="131866" y="962257"/>
                    <a:pt x="111932" y="941659"/>
                  </a:cubicBezTo>
                  <a:cubicBezTo>
                    <a:pt x="89340" y="917738"/>
                    <a:pt x="68741" y="891824"/>
                    <a:pt x="47478" y="866574"/>
                  </a:cubicBezTo>
                  <a:cubicBezTo>
                    <a:pt x="18905" y="832686"/>
                    <a:pt x="24886" y="790825"/>
                    <a:pt x="22892" y="751621"/>
                  </a:cubicBezTo>
                  <a:cubicBezTo>
                    <a:pt x="19570" y="694477"/>
                    <a:pt x="25550" y="637997"/>
                    <a:pt x="22892" y="580853"/>
                  </a:cubicBezTo>
                  <a:cubicBezTo>
                    <a:pt x="19570" y="513742"/>
                    <a:pt x="13590" y="447295"/>
                    <a:pt x="4952" y="381513"/>
                  </a:cubicBezTo>
                  <a:cubicBezTo>
                    <a:pt x="-7009" y="295796"/>
                    <a:pt x="5616" y="211409"/>
                    <a:pt x="12261" y="127686"/>
                  </a:cubicBezTo>
                  <a:cubicBezTo>
                    <a:pt x="15583" y="91140"/>
                    <a:pt x="21563" y="55259"/>
                    <a:pt x="24221" y="18713"/>
                  </a:cubicBezTo>
                  <a:cubicBezTo>
                    <a:pt x="25550" y="5424"/>
                    <a:pt x="28873" y="108"/>
                    <a:pt x="42826" y="108"/>
                  </a:cubicBezTo>
                  <a:close/>
                </a:path>
              </a:pathLst>
            </a:custGeom>
            <a:solidFill>
              <a:schemeClr val="accent3"/>
            </a:solidFill>
            <a:ln w="6637" cap="flat">
              <a:noFill/>
              <a:prstDash val="solid"/>
              <a:miter/>
            </a:ln>
          </p:spPr>
          <p:txBody>
            <a:bodyPr rtlCol="0" anchor="ctr"/>
            <a:lstStyle/>
            <a:p>
              <a:endParaRPr lang="en-US"/>
            </a:p>
          </p:txBody>
        </p:sp>
        <p:sp>
          <p:nvSpPr>
            <p:cNvPr id="6" name="Freeform: Shape 16">
              <a:extLst>
                <a:ext uri="{FF2B5EF4-FFF2-40B4-BE49-F238E27FC236}">
                  <a16:creationId xmlns:a16="http://schemas.microsoft.com/office/drawing/2014/main" id="{8D7F401C-7FC9-4A14-912C-127902A71D94}"/>
                </a:ext>
              </a:extLst>
            </p:cNvPr>
            <p:cNvSpPr/>
            <p:nvPr/>
          </p:nvSpPr>
          <p:spPr>
            <a:xfrm>
              <a:off x="3144169" y="1829942"/>
              <a:ext cx="318944" cy="312300"/>
            </a:xfrm>
            <a:custGeom>
              <a:avLst/>
              <a:gdLst>
                <a:gd name="connsiteX0" fmla="*/ 0 w 318944"/>
                <a:gd name="connsiteY0" fmla="*/ 144189 h 312299"/>
                <a:gd name="connsiteX1" fmla="*/ 198011 w 318944"/>
                <a:gd name="connsiteY1" fmla="*/ 83058 h 312299"/>
                <a:gd name="connsiteX2" fmla="*/ 241866 w 318944"/>
                <a:gd name="connsiteY2" fmla="*/ 0 h 312299"/>
                <a:gd name="connsiteX3" fmla="*/ 300339 w 318944"/>
                <a:gd name="connsiteY3" fmla="*/ 64453 h 312299"/>
                <a:gd name="connsiteX4" fmla="*/ 303662 w 318944"/>
                <a:gd name="connsiteY4" fmla="*/ 99006 h 312299"/>
                <a:gd name="connsiteX5" fmla="*/ 306984 w 318944"/>
                <a:gd name="connsiteY5" fmla="*/ 127578 h 312299"/>
                <a:gd name="connsiteX6" fmla="*/ 314293 w 318944"/>
                <a:gd name="connsiteY6" fmla="*/ 182728 h 312299"/>
                <a:gd name="connsiteX7" fmla="*/ 287714 w 318944"/>
                <a:gd name="connsiteY7" fmla="*/ 219274 h 312299"/>
                <a:gd name="connsiteX8" fmla="*/ 250504 w 318944"/>
                <a:gd name="connsiteY8" fmla="*/ 182064 h 312299"/>
                <a:gd name="connsiteX9" fmla="*/ 249840 w 318944"/>
                <a:gd name="connsiteY9" fmla="*/ 239873 h 312299"/>
                <a:gd name="connsiteX10" fmla="*/ 230570 w 318944"/>
                <a:gd name="connsiteY10" fmla="*/ 242531 h 312299"/>
                <a:gd name="connsiteX11" fmla="*/ 196682 w 318944"/>
                <a:gd name="connsiteY11" fmla="*/ 213959 h 312299"/>
                <a:gd name="connsiteX12" fmla="*/ 211301 w 318944"/>
                <a:gd name="connsiteY12" fmla="*/ 256484 h 312299"/>
                <a:gd name="connsiteX13" fmla="*/ 182064 w 318944"/>
                <a:gd name="connsiteY13" fmla="*/ 295023 h 312299"/>
                <a:gd name="connsiteX14" fmla="*/ 153492 w 318944"/>
                <a:gd name="connsiteY14" fmla="*/ 275089 h 312299"/>
                <a:gd name="connsiteX15" fmla="*/ 141532 w 318944"/>
                <a:gd name="connsiteY15" fmla="*/ 241202 h 312299"/>
                <a:gd name="connsiteX16" fmla="*/ 137545 w 318944"/>
                <a:gd name="connsiteY16" fmla="*/ 299675 h 312299"/>
                <a:gd name="connsiteX17" fmla="*/ 125584 w 318944"/>
                <a:gd name="connsiteY17" fmla="*/ 316951 h 312299"/>
                <a:gd name="connsiteX18" fmla="*/ 73756 w 318944"/>
                <a:gd name="connsiteY18" fmla="*/ 284392 h 312299"/>
                <a:gd name="connsiteX19" fmla="*/ 57144 w 318944"/>
                <a:gd name="connsiteY19" fmla="*/ 252498 h 312299"/>
                <a:gd name="connsiteX20" fmla="*/ 45184 w 318944"/>
                <a:gd name="connsiteY20" fmla="*/ 217945 h 312299"/>
                <a:gd name="connsiteX21" fmla="*/ 40533 w 318944"/>
                <a:gd name="connsiteY21" fmla="*/ 194024 h 312299"/>
                <a:gd name="connsiteX22" fmla="*/ 0 w 318944"/>
                <a:gd name="connsiteY22" fmla="*/ 144189 h 31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18944" h="312299">
                  <a:moveTo>
                    <a:pt x="0" y="144189"/>
                  </a:moveTo>
                  <a:cubicBezTo>
                    <a:pt x="77078" y="158808"/>
                    <a:pt x="142860" y="138209"/>
                    <a:pt x="198011" y="83058"/>
                  </a:cubicBezTo>
                  <a:cubicBezTo>
                    <a:pt x="221268" y="59802"/>
                    <a:pt x="228577" y="28572"/>
                    <a:pt x="241866" y="0"/>
                  </a:cubicBezTo>
                  <a:cubicBezTo>
                    <a:pt x="265787" y="17941"/>
                    <a:pt x="282399" y="41862"/>
                    <a:pt x="300339" y="64453"/>
                  </a:cubicBezTo>
                  <a:cubicBezTo>
                    <a:pt x="308313" y="74420"/>
                    <a:pt x="310971" y="86381"/>
                    <a:pt x="303662" y="99006"/>
                  </a:cubicBezTo>
                  <a:cubicBezTo>
                    <a:pt x="297681" y="109637"/>
                    <a:pt x="296352" y="121598"/>
                    <a:pt x="306984" y="127578"/>
                  </a:cubicBezTo>
                  <a:cubicBezTo>
                    <a:pt x="333563" y="143525"/>
                    <a:pt x="321602" y="162794"/>
                    <a:pt x="314293" y="182728"/>
                  </a:cubicBezTo>
                  <a:cubicBezTo>
                    <a:pt x="308977" y="197347"/>
                    <a:pt x="295023" y="205985"/>
                    <a:pt x="287714" y="219274"/>
                  </a:cubicBezTo>
                  <a:cubicBezTo>
                    <a:pt x="273096" y="211301"/>
                    <a:pt x="265787" y="194689"/>
                    <a:pt x="250504" y="182064"/>
                  </a:cubicBezTo>
                  <a:cubicBezTo>
                    <a:pt x="250504" y="203991"/>
                    <a:pt x="259807" y="221932"/>
                    <a:pt x="249840" y="239873"/>
                  </a:cubicBezTo>
                  <a:cubicBezTo>
                    <a:pt x="243860" y="250504"/>
                    <a:pt x="238544" y="253162"/>
                    <a:pt x="230570" y="242531"/>
                  </a:cubicBezTo>
                  <a:cubicBezTo>
                    <a:pt x="222596" y="231235"/>
                    <a:pt x="214623" y="219274"/>
                    <a:pt x="196682" y="213959"/>
                  </a:cubicBezTo>
                  <a:cubicBezTo>
                    <a:pt x="202662" y="230570"/>
                    <a:pt x="207978" y="243195"/>
                    <a:pt x="211301" y="256484"/>
                  </a:cubicBezTo>
                  <a:cubicBezTo>
                    <a:pt x="218610" y="281734"/>
                    <a:pt x="200669" y="287714"/>
                    <a:pt x="182064" y="295023"/>
                  </a:cubicBezTo>
                  <a:cubicBezTo>
                    <a:pt x="160801" y="302997"/>
                    <a:pt x="158143" y="288379"/>
                    <a:pt x="153492" y="275089"/>
                  </a:cubicBezTo>
                  <a:cubicBezTo>
                    <a:pt x="149505" y="263794"/>
                    <a:pt x="145518" y="252498"/>
                    <a:pt x="141532" y="241202"/>
                  </a:cubicBezTo>
                  <a:cubicBezTo>
                    <a:pt x="137545" y="261136"/>
                    <a:pt x="137545" y="280405"/>
                    <a:pt x="137545" y="299675"/>
                  </a:cubicBezTo>
                  <a:cubicBezTo>
                    <a:pt x="137545" y="308313"/>
                    <a:pt x="136880" y="314957"/>
                    <a:pt x="125584" y="316951"/>
                  </a:cubicBezTo>
                  <a:cubicBezTo>
                    <a:pt x="100335" y="321602"/>
                    <a:pt x="80401" y="309642"/>
                    <a:pt x="73756" y="284392"/>
                  </a:cubicBezTo>
                  <a:cubicBezTo>
                    <a:pt x="70434" y="272432"/>
                    <a:pt x="70434" y="258478"/>
                    <a:pt x="57144" y="252498"/>
                  </a:cubicBezTo>
                  <a:cubicBezTo>
                    <a:pt x="39868" y="245188"/>
                    <a:pt x="39204" y="233228"/>
                    <a:pt x="45184" y="217945"/>
                  </a:cubicBezTo>
                  <a:cubicBezTo>
                    <a:pt x="48506" y="209972"/>
                    <a:pt x="50500" y="198011"/>
                    <a:pt x="40533" y="194024"/>
                  </a:cubicBezTo>
                  <a:cubicBezTo>
                    <a:pt x="18605" y="184722"/>
                    <a:pt x="11296" y="162794"/>
                    <a:pt x="0" y="144189"/>
                  </a:cubicBezTo>
                  <a:close/>
                </a:path>
              </a:pathLst>
            </a:custGeom>
            <a:solidFill>
              <a:srgbClr val="CE8D78"/>
            </a:solidFill>
            <a:ln w="6637" cap="flat">
              <a:noFill/>
              <a:prstDash val="solid"/>
              <a:miter/>
            </a:ln>
          </p:spPr>
          <p:txBody>
            <a:bodyPr rtlCol="0" anchor="ctr"/>
            <a:lstStyle/>
            <a:p>
              <a:endParaRPr lang="en-US"/>
            </a:p>
          </p:txBody>
        </p:sp>
        <p:sp>
          <p:nvSpPr>
            <p:cNvPr id="7" name="Freeform: Shape 20">
              <a:extLst>
                <a:ext uri="{FF2B5EF4-FFF2-40B4-BE49-F238E27FC236}">
                  <a16:creationId xmlns:a16="http://schemas.microsoft.com/office/drawing/2014/main" id="{04B681F7-66FF-46E1-8C2D-F3EF15E6F4D6}"/>
                </a:ext>
              </a:extLst>
            </p:cNvPr>
            <p:cNvSpPr/>
            <p:nvPr/>
          </p:nvSpPr>
          <p:spPr>
            <a:xfrm>
              <a:off x="3116832" y="1956191"/>
              <a:ext cx="312300" cy="245853"/>
            </a:xfrm>
            <a:custGeom>
              <a:avLst/>
              <a:gdLst>
                <a:gd name="connsiteX0" fmla="*/ 27337 w 312299"/>
                <a:gd name="connsiteY0" fmla="*/ 17941 h 245852"/>
                <a:gd name="connsiteX1" fmla="*/ 69199 w 312299"/>
                <a:gd name="connsiteY1" fmla="*/ 67111 h 245852"/>
                <a:gd name="connsiteX2" fmla="*/ 73850 w 312299"/>
                <a:gd name="connsiteY2" fmla="*/ 91032 h 245852"/>
                <a:gd name="connsiteX3" fmla="*/ 85811 w 312299"/>
                <a:gd name="connsiteY3" fmla="*/ 125584 h 245852"/>
                <a:gd name="connsiteX4" fmla="*/ 102422 w 312299"/>
                <a:gd name="connsiteY4" fmla="*/ 157479 h 245852"/>
                <a:gd name="connsiteX5" fmla="*/ 154251 w 312299"/>
                <a:gd name="connsiteY5" fmla="*/ 190038 h 245852"/>
                <a:gd name="connsiteX6" fmla="*/ 166211 w 312299"/>
                <a:gd name="connsiteY6" fmla="*/ 172761 h 245852"/>
                <a:gd name="connsiteX7" fmla="*/ 170198 w 312299"/>
                <a:gd name="connsiteY7" fmla="*/ 114288 h 245852"/>
                <a:gd name="connsiteX8" fmla="*/ 182158 w 312299"/>
                <a:gd name="connsiteY8" fmla="*/ 148176 h 245852"/>
                <a:gd name="connsiteX9" fmla="*/ 210730 w 312299"/>
                <a:gd name="connsiteY9" fmla="*/ 168110 h 245852"/>
                <a:gd name="connsiteX10" fmla="*/ 239967 w 312299"/>
                <a:gd name="connsiteY10" fmla="*/ 129571 h 245852"/>
                <a:gd name="connsiteX11" fmla="*/ 225349 w 312299"/>
                <a:gd name="connsiteY11" fmla="*/ 87045 h 245852"/>
                <a:gd name="connsiteX12" fmla="*/ 259236 w 312299"/>
                <a:gd name="connsiteY12" fmla="*/ 115617 h 245852"/>
                <a:gd name="connsiteX13" fmla="*/ 278506 w 312299"/>
                <a:gd name="connsiteY13" fmla="*/ 112959 h 245852"/>
                <a:gd name="connsiteX14" fmla="*/ 279170 w 312299"/>
                <a:gd name="connsiteY14" fmla="*/ 55151 h 245852"/>
                <a:gd name="connsiteX15" fmla="*/ 316381 w 312299"/>
                <a:gd name="connsiteY15" fmla="*/ 92361 h 245852"/>
                <a:gd name="connsiteX16" fmla="*/ 267210 w 312299"/>
                <a:gd name="connsiteY16" fmla="*/ 162130 h 245852"/>
                <a:gd name="connsiteX17" fmla="*/ 134317 w 312299"/>
                <a:gd name="connsiteY17" fmla="*/ 239873 h 245852"/>
                <a:gd name="connsiteX18" fmla="*/ 85146 w 312299"/>
                <a:gd name="connsiteY18" fmla="*/ 231235 h 245852"/>
                <a:gd name="connsiteX19" fmla="*/ 46607 w 312299"/>
                <a:gd name="connsiteY19" fmla="*/ 186715 h 245852"/>
                <a:gd name="connsiteX20" fmla="*/ 25344 w 312299"/>
                <a:gd name="connsiteY20" fmla="*/ 125584 h 245852"/>
                <a:gd name="connsiteX21" fmla="*/ 8068 w 312299"/>
                <a:gd name="connsiteY21" fmla="*/ 69105 h 245852"/>
                <a:gd name="connsiteX22" fmla="*/ 6075 w 312299"/>
                <a:gd name="connsiteY22" fmla="*/ 0 h 245852"/>
                <a:gd name="connsiteX23" fmla="*/ 27337 w 312299"/>
                <a:gd name="connsiteY23" fmla="*/ 17941 h 245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12299" h="245852">
                  <a:moveTo>
                    <a:pt x="27337" y="17941"/>
                  </a:moveTo>
                  <a:cubicBezTo>
                    <a:pt x="38633" y="36546"/>
                    <a:pt x="45943" y="57809"/>
                    <a:pt x="69199" y="67111"/>
                  </a:cubicBezTo>
                  <a:cubicBezTo>
                    <a:pt x="79166" y="71098"/>
                    <a:pt x="77172" y="82394"/>
                    <a:pt x="73850" y="91032"/>
                  </a:cubicBezTo>
                  <a:cubicBezTo>
                    <a:pt x="67870" y="106315"/>
                    <a:pt x="68534" y="118275"/>
                    <a:pt x="85811" y="125584"/>
                  </a:cubicBezTo>
                  <a:cubicBezTo>
                    <a:pt x="99100" y="131565"/>
                    <a:pt x="99100" y="145518"/>
                    <a:pt x="102422" y="157479"/>
                  </a:cubicBezTo>
                  <a:cubicBezTo>
                    <a:pt x="109067" y="183393"/>
                    <a:pt x="129001" y="194689"/>
                    <a:pt x="154251" y="190038"/>
                  </a:cubicBezTo>
                  <a:cubicBezTo>
                    <a:pt x="165547" y="188044"/>
                    <a:pt x="166211" y="181400"/>
                    <a:pt x="166211" y="172761"/>
                  </a:cubicBezTo>
                  <a:cubicBezTo>
                    <a:pt x="166211" y="153492"/>
                    <a:pt x="166211" y="134222"/>
                    <a:pt x="170198" y="114288"/>
                  </a:cubicBezTo>
                  <a:cubicBezTo>
                    <a:pt x="174185" y="125584"/>
                    <a:pt x="178171" y="136880"/>
                    <a:pt x="182158" y="148176"/>
                  </a:cubicBezTo>
                  <a:cubicBezTo>
                    <a:pt x="186809" y="161466"/>
                    <a:pt x="189467" y="176748"/>
                    <a:pt x="210730" y="168110"/>
                  </a:cubicBezTo>
                  <a:cubicBezTo>
                    <a:pt x="229335" y="160801"/>
                    <a:pt x="247276" y="155485"/>
                    <a:pt x="239967" y="129571"/>
                  </a:cubicBezTo>
                  <a:cubicBezTo>
                    <a:pt x="235980" y="116282"/>
                    <a:pt x="230664" y="103657"/>
                    <a:pt x="225349" y="87045"/>
                  </a:cubicBezTo>
                  <a:cubicBezTo>
                    <a:pt x="243289" y="93025"/>
                    <a:pt x="251263" y="104321"/>
                    <a:pt x="259236" y="115617"/>
                  </a:cubicBezTo>
                  <a:cubicBezTo>
                    <a:pt x="267210" y="126913"/>
                    <a:pt x="272526" y="123591"/>
                    <a:pt x="278506" y="112959"/>
                  </a:cubicBezTo>
                  <a:cubicBezTo>
                    <a:pt x="288473" y="95019"/>
                    <a:pt x="279835" y="76414"/>
                    <a:pt x="279170" y="55151"/>
                  </a:cubicBezTo>
                  <a:cubicBezTo>
                    <a:pt x="294453" y="67776"/>
                    <a:pt x="301762" y="83723"/>
                    <a:pt x="316381" y="92361"/>
                  </a:cubicBezTo>
                  <a:cubicBezTo>
                    <a:pt x="307743" y="120933"/>
                    <a:pt x="290466" y="145518"/>
                    <a:pt x="267210" y="162130"/>
                  </a:cubicBezTo>
                  <a:cubicBezTo>
                    <a:pt x="225349" y="192031"/>
                    <a:pt x="180165" y="216616"/>
                    <a:pt x="134317" y="239873"/>
                  </a:cubicBezTo>
                  <a:cubicBezTo>
                    <a:pt x="115047" y="249840"/>
                    <a:pt x="99764" y="249840"/>
                    <a:pt x="85146" y="231235"/>
                  </a:cubicBezTo>
                  <a:cubicBezTo>
                    <a:pt x="73186" y="215952"/>
                    <a:pt x="59896" y="201334"/>
                    <a:pt x="46607" y="186715"/>
                  </a:cubicBezTo>
                  <a:cubicBezTo>
                    <a:pt x="31324" y="169439"/>
                    <a:pt x="23350" y="149505"/>
                    <a:pt x="25344" y="125584"/>
                  </a:cubicBezTo>
                  <a:cubicBezTo>
                    <a:pt x="27337" y="104321"/>
                    <a:pt x="21357" y="86381"/>
                    <a:pt x="8068" y="69105"/>
                  </a:cubicBezTo>
                  <a:cubicBezTo>
                    <a:pt x="-9208" y="47177"/>
                    <a:pt x="6739" y="23256"/>
                    <a:pt x="6075" y="0"/>
                  </a:cubicBezTo>
                  <a:cubicBezTo>
                    <a:pt x="13383" y="7309"/>
                    <a:pt x="22686" y="9967"/>
                    <a:pt x="27337" y="17941"/>
                  </a:cubicBezTo>
                  <a:close/>
                </a:path>
              </a:pathLst>
            </a:custGeom>
            <a:solidFill>
              <a:srgbClr val="995845"/>
            </a:solidFill>
            <a:ln w="6637" cap="flat">
              <a:noFill/>
              <a:prstDash val="solid"/>
              <a:miter/>
            </a:ln>
          </p:spPr>
          <p:txBody>
            <a:bodyPr rtlCol="0" anchor="ctr"/>
            <a:lstStyle/>
            <a:p>
              <a:endParaRPr lang="en-US"/>
            </a:p>
          </p:txBody>
        </p:sp>
        <p:sp>
          <p:nvSpPr>
            <p:cNvPr id="8" name="Freeform: Shape 22">
              <a:extLst>
                <a:ext uri="{FF2B5EF4-FFF2-40B4-BE49-F238E27FC236}">
                  <a16:creationId xmlns:a16="http://schemas.microsoft.com/office/drawing/2014/main" id="{6D6D9BA4-EF33-4124-B9B2-8A40B9F636B8}"/>
                </a:ext>
              </a:extLst>
            </p:cNvPr>
            <p:cNvSpPr/>
            <p:nvPr/>
          </p:nvSpPr>
          <p:spPr>
            <a:xfrm>
              <a:off x="2335884" y="5593484"/>
              <a:ext cx="6645" cy="6645"/>
            </a:xfrm>
            <a:custGeom>
              <a:avLst/>
              <a:gdLst>
                <a:gd name="connsiteX0" fmla="*/ 166 w 0"/>
                <a:gd name="connsiteY0" fmla="*/ 5980 h 0"/>
                <a:gd name="connsiteX1" fmla="*/ 4153 w 0"/>
                <a:gd name="connsiteY1" fmla="*/ 0 h 0"/>
                <a:gd name="connsiteX2" fmla="*/ 166 w 0"/>
                <a:gd name="connsiteY2" fmla="*/ 5980 h 0"/>
              </a:gdLst>
              <a:ahLst/>
              <a:cxnLst>
                <a:cxn ang="0">
                  <a:pos x="connsiteX0" y="connsiteY0"/>
                </a:cxn>
                <a:cxn ang="0">
                  <a:pos x="connsiteX1" y="connsiteY1"/>
                </a:cxn>
                <a:cxn ang="0">
                  <a:pos x="connsiteX2" y="connsiteY2"/>
                </a:cxn>
              </a:cxnLst>
              <a:rect l="l" t="t" r="r" b="b"/>
              <a:pathLst>
                <a:path>
                  <a:moveTo>
                    <a:pt x="166" y="5980"/>
                  </a:moveTo>
                  <a:cubicBezTo>
                    <a:pt x="-498" y="2658"/>
                    <a:pt x="831" y="665"/>
                    <a:pt x="4153" y="0"/>
                  </a:cubicBezTo>
                  <a:cubicBezTo>
                    <a:pt x="2824" y="1329"/>
                    <a:pt x="1495" y="3987"/>
                    <a:pt x="166" y="5980"/>
                  </a:cubicBezTo>
                  <a:close/>
                </a:path>
              </a:pathLst>
            </a:custGeom>
            <a:solidFill>
              <a:srgbClr val="995845"/>
            </a:solidFill>
            <a:ln w="6637" cap="flat">
              <a:noFill/>
              <a:prstDash val="solid"/>
              <a:miter/>
            </a:ln>
          </p:spPr>
          <p:txBody>
            <a:bodyPr rtlCol="0" anchor="ctr"/>
            <a:lstStyle/>
            <a:p>
              <a:endParaRPr lang="en-US"/>
            </a:p>
          </p:txBody>
        </p:sp>
        <p:sp>
          <p:nvSpPr>
            <p:cNvPr id="9" name="Freeform: Shape 25">
              <a:extLst>
                <a:ext uri="{FF2B5EF4-FFF2-40B4-BE49-F238E27FC236}">
                  <a16:creationId xmlns:a16="http://schemas.microsoft.com/office/drawing/2014/main" id="{AF175FA8-D053-4C0E-83E8-DF202DE5FF5F}"/>
                </a:ext>
              </a:extLst>
            </p:cNvPr>
            <p:cNvSpPr/>
            <p:nvPr/>
          </p:nvSpPr>
          <p:spPr>
            <a:xfrm>
              <a:off x="1771380" y="392036"/>
              <a:ext cx="6645" cy="6645"/>
            </a:xfrm>
            <a:custGeom>
              <a:avLst/>
              <a:gdLst>
                <a:gd name="connsiteX0" fmla="*/ 1993 w 0"/>
                <a:gd name="connsiteY0" fmla="*/ 0 h 0"/>
                <a:gd name="connsiteX1" fmla="*/ 3987 w 0"/>
                <a:gd name="connsiteY1" fmla="*/ 664 h 0"/>
                <a:gd name="connsiteX2" fmla="*/ 1329 w 0"/>
                <a:gd name="connsiteY2" fmla="*/ 2658 h 0"/>
                <a:gd name="connsiteX3" fmla="*/ 0 w 0"/>
                <a:gd name="connsiteY3" fmla="*/ 664 h 0"/>
                <a:gd name="connsiteX4" fmla="*/ 1993 w 0"/>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1993" y="0"/>
                  </a:moveTo>
                  <a:cubicBezTo>
                    <a:pt x="2658" y="0"/>
                    <a:pt x="3322" y="664"/>
                    <a:pt x="3987" y="664"/>
                  </a:cubicBezTo>
                  <a:cubicBezTo>
                    <a:pt x="3322" y="1329"/>
                    <a:pt x="1993" y="1993"/>
                    <a:pt x="1329" y="2658"/>
                  </a:cubicBezTo>
                  <a:cubicBezTo>
                    <a:pt x="664" y="1993"/>
                    <a:pt x="664" y="1329"/>
                    <a:pt x="0" y="664"/>
                  </a:cubicBezTo>
                  <a:cubicBezTo>
                    <a:pt x="664" y="664"/>
                    <a:pt x="1329" y="664"/>
                    <a:pt x="1993" y="0"/>
                  </a:cubicBezTo>
                  <a:close/>
                </a:path>
              </a:pathLst>
            </a:custGeom>
            <a:solidFill>
              <a:srgbClr val="EF9A4B"/>
            </a:solidFill>
            <a:ln w="6637" cap="flat">
              <a:noFill/>
              <a:prstDash val="solid"/>
              <a:miter/>
            </a:ln>
          </p:spPr>
          <p:txBody>
            <a:bodyPr rtlCol="0" anchor="ctr"/>
            <a:lstStyle/>
            <a:p>
              <a:endParaRPr lang="en-US"/>
            </a:p>
          </p:txBody>
        </p:sp>
        <p:sp>
          <p:nvSpPr>
            <p:cNvPr id="10" name="Freeform: Shape 30">
              <a:extLst>
                <a:ext uri="{FF2B5EF4-FFF2-40B4-BE49-F238E27FC236}">
                  <a16:creationId xmlns:a16="http://schemas.microsoft.com/office/drawing/2014/main" id="{8BEAE273-1DE1-4030-9D6C-A16F66581DD1}"/>
                </a:ext>
              </a:extLst>
            </p:cNvPr>
            <p:cNvSpPr/>
            <p:nvPr/>
          </p:nvSpPr>
          <p:spPr>
            <a:xfrm>
              <a:off x="1439146" y="596692"/>
              <a:ext cx="6645" cy="6645"/>
            </a:xfrm>
            <a:custGeom>
              <a:avLst/>
              <a:gdLst>
                <a:gd name="connsiteX0" fmla="*/ 1993 w 0"/>
                <a:gd name="connsiteY0" fmla="*/ 3322 h 0"/>
                <a:gd name="connsiteX1" fmla="*/ 0 w 0"/>
                <a:gd name="connsiteY1" fmla="*/ 0 h 0"/>
                <a:gd name="connsiteX2" fmla="*/ 3322 w 0"/>
                <a:gd name="connsiteY2" fmla="*/ 1993 h 0"/>
                <a:gd name="connsiteX3" fmla="*/ 1993 w 0"/>
                <a:gd name="connsiteY3" fmla="*/ 3322 h 0"/>
              </a:gdLst>
              <a:ahLst/>
              <a:cxnLst>
                <a:cxn ang="0">
                  <a:pos x="connsiteX0" y="connsiteY0"/>
                </a:cxn>
                <a:cxn ang="0">
                  <a:pos x="connsiteX1" y="connsiteY1"/>
                </a:cxn>
                <a:cxn ang="0">
                  <a:pos x="connsiteX2" y="connsiteY2"/>
                </a:cxn>
                <a:cxn ang="0">
                  <a:pos x="connsiteX3" y="connsiteY3"/>
                </a:cxn>
              </a:cxnLst>
              <a:rect l="l" t="t" r="r" b="b"/>
              <a:pathLst>
                <a:path>
                  <a:moveTo>
                    <a:pt x="1993" y="3322"/>
                  </a:moveTo>
                  <a:cubicBezTo>
                    <a:pt x="1329" y="1993"/>
                    <a:pt x="664" y="1329"/>
                    <a:pt x="0" y="0"/>
                  </a:cubicBezTo>
                  <a:cubicBezTo>
                    <a:pt x="1329" y="664"/>
                    <a:pt x="2658" y="1329"/>
                    <a:pt x="3322" y="1993"/>
                  </a:cubicBezTo>
                  <a:cubicBezTo>
                    <a:pt x="3322" y="1993"/>
                    <a:pt x="1993" y="3322"/>
                    <a:pt x="1993" y="3322"/>
                  </a:cubicBezTo>
                  <a:close/>
                </a:path>
              </a:pathLst>
            </a:custGeom>
            <a:solidFill>
              <a:srgbClr val="CD631B"/>
            </a:solidFill>
            <a:ln w="6637" cap="flat">
              <a:noFill/>
              <a:prstDash val="solid"/>
              <a:miter/>
            </a:ln>
          </p:spPr>
          <p:txBody>
            <a:bodyPr rtlCol="0" anchor="ctr"/>
            <a:lstStyle/>
            <a:p>
              <a:endParaRPr lang="en-US"/>
            </a:p>
          </p:txBody>
        </p:sp>
        <p:sp>
          <p:nvSpPr>
            <p:cNvPr id="11" name="Freeform: Shape 31">
              <a:extLst>
                <a:ext uri="{FF2B5EF4-FFF2-40B4-BE49-F238E27FC236}">
                  <a16:creationId xmlns:a16="http://schemas.microsoft.com/office/drawing/2014/main" id="{0959A4AF-DBCB-4CF6-B7C7-84BA12D1E339}"/>
                </a:ext>
              </a:extLst>
            </p:cNvPr>
            <p:cNvSpPr/>
            <p:nvPr/>
          </p:nvSpPr>
          <p:spPr>
            <a:xfrm>
              <a:off x="3207958" y="1212653"/>
              <a:ext cx="6645" cy="6645"/>
            </a:xfrm>
            <a:custGeom>
              <a:avLst/>
              <a:gdLst>
                <a:gd name="connsiteX0" fmla="*/ 0 w 0"/>
                <a:gd name="connsiteY0" fmla="*/ 1993 h 0"/>
                <a:gd name="connsiteX1" fmla="*/ 2658 w 0"/>
                <a:gd name="connsiteY1" fmla="*/ 0 h 0"/>
                <a:gd name="connsiteX2" fmla="*/ 665 w 0"/>
                <a:gd name="connsiteY2" fmla="*/ 2658 h 0"/>
                <a:gd name="connsiteX3" fmla="*/ 0 w 0"/>
                <a:gd name="connsiteY3" fmla="*/ 1993 h 0"/>
              </a:gdLst>
              <a:ahLst/>
              <a:cxnLst>
                <a:cxn ang="0">
                  <a:pos x="connsiteX0" y="connsiteY0"/>
                </a:cxn>
                <a:cxn ang="0">
                  <a:pos x="connsiteX1" y="connsiteY1"/>
                </a:cxn>
                <a:cxn ang="0">
                  <a:pos x="connsiteX2" y="connsiteY2"/>
                </a:cxn>
                <a:cxn ang="0">
                  <a:pos x="connsiteX3" y="connsiteY3"/>
                </a:cxn>
              </a:cxnLst>
              <a:rect l="l" t="t" r="r" b="b"/>
              <a:pathLst>
                <a:path>
                  <a:moveTo>
                    <a:pt x="0" y="1993"/>
                  </a:moveTo>
                  <a:cubicBezTo>
                    <a:pt x="665" y="1329"/>
                    <a:pt x="1993" y="665"/>
                    <a:pt x="2658" y="0"/>
                  </a:cubicBezTo>
                  <a:cubicBezTo>
                    <a:pt x="1993" y="665"/>
                    <a:pt x="1329" y="1993"/>
                    <a:pt x="665" y="2658"/>
                  </a:cubicBezTo>
                  <a:cubicBezTo>
                    <a:pt x="665" y="2658"/>
                    <a:pt x="0" y="1993"/>
                    <a:pt x="0" y="1993"/>
                  </a:cubicBezTo>
                  <a:close/>
                </a:path>
              </a:pathLst>
            </a:custGeom>
            <a:solidFill>
              <a:srgbClr val="EF9A4B"/>
            </a:solidFill>
            <a:ln w="6637" cap="flat">
              <a:noFill/>
              <a:prstDash val="solid"/>
              <a:miter/>
            </a:ln>
          </p:spPr>
          <p:txBody>
            <a:bodyPr rtlCol="0" anchor="ctr"/>
            <a:lstStyle/>
            <a:p>
              <a:endParaRPr lang="en-US"/>
            </a:p>
          </p:txBody>
        </p:sp>
        <p:sp>
          <p:nvSpPr>
            <p:cNvPr id="12" name="Freeform: Shape 33">
              <a:extLst>
                <a:ext uri="{FF2B5EF4-FFF2-40B4-BE49-F238E27FC236}">
                  <a16:creationId xmlns:a16="http://schemas.microsoft.com/office/drawing/2014/main" id="{4F1A7E76-AE24-49FB-917A-3A45DFC3EBE4}"/>
                </a:ext>
              </a:extLst>
            </p:cNvPr>
            <p:cNvSpPr/>
            <p:nvPr/>
          </p:nvSpPr>
          <p:spPr>
            <a:xfrm>
              <a:off x="3046326" y="215677"/>
              <a:ext cx="6645" cy="6645"/>
            </a:xfrm>
            <a:custGeom>
              <a:avLst/>
              <a:gdLst>
                <a:gd name="connsiteX0" fmla="*/ 3489 w 0"/>
                <a:gd name="connsiteY0" fmla="*/ 940 h 0"/>
                <a:gd name="connsiteX1" fmla="*/ 3489 w 0"/>
                <a:gd name="connsiteY1" fmla="*/ 2269 h 0"/>
                <a:gd name="connsiteX2" fmla="*/ 1495 w 0"/>
                <a:gd name="connsiteY2" fmla="*/ 2933 h 0"/>
                <a:gd name="connsiteX3" fmla="*/ 1495 w 0"/>
                <a:gd name="connsiteY3" fmla="*/ 275 h 0"/>
                <a:gd name="connsiteX4" fmla="*/ 3489 w 0"/>
                <a:gd name="connsiteY4" fmla="*/ 94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3489" y="940"/>
                  </a:moveTo>
                  <a:cubicBezTo>
                    <a:pt x="3489" y="1604"/>
                    <a:pt x="3489" y="2269"/>
                    <a:pt x="3489" y="2269"/>
                  </a:cubicBezTo>
                  <a:cubicBezTo>
                    <a:pt x="2824" y="2933"/>
                    <a:pt x="2159" y="2933"/>
                    <a:pt x="1495" y="2933"/>
                  </a:cubicBezTo>
                  <a:cubicBezTo>
                    <a:pt x="-498" y="1604"/>
                    <a:pt x="-498" y="940"/>
                    <a:pt x="1495" y="275"/>
                  </a:cubicBezTo>
                  <a:cubicBezTo>
                    <a:pt x="1495" y="-389"/>
                    <a:pt x="2824" y="275"/>
                    <a:pt x="3489" y="940"/>
                  </a:cubicBezTo>
                  <a:close/>
                </a:path>
              </a:pathLst>
            </a:custGeom>
            <a:solidFill>
              <a:srgbClr val="CD631B"/>
            </a:solidFill>
            <a:ln w="6637" cap="flat">
              <a:noFill/>
              <a:prstDash val="solid"/>
              <a:miter/>
            </a:ln>
          </p:spPr>
          <p:txBody>
            <a:bodyPr rtlCol="0" anchor="ctr"/>
            <a:lstStyle/>
            <a:p>
              <a:endParaRPr lang="en-US"/>
            </a:p>
          </p:txBody>
        </p:sp>
        <p:sp>
          <p:nvSpPr>
            <p:cNvPr id="13" name="Freeform: Shape 182">
              <a:extLst>
                <a:ext uri="{FF2B5EF4-FFF2-40B4-BE49-F238E27FC236}">
                  <a16:creationId xmlns:a16="http://schemas.microsoft.com/office/drawing/2014/main" id="{6F501B93-0979-466F-A726-659F504318ED}"/>
                </a:ext>
              </a:extLst>
            </p:cNvPr>
            <p:cNvSpPr/>
            <p:nvPr/>
          </p:nvSpPr>
          <p:spPr>
            <a:xfrm>
              <a:off x="1737403" y="4012052"/>
              <a:ext cx="713118" cy="2637326"/>
            </a:xfrm>
            <a:custGeom>
              <a:avLst/>
              <a:gdLst>
                <a:gd name="connsiteX0" fmla="*/ 72107 w 713118"/>
                <a:gd name="connsiteY0" fmla="*/ 2316444 h 2637326"/>
                <a:gd name="connsiteX1" fmla="*/ 73054 w 713118"/>
                <a:gd name="connsiteY1" fmla="*/ 2336040 h 2637326"/>
                <a:gd name="connsiteX2" fmla="*/ 73685 w 713118"/>
                <a:gd name="connsiteY2" fmla="*/ 2346697 h 2637326"/>
                <a:gd name="connsiteX3" fmla="*/ 73685 w 713118"/>
                <a:gd name="connsiteY3" fmla="*/ 2339551 h 2637326"/>
                <a:gd name="connsiteX4" fmla="*/ 72639 w 713118"/>
                <a:gd name="connsiteY4" fmla="*/ 2317912 h 2637326"/>
                <a:gd name="connsiteX5" fmla="*/ 175111 w 713118"/>
                <a:gd name="connsiteY5" fmla="*/ 1488940 h 2637326"/>
                <a:gd name="connsiteX6" fmla="*/ 174488 w 713118"/>
                <a:gd name="connsiteY6" fmla="*/ 1489018 h 2637326"/>
                <a:gd name="connsiteX7" fmla="*/ 186059 w 713118"/>
                <a:gd name="connsiteY7" fmla="*/ 1513125 h 2637326"/>
                <a:gd name="connsiteX8" fmla="*/ 202006 w 713118"/>
                <a:gd name="connsiteY8" fmla="*/ 1536049 h 2637326"/>
                <a:gd name="connsiteX9" fmla="*/ 202368 w 713118"/>
                <a:gd name="connsiteY9" fmla="*/ 1536471 h 2637326"/>
                <a:gd name="connsiteX10" fmla="*/ 217161 w 713118"/>
                <a:gd name="connsiteY10" fmla="*/ 1520385 h 2637326"/>
                <a:gd name="connsiteX11" fmla="*/ 217324 w 713118"/>
                <a:gd name="connsiteY11" fmla="*/ 1520117 h 2637326"/>
                <a:gd name="connsiteX12" fmla="*/ 202672 w 713118"/>
                <a:gd name="connsiteY12" fmla="*/ 1536049 h 2637326"/>
                <a:gd name="connsiteX13" fmla="*/ 186724 w 713118"/>
                <a:gd name="connsiteY13" fmla="*/ 1513374 h 2637326"/>
                <a:gd name="connsiteX14" fmla="*/ 121102 w 713118"/>
                <a:gd name="connsiteY14" fmla="*/ 1301707 h 2637326"/>
                <a:gd name="connsiteX15" fmla="*/ 125925 w 713118"/>
                <a:gd name="connsiteY15" fmla="*/ 1327988 h 2637326"/>
                <a:gd name="connsiteX16" fmla="*/ 132901 w 713118"/>
                <a:gd name="connsiteY16" fmla="*/ 1354649 h 2637326"/>
                <a:gd name="connsiteX17" fmla="*/ 123599 w 713118"/>
                <a:gd name="connsiteY17" fmla="*/ 1371260 h 2637326"/>
                <a:gd name="connsiteX18" fmla="*/ 123625 w 713118"/>
                <a:gd name="connsiteY18" fmla="*/ 1371350 h 2637326"/>
                <a:gd name="connsiteX19" fmla="*/ 124467 w 713118"/>
                <a:gd name="connsiteY19" fmla="*/ 1362076 h 2637326"/>
                <a:gd name="connsiteX20" fmla="*/ 132856 w 713118"/>
                <a:gd name="connsiteY20" fmla="*/ 1355514 h 2637326"/>
                <a:gd name="connsiteX21" fmla="*/ 160099 w 713118"/>
                <a:gd name="connsiteY21" fmla="*/ 1328935 h 2637326"/>
                <a:gd name="connsiteX22" fmla="*/ 159858 w 713118"/>
                <a:gd name="connsiteY22" fmla="*/ 1328442 h 2637326"/>
                <a:gd name="connsiteX23" fmla="*/ 153998 w 713118"/>
                <a:gd name="connsiteY23" fmla="*/ 1349666 h 2637326"/>
                <a:gd name="connsiteX24" fmla="*/ 132901 w 713118"/>
                <a:gd name="connsiteY24" fmla="*/ 1353985 h 2637326"/>
                <a:gd name="connsiteX25" fmla="*/ 125924 w 713118"/>
                <a:gd name="connsiteY25" fmla="*/ 1327323 h 2637326"/>
                <a:gd name="connsiteX26" fmla="*/ 121226 w 713118"/>
                <a:gd name="connsiteY26" fmla="*/ 1301716 h 2637326"/>
                <a:gd name="connsiteX27" fmla="*/ 120307 w 713118"/>
                <a:gd name="connsiteY27" fmla="*/ 1164371 h 2637326"/>
                <a:gd name="connsiteX28" fmla="*/ 107901 w 713118"/>
                <a:gd name="connsiteY28" fmla="*/ 1172668 h 2637326"/>
                <a:gd name="connsiteX29" fmla="*/ 90376 w 713118"/>
                <a:gd name="connsiteY29" fmla="*/ 1171920 h 2637326"/>
                <a:gd name="connsiteX30" fmla="*/ 88886 w 713118"/>
                <a:gd name="connsiteY30" fmla="*/ 1182609 h 2637326"/>
                <a:gd name="connsiteX31" fmla="*/ 90330 w 713118"/>
                <a:gd name="connsiteY31" fmla="*/ 1172786 h 2637326"/>
                <a:gd name="connsiteX32" fmla="*/ 120231 w 713118"/>
                <a:gd name="connsiteY32" fmla="*/ 1164812 h 2637326"/>
                <a:gd name="connsiteX33" fmla="*/ 83167 w 713118"/>
                <a:gd name="connsiteY33" fmla="*/ 1114398 h 2637326"/>
                <a:gd name="connsiteX34" fmla="*/ 85718 w 713118"/>
                <a:gd name="connsiteY34" fmla="*/ 1138424 h 2637326"/>
                <a:gd name="connsiteX35" fmla="*/ 83838 w 713118"/>
                <a:gd name="connsiteY35" fmla="*/ 1114789 h 2637326"/>
                <a:gd name="connsiteX36" fmla="*/ 238516 w 713118"/>
                <a:gd name="connsiteY36" fmla="*/ 643177 h 2637326"/>
                <a:gd name="connsiteX37" fmla="*/ 217953 w 713118"/>
                <a:gd name="connsiteY37" fmla="*/ 651643 h 2637326"/>
                <a:gd name="connsiteX38" fmla="*/ 182487 w 713118"/>
                <a:gd name="connsiteY38" fmla="*/ 666677 h 2637326"/>
                <a:gd name="connsiteX39" fmla="*/ 182011 w 713118"/>
                <a:gd name="connsiteY39" fmla="*/ 667543 h 2637326"/>
                <a:gd name="connsiteX40" fmla="*/ 215915 w 713118"/>
                <a:gd name="connsiteY40" fmla="*/ 653172 h 2637326"/>
                <a:gd name="connsiteX41" fmla="*/ 238507 w 713118"/>
                <a:gd name="connsiteY41" fmla="*/ 643870 h 2637326"/>
                <a:gd name="connsiteX42" fmla="*/ 393327 w 713118"/>
                <a:gd name="connsiteY42" fmla="*/ 0 h 2637326"/>
                <a:gd name="connsiteX43" fmla="*/ 474392 w 713118"/>
                <a:gd name="connsiteY43" fmla="*/ 665 h 2637326"/>
                <a:gd name="connsiteX44" fmla="*/ 495655 w 713118"/>
                <a:gd name="connsiteY44" fmla="*/ 2658 h 2637326"/>
                <a:gd name="connsiteX45" fmla="*/ 524227 w 713118"/>
                <a:gd name="connsiteY45" fmla="*/ 35881 h 2637326"/>
                <a:gd name="connsiteX46" fmla="*/ 532866 w 713118"/>
                <a:gd name="connsiteY46" fmla="*/ 63124 h 2637326"/>
                <a:gd name="connsiteX47" fmla="*/ 554793 w 713118"/>
                <a:gd name="connsiteY47" fmla="*/ 54486 h 2637326"/>
                <a:gd name="connsiteX48" fmla="*/ 577385 w 713118"/>
                <a:gd name="connsiteY48" fmla="*/ 56480 h 2637326"/>
                <a:gd name="connsiteX49" fmla="*/ 626555 w 713118"/>
                <a:gd name="connsiteY49" fmla="*/ 128242 h 2637326"/>
                <a:gd name="connsiteX50" fmla="*/ 645825 w 713118"/>
                <a:gd name="connsiteY50" fmla="*/ 241201 h 2637326"/>
                <a:gd name="connsiteX51" fmla="*/ 625891 w 713118"/>
                <a:gd name="connsiteY51" fmla="*/ 265123 h 2637326"/>
                <a:gd name="connsiteX52" fmla="*/ 604628 w 713118"/>
                <a:gd name="connsiteY52" fmla="*/ 283063 h 2637326"/>
                <a:gd name="connsiteX53" fmla="*/ 625226 w 713118"/>
                <a:gd name="connsiteY53" fmla="*/ 301668 h 2637326"/>
                <a:gd name="connsiteX54" fmla="*/ 648483 w 713118"/>
                <a:gd name="connsiteY54" fmla="*/ 325589 h 2637326"/>
                <a:gd name="connsiteX55" fmla="*/ 625891 w 713118"/>
                <a:gd name="connsiteY55" fmla="*/ 445858 h 2637326"/>
                <a:gd name="connsiteX56" fmla="*/ 586023 w 713118"/>
                <a:gd name="connsiteY56" fmla="*/ 473766 h 2637326"/>
                <a:gd name="connsiteX57" fmla="*/ 563431 w 713118"/>
                <a:gd name="connsiteY57" fmla="*/ 476424 h 2637326"/>
                <a:gd name="connsiteX58" fmla="*/ 571405 w 713118"/>
                <a:gd name="connsiteY58" fmla="*/ 488384 h 2637326"/>
                <a:gd name="connsiteX59" fmla="*/ 579378 w 713118"/>
                <a:gd name="connsiteY59" fmla="*/ 520943 h 2637326"/>
                <a:gd name="connsiteX60" fmla="*/ 531537 w 713118"/>
                <a:gd name="connsiteY60" fmla="*/ 648521 h 2637326"/>
                <a:gd name="connsiteX61" fmla="*/ 538846 w 713118"/>
                <a:gd name="connsiteY61" fmla="*/ 763474 h 2637326"/>
                <a:gd name="connsiteX62" fmla="*/ 530208 w 713118"/>
                <a:gd name="connsiteY62" fmla="*/ 802013 h 2637326"/>
                <a:gd name="connsiteX63" fmla="*/ 531537 w 713118"/>
                <a:gd name="connsiteY63" fmla="*/ 819289 h 2637326"/>
                <a:gd name="connsiteX64" fmla="*/ 613266 w 713118"/>
                <a:gd name="connsiteY64" fmla="*/ 883078 h 2637326"/>
                <a:gd name="connsiteX65" fmla="*/ 649147 w 713118"/>
                <a:gd name="connsiteY65" fmla="*/ 974774 h 2637326"/>
                <a:gd name="connsiteX66" fmla="*/ 674397 w 713118"/>
                <a:gd name="connsiteY66" fmla="*/ 1013313 h 2637326"/>
                <a:gd name="connsiteX67" fmla="*/ 688351 w 713118"/>
                <a:gd name="connsiteY67" fmla="*/ 1029925 h 2637326"/>
                <a:gd name="connsiteX68" fmla="*/ 708285 w 713118"/>
                <a:gd name="connsiteY68" fmla="*/ 1093714 h 2637326"/>
                <a:gd name="connsiteX69" fmla="*/ 700311 w 713118"/>
                <a:gd name="connsiteY69" fmla="*/ 1128266 h 2637326"/>
                <a:gd name="connsiteX70" fmla="*/ 703634 w 713118"/>
                <a:gd name="connsiteY70" fmla="*/ 1163483 h 2637326"/>
                <a:gd name="connsiteX71" fmla="*/ 711607 w 713118"/>
                <a:gd name="connsiteY71" fmla="*/ 1184746 h 2637326"/>
                <a:gd name="connsiteX72" fmla="*/ 711607 w 713118"/>
                <a:gd name="connsiteY72" fmla="*/ 1272456 h 2637326"/>
                <a:gd name="connsiteX73" fmla="*/ 691009 w 713118"/>
                <a:gd name="connsiteY73" fmla="*/ 1300363 h 2637326"/>
                <a:gd name="connsiteX74" fmla="*/ 686357 w 713118"/>
                <a:gd name="connsiteY74" fmla="*/ 1340231 h 2637326"/>
                <a:gd name="connsiteX75" fmla="*/ 699647 w 713118"/>
                <a:gd name="connsiteY75" fmla="*/ 1366810 h 2637326"/>
                <a:gd name="connsiteX76" fmla="*/ 624562 w 713118"/>
                <a:gd name="connsiteY76" fmla="*/ 1546880 h 2637326"/>
                <a:gd name="connsiteX77" fmla="*/ 601306 w 713118"/>
                <a:gd name="connsiteY77" fmla="*/ 1578775 h 2637326"/>
                <a:gd name="connsiteX78" fmla="*/ 597319 w 713118"/>
                <a:gd name="connsiteY78" fmla="*/ 1584755 h 2637326"/>
                <a:gd name="connsiteX79" fmla="*/ 437182 w 713118"/>
                <a:gd name="connsiteY79" fmla="*/ 1682432 h 2637326"/>
                <a:gd name="connsiteX80" fmla="*/ 376716 w 713118"/>
                <a:gd name="connsiteY80" fmla="*/ 1682432 h 2637326"/>
                <a:gd name="connsiteX81" fmla="*/ 322219 w 713118"/>
                <a:gd name="connsiteY81" fmla="*/ 1659041 h 2637326"/>
                <a:gd name="connsiteX82" fmla="*/ 296823 w 713118"/>
                <a:gd name="connsiteY82" fmla="*/ 1639516 h 2637326"/>
                <a:gd name="connsiteX83" fmla="*/ 287466 w 713118"/>
                <a:gd name="connsiteY83" fmla="*/ 1637569 h 2637326"/>
                <a:gd name="connsiteX84" fmla="*/ 267539 w 713118"/>
                <a:gd name="connsiteY84" fmla="*/ 1620260 h 2637326"/>
                <a:gd name="connsiteX85" fmla="*/ 230874 w 713118"/>
                <a:gd name="connsiteY85" fmla="*/ 1724474 h 2637326"/>
                <a:gd name="connsiteX86" fmla="*/ 231197 w 713118"/>
                <a:gd name="connsiteY86" fmla="*/ 1724756 h 2637326"/>
                <a:gd name="connsiteX87" fmla="*/ 229379 w 713118"/>
                <a:gd name="connsiteY87" fmla="*/ 1731315 h 2637326"/>
                <a:gd name="connsiteX88" fmla="*/ 226372 w 713118"/>
                <a:gd name="connsiteY88" fmla="*/ 1731421 h 2637326"/>
                <a:gd name="connsiteX89" fmla="*/ 226372 w 713118"/>
                <a:gd name="connsiteY89" fmla="*/ 1732082 h 2637326"/>
                <a:gd name="connsiteX90" fmla="*/ 226372 w 713118"/>
                <a:gd name="connsiteY90" fmla="*/ 1752171 h 2637326"/>
                <a:gd name="connsiteX91" fmla="*/ 205733 w 713118"/>
                <a:gd name="connsiteY91" fmla="*/ 1795935 h 2637326"/>
                <a:gd name="connsiteX92" fmla="*/ 208616 w 713118"/>
                <a:gd name="connsiteY92" fmla="*/ 1793620 h 2637326"/>
                <a:gd name="connsiteX93" fmla="*/ 200298 w 713118"/>
                <a:gd name="connsiteY93" fmla="*/ 1817264 h 2637326"/>
                <a:gd name="connsiteX94" fmla="*/ 198472 w 713118"/>
                <a:gd name="connsiteY94" fmla="*/ 1818729 h 2637326"/>
                <a:gd name="connsiteX95" fmla="*/ 171395 w 713118"/>
                <a:gd name="connsiteY95" fmla="*/ 1855192 h 2637326"/>
                <a:gd name="connsiteX96" fmla="*/ 167377 w 713118"/>
                <a:gd name="connsiteY96" fmla="*/ 1853956 h 2637326"/>
                <a:gd name="connsiteX97" fmla="*/ 157874 w 713118"/>
                <a:gd name="connsiteY97" fmla="*/ 1882465 h 2637326"/>
                <a:gd name="connsiteX98" fmla="*/ 143665 w 713118"/>
                <a:gd name="connsiteY98" fmla="*/ 2098328 h 2637326"/>
                <a:gd name="connsiteX99" fmla="*/ 193739 w 713118"/>
                <a:gd name="connsiteY99" fmla="*/ 2148402 h 2637326"/>
                <a:gd name="connsiteX100" fmla="*/ 403512 w 713118"/>
                <a:gd name="connsiteY100" fmla="*/ 2195094 h 2637326"/>
                <a:gd name="connsiteX101" fmla="*/ 476594 w 713118"/>
                <a:gd name="connsiteY101" fmla="*/ 2149080 h 2637326"/>
                <a:gd name="connsiteX102" fmla="*/ 486744 w 713118"/>
                <a:gd name="connsiteY102" fmla="*/ 2130132 h 2637326"/>
                <a:gd name="connsiteX103" fmla="*/ 509075 w 713118"/>
                <a:gd name="connsiteY103" fmla="*/ 2111861 h 2637326"/>
                <a:gd name="connsiteX104" fmla="*/ 514488 w 713118"/>
                <a:gd name="connsiteY104" fmla="*/ 2138929 h 2637326"/>
                <a:gd name="connsiteX105" fmla="*/ 507044 w 713118"/>
                <a:gd name="connsiteY105" fmla="*/ 2227575 h 2637326"/>
                <a:gd name="connsiteX106" fmla="*/ 504918 w 713118"/>
                <a:gd name="connsiteY106" fmla="*/ 2227213 h 2637326"/>
                <a:gd name="connsiteX107" fmla="*/ 504294 w 713118"/>
                <a:gd name="connsiteY107" fmla="*/ 2288426 h 2637326"/>
                <a:gd name="connsiteX108" fmla="*/ 495656 w 713118"/>
                <a:gd name="connsiteY108" fmla="*/ 2318991 h 2637326"/>
                <a:gd name="connsiteX109" fmla="*/ 452466 w 713118"/>
                <a:gd name="connsiteY109" fmla="*/ 2475806 h 2637326"/>
                <a:gd name="connsiteX110" fmla="*/ 445821 w 713118"/>
                <a:gd name="connsiteY110" fmla="*/ 2511687 h 2637326"/>
                <a:gd name="connsiteX111" fmla="*/ 444485 w 713118"/>
                <a:gd name="connsiteY111" fmla="*/ 2512173 h 2637326"/>
                <a:gd name="connsiteX112" fmla="*/ 437411 w 713118"/>
                <a:gd name="connsiteY112" fmla="*/ 2561721 h 2637326"/>
                <a:gd name="connsiteX113" fmla="*/ 308276 w 713118"/>
                <a:gd name="connsiteY113" fmla="*/ 2636380 h 2637326"/>
                <a:gd name="connsiteX114" fmla="*/ 140830 w 713118"/>
                <a:gd name="connsiteY114" fmla="*/ 2619103 h 2637326"/>
                <a:gd name="connsiteX115" fmla="*/ 35844 w 713118"/>
                <a:gd name="connsiteY115" fmla="*/ 2564617 h 2637326"/>
                <a:gd name="connsiteX116" fmla="*/ 25877 w 713118"/>
                <a:gd name="connsiteY116" fmla="*/ 2528071 h 2637326"/>
                <a:gd name="connsiteX117" fmla="*/ 45811 w 713118"/>
                <a:gd name="connsiteY117" fmla="*/ 2341356 h 2637326"/>
                <a:gd name="connsiteX118" fmla="*/ 64416 w 713118"/>
                <a:gd name="connsiteY118" fmla="*/ 2292850 h 2637326"/>
                <a:gd name="connsiteX119" fmla="*/ 65133 w 713118"/>
                <a:gd name="connsiteY119" fmla="*/ 2294828 h 2637326"/>
                <a:gd name="connsiteX120" fmla="*/ 66742 w 713118"/>
                <a:gd name="connsiteY120" fmla="*/ 2225551 h 2637326"/>
                <a:gd name="connsiteX121" fmla="*/ 58436 w 713118"/>
                <a:gd name="connsiteY121" fmla="*/ 2153539 h 2637326"/>
                <a:gd name="connsiteX122" fmla="*/ 58443 w 713118"/>
                <a:gd name="connsiteY122" fmla="*/ 2153550 h 2637326"/>
                <a:gd name="connsiteX123" fmla="*/ 58436 w 713118"/>
                <a:gd name="connsiteY123" fmla="*/ 2153538 h 2637326"/>
                <a:gd name="connsiteX124" fmla="*/ 57688 w 713118"/>
                <a:gd name="connsiteY124" fmla="*/ 2089064 h 2637326"/>
                <a:gd name="connsiteX125" fmla="*/ 53187 w 713118"/>
                <a:gd name="connsiteY125" fmla="*/ 2068133 h 2637326"/>
                <a:gd name="connsiteX126" fmla="*/ 53120 w 713118"/>
                <a:gd name="connsiteY126" fmla="*/ 2068488 h 2637326"/>
                <a:gd name="connsiteX127" fmla="*/ 8601 w 713118"/>
                <a:gd name="connsiteY127" fmla="*/ 1968818 h 2637326"/>
                <a:gd name="connsiteX128" fmla="*/ 11923 w 713118"/>
                <a:gd name="connsiteY128" fmla="*/ 1835260 h 2637326"/>
                <a:gd name="connsiteX129" fmla="*/ 11923 w 713118"/>
                <a:gd name="connsiteY129" fmla="*/ 1804694 h 2637326"/>
                <a:gd name="connsiteX130" fmla="*/ 11923 w 713118"/>
                <a:gd name="connsiteY130" fmla="*/ 1751537 h 2637326"/>
                <a:gd name="connsiteX131" fmla="*/ 69067 w 713118"/>
                <a:gd name="connsiteY131" fmla="*/ 1645886 h 2637326"/>
                <a:gd name="connsiteX132" fmla="*/ 113975 w 713118"/>
                <a:gd name="connsiteY132" fmla="*/ 1583645 h 2637326"/>
                <a:gd name="connsiteX133" fmla="*/ 158770 w 713118"/>
                <a:gd name="connsiteY133" fmla="*/ 1565484 h 2637326"/>
                <a:gd name="connsiteX134" fmla="*/ 164116 w 713118"/>
                <a:gd name="connsiteY134" fmla="*/ 1560687 h 2637326"/>
                <a:gd name="connsiteX135" fmla="*/ 198958 w 713118"/>
                <a:gd name="connsiteY135" fmla="*/ 1560687 h 2637326"/>
                <a:gd name="connsiteX136" fmla="*/ 182242 w 713118"/>
                <a:gd name="connsiteY136" fmla="*/ 1546168 h 2637326"/>
                <a:gd name="connsiteX137" fmla="*/ 102758 w 713118"/>
                <a:gd name="connsiteY137" fmla="*/ 1382092 h 2637326"/>
                <a:gd name="connsiteX138" fmla="*/ 86829 w 713118"/>
                <a:gd name="connsiteY138" fmla="*/ 1321512 h 2637326"/>
                <a:gd name="connsiteX139" fmla="*/ 81904 w 713118"/>
                <a:gd name="connsiteY139" fmla="*/ 1299997 h 2637326"/>
                <a:gd name="connsiteX140" fmla="*/ 68448 w 713118"/>
                <a:gd name="connsiteY140" fmla="*/ 1215775 h 2637326"/>
                <a:gd name="connsiteX141" fmla="*/ 62551 w 713118"/>
                <a:gd name="connsiteY141" fmla="*/ 1159545 h 2637326"/>
                <a:gd name="connsiteX142" fmla="*/ 67074 w 713118"/>
                <a:gd name="connsiteY142" fmla="*/ 1103375 h 2637326"/>
                <a:gd name="connsiteX143" fmla="*/ 67074 w 713118"/>
                <a:gd name="connsiteY143" fmla="*/ 1000689 h 2637326"/>
                <a:gd name="connsiteX144" fmla="*/ 84350 w 713118"/>
                <a:gd name="connsiteY144" fmla="*/ 996702 h 2637326"/>
                <a:gd name="connsiteX145" fmla="*/ 119650 w 713118"/>
                <a:gd name="connsiteY145" fmla="*/ 990970 h 2637326"/>
                <a:gd name="connsiteX146" fmla="*/ 120020 w 713118"/>
                <a:gd name="connsiteY146" fmla="*/ 989859 h 2637326"/>
                <a:gd name="connsiteX147" fmla="*/ 107600 w 713118"/>
                <a:gd name="connsiteY147" fmla="*/ 994777 h 2637326"/>
                <a:gd name="connsiteX148" fmla="*/ 84395 w 713118"/>
                <a:gd name="connsiteY148" fmla="*/ 995836 h 2637326"/>
                <a:gd name="connsiteX149" fmla="*/ 85891 w 713118"/>
                <a:gd name="connsiteY149" fmla="*/ 963610 h 2637326"/>
                <a:gd name="connsiteX150" fmla="*/ 90224 w 713118"/>
                <a:gd name="connsiteY150" fmla="*/ 932477 h 2637326"/>
                <a:gd name="connsiteX151" fmla="*/ 89666 w 713118"/>
                <a:gd name="connsiteY151" fmla="*/ 932248 h 2637326"/>
                <a:gd name="connsiteX152" fmla="*/ 125547 w 713118"/>
                <a:gd name="connsiteY152" fmla="*/ 802677 h 2637326"/>
                <a:gd name="connsiteX153" fmla="*/ 170731 w 713118"/>
                <a:gd name="connsiteY153" fmla="*/ 803342 h 2637326"/>
                <a:gd name="connsiteX154" fmla="*/ 172377 w 713118"/>
                <a:gd name="connsiteY154" fmla="*/ 801813 h 2637326"/>
                <a:gd name="connsiteX155" fmla="*/ 126257 w 713118"/>
                <a:gd name="connsiteY155" fmla="*/ 801813 h 2637326"/>
                <a:gd name="connsiteX156" fmla="*/ 148849 w 713118"/>
                <a:gd name="connsiteY156" fmla="*/ 652308 h 2637326"/>
                <a:gd name="connsiteX157" fmla="*/ 139546 w 713118"/>
                <a:gd name="connsiteY157" fmla="*/ 456290 h 2637326"/>
                <a:gd name="connsiteX158" fmla="*/ 126921 w 713118"/>
                <a:gd name="connsiteY158" fmla="*/ 282200 h 2637326"/>
                <a:gd name="connsiteX159" fmla="*/ 127914 w 713118"/>
                <a:gd name="connsiteY159" fmla="*/ 274259 h 2637326"/>
                <a:gd name="connsiteX160" fmla="*/ 133074 w 713118"/>
                <a:gd name="connsiteY160" fmla="*/ 261454 h 2637326"/>
                <a:gd name="connsiteX161" fmla="*/ 141965 w 713118"/>
                <a:gd name="connsiteY161" fmla="*/ 242809 h 2637326"/>
                <a:gd name="connsiteX162" fmla="*/ 141724 w 713118"/>
                <a:gd name="connsiteY162" fmla="*/ 239987 h 2637326"/>
                <a:gd name="connsiteX163" fmla="*/ 173389 w 713118"/>
                <a:gd name="connsiteY163" fmla="*/ 161405 h 2637326"/>
                <a:gd name="connsiteX164" fmla="*/ 174718 w 713118"/>
                <a:gd name="connsiteY164" fmla="*/ 152827 h 2637326"/>
                <a:gd name="connsiteX165" fmla="*/ 192472 w 713118"/>
                <a:gd name="connsiteY165" fmla="*/ 97074 h 2637326"/>
                <a:gd name="connsiteX166" fmla="*/ 212242 w 713118"/>
                <a:gd name="connsiteY166" fmla="*/ 64986 h 2637326"/>
                <a:gd name="connsiteX167" fmla="*/ 216248 w 713118"/>
                <a:gd name="connsiteY167" fmla="*/ 55044 h 2637326"/>
                <a:gd name="connsiteX168" fmla="*/ 217945 w 713118"/>
                <a:gd name="connsiteY168" fmla="*/ 55728 h 2637326"/>
                <a:gd name="connsiteX169" fmla="*/ 221064 w 713118"/>
                <a:gd name="connsiteY169" fmla="*/ 50666 h 2637326"/>
                <a:gd name="connsiteX170" fmla="*/ 324223 w 713118"/>
                <a:gd name="connsiteY170" fmla="*/ 5316 h 2637326"/>
                <a:gd name="connsiteX171" fmla="*/ 393327 w 713118"/>
                <a:gd name="connsiteY171" fmla="*/ 0 h 263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713118" h="2637326">
                  <a:moveTo>
                    <a:pt x="72107" y="2316444"/>
                  </a:moveTo>
                  <a:cubicBezTo>
                    <a:pt x="72423" y="2322976"/>
                    <a:pt x="72738" y="2329508"/>
                    <a:pt x="73054" y="2336040"/>
                  </a:cubicBezTo>
                  <a:cubicBezTo>
                    <a:pt x="73264" y="2339592"/>
                    <a:pt x="73475" y="2343145"/>
                    <a:pt x="73685" y="2346697"/>
                  </a:cubicBezTo>
                  <a:lnTo>
                    <a:pt x="73685" y="2339551"/>
                  </a:lnTo>
                  <a:cubicBezTo>
                    <a:pt x="73336" y="2332338"/>
                    <a:pt x="72988" y="2325125"/>
                    <a:pt x="72639" y="2317912"/>
                  </a:cubicBezTo>
                  <a:close/>
                  <a:moveTo>
                    <a:pt x="175111" y="1488940"/>
                  </a:moveTo>
                  <a:lnTo>
                    <a:pt x="174488" y="1489018"/>
                  </a:lnTo>
                  <a:lnTo>
                    <a:pt x="186059" y="1513125"/>
                  </a:lnTo>
                  <a:cubicBezTo>
                    <a:pt x="191209" y="1520766"/>
                    <a:pt x="197023" y="1528075"/>
                    <a:pt x="202006" y="1536049"/>
                  </a:cubicBezTo>
                  <a:lnTo>
                    <a:pt x="202368" y="1536471"/>
                  </a:lnTo>
                  <a:lnTo>
                    <a:pt x="217161" y="1520385"/>
                  </a:lnTo>
                  <a:lnTo>
                    <a:pt x="217324" y="1520117"/>
                  </a:lnTo>
                  <a:lnTo>
                    <a:pt x="202672" y="1536049"/>
                  </a:lnTo>
                  <a:cubicBezTo>
                    <a:pt x="197689" y="1528408"/>
                    <a:pt x="191874" y="1521099"/>
                    <a:pt x="186724" y="1513374"/>
                  </a:cubicBezTo>
                  <a:close/>
                  <a:moveTo>
                    <a:pt x="121102" y="1301707"/>
                  </a:moveTo>
                  <a:lnTo>
                    <a:pt x="125925" y="1327988"/>
                  </a:lnTo>
                  <a:cubicBezTo>
                    <a:pt x="128915" y="1336709"/>
                    <a:pt x="132237" y="1345347"/>
                    <a:pt x="132901" y="1354649"/>
                  </a:cubicBezTo>
                  <a:cubicBezTo>
                    <a:pt x="124263" y="1357307"/>
                    <a:pt x="122270" y="1363952"/>
                    <a:pt x="123599" y="1371260"/>
                  </a:cubicBezTo>
                  <a:lnTo>
                    <a:pt x="123625" y="1371350"/>
                  </a:lnTo>
                  <a:lnTo>
                    <a:pt x="124467" y="1362076"/>
                  </a:lnTo>
                  <a:cubicBezTo>
                    <a:pt x="125879" y="1359169"/>
                    <a:pt x="128537" y="1356843"/>
                    <a:pt x="132856" y="1355514"/>
                  </a:cubicBezTo>
                  <a:cubicBezTo>
                    <a:pt x="152126" y="1357507"/>
                    <a:pt x="160099" y="1350863"/>
                    <a:pt x="160099" y="1328935"/>
                  </a:cubicBezTo>
                  <a:lnTo>
                    <a:pt x="159858" y="1328442"/>
                  </a:lnTo>
                  <a:lnTo>
                    <a:pt x="153998" y="1349666"/>
                  </a:lnTo>
                  <a:cubicBezTo>
                    <a:pt x="149679" y="1353819"/>
                    <a:pt x="142868" y="1354982"/>
                    <a:pt x="132901" y="1353985"/>
                  </a:cubicBezTo>
                  <a:cubicBezTo>
                    <a:pt x="132237" y="1344683"/>
                    <a:pt x="128914" y="1336045"/>
                    <a:pt x="125924" y="1327323"/>
                  </a:cubicBezTo>
                  <a:lnTo>
                    <a:pt x="121226" y="1301716"/>
                  </a:lnTo>
                  <a:close/>
                  <a:moveTo>
                    <a:pt x="120307" y="1164371"/>
                  </a:moveTo>
                  <a:lnTo>
                    <a:pt x="107901" y="1172668"/>
                  </a:lnTo>
                  <a:lnTo>
                    <a:pt x="90376" y="1171920"/>
                  </a:lnTo>
                  <a:lnTo>
                    <a:pt x="88886" y="1182609"/>
                  </a:lnTo>
                  <a:lnTo>
                    <a:pt x="90330" y="1172786"/>
                  </a:lnTo>
                  <a:cubicBezTo>
                    <a:pt x="100962" y="1172121"/>
                    <a:pt x="115580" y="1178101"/>
                    <a:pt x="120231" y="1164812"/>
                  </a:cubicBezTo>
                  <a:close/>
                  <a:moveTo>
                    <a:pt x="83167" y="1114398"/>
                  </a:moveTo>
                  <a:lnTo>
                    <a:pt x="85718" y="1138424"/>
                  </a:lnTo>
                  <a:lnTo>
                    <a:pt x="83838" y="1114789"/>
                  </a:lnTo>
                  <a:close/>
                  <a:moveTo>
                    <a:pt x="238516" y="643177"/>
                  </a:moveTo>
                  <a:lnTo>
                    <a:pt x="217953" y="651643"/>
                  </a:lnTo>
                  <a:cubicBezTo>
                    <a:pt x="204332" y="651643"/>
                    <a:pt x="192537" y="656627"/>
                    <a:pt x="182487" y="666677"/>
                  </a:cubicBezTo>
                  <a:lnTo>
                    <a:pt x="182011" y="667543"/>
                  </a:lnTo>
                  <a:lnTo>
                    <a:pt x="215915" y="653172"/>
                  </a:lnTo>
                  <a:cubicBezTo>
                    <a:pt x="225217" y="653172"/>
                    <a:pt x="233855" y="654501"/>
                    <a:pt x="238507" y="643870"/>
                  </a:cubicBezTo>
                  <a:close/>
                  <a:moveTo>
                    <a:pt x="393327" y="0"/>
                  </a:moveTo>
                  <a:cubicBezTo>
                    <a:pt x="421900" y="665"/>
                    <a:pt x="448478" y="665"/>
                    <a:pt x="474392" y="665"/>
                  </a:cubicBezTo>
                  <a:cubicBezTo>
                    <a:pt x="481702" y="1329"/>
                    <a:pt x="488346" y="2658"/>
                    <a:pt x="495655" y="2658"/>
                  </a:cubicBezTo>
                  <a:cubicBezTo>
                    <a:pt x="518247" y="2658"/>
                    <a:pt x="528214" y="12625"/>
                    <a:pt x="524227" y="35881"/>
                  </a:cubicBezTo>
                  <a:cubicBezTo>
                    <a:pt x="522234" y="45848"/>
                    <a:pt x="518912" y="56480"/>
                    <a:pt x="532866" y="63124"/>
                  </a:cubicBezTo>
                  <a:cubicBezTo>
                    <a:pt x="544826" y="69105"/>
                    <a:pt x="549477" y="61131"/>
                    <a:pt x="554793" y="54486"/>
                  </a:cubicBezTo>
                  <a:cubicBezTo>
                    <a:pt x="563431" y="44519"/>
                    <a:pt x="570740" y="50500"/>
                    <a:pt x="577385" y="56480"/>
                  </a:cubicBezTo>
                  <a:cubicBezTo>
                    <a:pt x="599977" y="76414"/>
                    <a:pt x="618582" y="98341"/>
                    <a:pt x="626555" y="128242"/>
                  </a:cubicBezTo>
                  <a:cubicBezTo>
                    <a:pt x="636522" y="165452"/>
                    <a:pt x="640509" y="203327"/>
                    <a:pt x="645825" y="241201"/>
                  </a:cubicBezTo>
                  <a:cubicBezTo>
                    <a:pt x="647818" y="256485"/>
                    <a:pt x="645160" y="267780"/>
                    <a:pt x="625891" y="265123"/>
                  </a:cubicBezTo>
                  <a:cubicBezTo>
                    <a:pt x="612602" y="263129"/>
                    <a:pt x="603964" y="265787"/>
                    <a:pt x="604628" y="283063"/>
                  </a:cubicBezTo>
                  <a:cubicBezTo>
                    <a:pt x="604628" y="299010"/>
                    <a:pt x="611273" y="303662"/>
                    <a:pt x="625226" y="301668"/>
                  </a:cubicBezTo>
                  <a:cubicBezTo>
                    <a:pt x="644496" y="299010"/>
                    <a:pt x="649812" y="307648"/>
                    <a:pt x="648483" y="325589"/>
                  </a:cubicBezTo>
                  <a:cubicBezTo>
                    <a:pt x="646489" y="366786"/>
                    <a:pt x="637187" y="406654"/>
                    <a:pt x="625891" y="445858"/>
                  </a:cubicBezTo>
                  <a:cubicBezTo>
                    <a:pt x="619911" y="467121"/>
                    <a:pt x="609944" y="477753"/>
                    <a:pt x="586023" y="473766"/>
                  </a:cubicBezTo>
                  <a:cubicBezTo>
                    <a:pt x="578714" y="472437"/>
                    <a:pt x="570076" y="470444"/>
                    <a:pt x="563431" y="476424"/>
                  </a:cubicBezTo>
                  <a:cubicBezTo>
                    <a:pt x="561438" y="483733"/>
                    <a:pt x="567418" y="487055"/>
                    <a:pt x="571405" y="488384"/>
                  </a:cubicBezTo>
                  <a:cubicBezTo>
                    <a:pt x="588681" y="496358"/>
                    <a:pt x="585358" y="507654"/>
                    <a:pt x="579378" y="520943"/>
                  </a:cubicBezTo>
                  <a:cubicBezTo>
                    <a:pt x="562102" y="562805"/>
                    <a:pt x="545490" y="605331"/>
                    <a:pt x="531537" y="648521"/>
                  </a:cubicBezTo>
                  <a:cubicBezTo>
                    <a:pt x="518912" y="688389"/>
                    <a:pt x="514925" y="726264"/>
                    <a:pt x="538846" y="763474"/>
                  </a:cubicBezTo>
                  <a:cubicBezTo>
                    <a:pt x="547484" y="776763"/>
                    <a:pt x="558115" y="794039"/>
                    <a:pt x="530208" y="802013"/>
                  </a:cubicBezTo>
                  <a:cubicBezTo>
                    <a:pt x="519576" y="805335"/>
                    <a:pt x="522234" y="814638"/>
                    <a:pt x="531537" y="819289"/>
                  </a:cubicBezTo>
                  <a:cubicBezTo>
                    <a:pt x="563431" y="834572"/>
                    <a:pt x="588016" y="859157"/>
                    <a:pt x="613266" y="883078"/>
                  </a:cubicBezTo>
                  <a:cubicBezTo>
                    <a:pt x="639845" y="908328"/>
                    <a:pt x="657121" y="936235"/>
                    <a:pt x="649147" y="974774"/>
                  </a:cubicBezTo>
                  <a:cubicBezTo>
                    <a:pt x="645160" y="994708"/>
                    <a:pt x="643167" y="1015307"/>
                    <a:pt x="674397" y="1013313"/>
                  </a:cubicBezTo>
                  <a:cubicBezTo>
                    <a:pt x="685028" y="1012649"/>
                    <a:pt x="685693" y="1022616"/>
                    <a:pt x="688351" y="1029925"/>
                  </a:cubicBezTo>
                  <a:cubicBezTo>
                    <a:pt x="694995" y="1051188"/>
                    <a:pt x="700976" y="1072451"/>
                    <a:pt x="708285" y="1093714"/>
                  </a:cubicBezTo>
                  <a:cubicBezTo>
                    <a:pt x="713601" y="1107668"/>
                    <a:pt x="706956" y="1117635"/>
                    <a:pt x="700311" y="1128266"/>
                  </a:cubicBezTo>
                  <a:cubicBezTo>
                    <a:pt x="692338" y="1140891"/>
                    <a:pt x="690344" y="1153516"/>
                    <a:pt x="703634" y="1163483"/>
                  </a:cubicBezTo>
                  <a:cubicBezTo>
                    <a:pt x="710943" y="1169463"/>
                    <a:pt x="710943" y="1176773"/>
                    <a:pt x="711607" y="1184746"/>
                  </a:cubicBezTo>
                  <a:cubicBezTo>
                    <a:pt x="715594" y="1213983"/>
                    <a:pt x="710278" y="1243219"/>
                    <a:pt x="711607" y="1272456"/>
                  </a:cubicBezTo>
                  <a:cubicBezTo>
                    <a:pt x="712272" y="1287738"/>
                    <a:pt x="702969" y="1294383"/>
                    <a:pt x="691009" y="1300363"/>
                  </a:cubicBezTo>
                  <a:cubicBezTo>
                    <a:pt x="667752" y="1310995"/>
                    <a:pt x="665759" y="1324284"/>
                    <a:pt x="686357" y="1340231"/>
                  </a:cubicBezTo>
                  <a:cubicBezTo>
                    <a:pt x="695660" y="1347540"/>
                    <a:pt x="701640" y="1354850"/>
                    <a:pt x="699647" y="1366810"/>
                  </a:cubicBezTo>
                  <a:cubicBezTo>
                    <a:pt x="677055" y="1427941"/>
                    <a:pt x="663766" y="1493059"/>
                    <a:pt x="624562" y="1546880"/>
                  </a:cubicBezTo>
                  <a:cubicBezTo>
                    <a:pt x="616588" y="1557512"/>
                    <a:pt x="609279" y="1568143"/>
                    <a:pt x="601306" y="1578775"/>
                  </a:cubicBezTo>
                  <a:cubicBezTo>
                    <a:pt x="597983" y="1579440"/>
                    <a:pt x="596654" y="1581433"/>
                    <a:pt x="597319" y="1584755"/>
                  </a:cubicBezTo>
                  <a:cubicBezTo>
                    <a:pt x="552800" y="1631268"/>
                    <a:pt x="504293" y="1673129"/>
                    <a:pt x="437182" y="1682432"/>
                  </a:cubicBezTo>
                  <a:cubicBezTo>
                    <a:pt x="417248" y="1685090"/>
                    <a:pt x="396650" y="1687748"/>
                    <a:pt x="376716" y="1682432"/>
                  </a:cubicBezTo>
                  <a:cubicBezTo>
                    <a:pt x="356616" y="1676950"/>
                    <a:pt x="338634" y="1668935"/>
                    <a:pt x="322219" y="1659041"/>
                  </a:cubicBezTo>
                  <a:lnTo>
                    <a:pt x="296823" y="1639516"/>
                  </a:lnTo>
                  <a:lnTo>
                    <a:pt x="287466" y="1637569"/>
                  </a:lnTo>
                  <a:lnTo>
                    <a:pt x="267539" y="1620260"/>
                  </a:lnTo>
                  <a:lnTo>
                    <a:pt x="230874" y="1724474"/>
                  </a:lnTo>
                  <a:lnTo>
                    <a:pt x="231197" y="1724756"/>
                  </a:lnTo>
                  <a:lnTo>
                    <a:pt x="229379" y="1731315"/>
                  </a:lnTo>
                  <a:lnTo>
                    <a:pt x="226372" y="1731421"/>
                  </a:lnTo>
                  <a:lnTo>
                    <a:pt x="226372" y="1732082"/>
                  </a:lnTo>
                  <a:lnTo>
                    <a:pt x="226372" y="1752171"/>
                  </a:lnTo>
                  <a:lnTo>
                    <a:pt x="205733" y="1795935"/>
                  </a:lnTo>
                  <a:lnTo>
                    <a:pt x="208616" y="1793620"/>
                  </a:lnTo>
                  <a:lnTo>
                    <a:pt x="200298" y="1817264"/>
                  </a:lnTo>
                  <a:lnTo>
                    <a:pt x="198472" y="1818729"/>
                  </a:lnTo>
                  <a:cubicBezTo>
                    <a:pt x="188173" y="1829776"/>
                    <a:pt x="180366" y="1843232"/>
                    <a:pt x="171395" y="1855192"/>
                  </a:cubicBezTo>
                  <a:lnTo>
                    <a:pt x="167377" y="1853956"/>
                  </a:lnTo>
                  <a:lnTo>
                    <a:pt x="157874" y="1882465"/>
                  </a:lnTo>
                  <a:cubicBezTo>
                    <a:pt x="114566" y="1952164"/>
                    <a:pt x="132837" y="2025923"/>
                    <a:pt x="143665" y="2098328"/>
                  </a:cubicBezTo>
                  <a:cubicBezTo>
                    <a:pt x="147048" y="2123365"/>
                    <a:pt x="172762" y="2136899"/>
                    <a:pt x="193739" y="2148402"/>
                  </a:cubicBezTo>
                  <a:cubicBezTo>
                    <a:pt x="259377" y="2182237"/>
                    <a:pt x="330429" y="2192388"/>
                    <a:pt x="403512" y="2195094"/>
                  </a:cubicBezTo>
                  <a:cubicBezTo>
                    <a:pt x="439377" y="2196448"/>
                    <a:pt x="461031" y="2178853"/>
                    <a:pt x="476594" y="2149080"/>
                  </a:cubicBezTo>
                  <a:cubicBezTo>
                    <a:pt x="479978" y="2142312"/>
                    <a:pt x="482684" y="2136222"/>
                    <a:pt x="486744" y="2130132"/>
                  </a:cubicBezTo>
                  <a:cubicBezTo>
                    <a:pt x="492158" y="2121336"/>
                    <a:pt x="495541" y="2107125"/>
                    <a:pt x="509075" y="2111861"/>
                  </a:cubicBezTo>
                  <a:cubicBezTo>
                    <a:pt x="520579" y="2115922"/>
                    <a:pt x="517195" y="2130809"/>
                    <a:pt x="514488" y="2138929"/>
                  </a:cubicBezTo>
                  <a:cubicBezTo>
                    <a:pt x="504338" y="2168027"/>
                    <a:pt x="513812" y="2198478"/>
                    <a:pt x="507044" y="2227575"/>
                  </a:cubicBezTo>
                  <a:lnTo>
                    <a:pt x="504918" y="2227213"/>
                  </a:lnTo>
                  <a:lnTo>
                    <a:pt x="504294" y="2288426"/>
                  </a:lnTo>
                  <a:cubicBezTo>
                    <a:pt x="510939" y="2301715"/>
                    <a:pt x="502301" y="2310353"/>
                    <a:pt x="495656" y="2318991"/>
                  </a:cubicBezTo>
                  <a:cubicBezTo>
                    <a:pt x="461104" y="2365504"/>
                    <a:pt x="450473" y="2419326"/>
                    <a:pt x="452466" y="2475806"/>
                  </a:cubicBezTo>
                  <a:cubicBezTo>
                    <a:pt x="453130" y="2488430"/>
                    <a:pt x="449808" y="2500391"/>
                    <a:pt x="445821" y="2511687"/>
                  </a:cubicBezTo>
                  <a:lnTo>
                    <a:pt x="444485" y="2512173"/>
                  </a:lnTo>
                  <a:lnTo>
                    <a:pt x="437411" y="2561721"/>
                  </a:lnTo>
                  <a:cubicBezTo>
                    <a:pt x="418661" y="2611089"/>
                    <a:pt x="369075" y="2643357"/>
                    <a:pt x="308276" y="2636380"/>
                  </a:cubicBezTo>
                  <a:cubicBezTo>
                    <a:pt x="252460" y="2629735"/>
                    <a:pt x="196645" y="2627077"/>
                    <a:pt x="140830" y="2619103"/>
                  </a:cubicBezTo>
                  <a:cubicBezTo>
                    <a:pt x="94317" y="2612459"/>
                    <a:pt x="67074" y="2595183"/>
                    <a:pt x="35844" y="2564617"/>
                  </a:cubicBezTo>
                  <a:cubicBezTo>
                    <a:pt x="31193" y="2560630"/>
                    <a:pt x="25877" y="2534716"/>
                    <a:pt x="25877" y="2528071"/>
                  </a:cubicBezTo>
                  <a:cubicBezTo>
                    <a:pt x="24548" y="2464947"/>
                    <a:pt x="18568" y="2401158"/>
                    <a:pt x="45811" y="2341356"/>
                  </a:cubicBezTo>
                  <a:cubicBezTo>
                    <a:pt x="53785" y="2324744"/>
                    <a:pt x="58436" y="2308133"/>
                    <a:pt x="64416" y="2292850"/>
                  </a:cubicBezTo>
                  <a:lnTo>
                    <a:pt x="65133" y="2294828"/>
                  </a:lnTo>
                  <a:cubicBezTo>
                    <a:pt x="65669" y="2271736"/>
                    <a:pt x="66206" y="2248643"/>
                    <a:pt x="66742" y="2225551"/>
                  </a:cubicBezTo>
                  <a:cubicBezTo>
                    <a:pt x="65081" y="2201547"/>
                    <a:pt x="61758" y="2177460"/>
                    <a:pt x="58436" y="2153539"/>
                  </a:cubicBezTo>
                  <a:cubicBezTo>
                    <a:pt x="58438" y="2153543"/>
                    <a:pt x="58441" y="2153546"/>
                    <a:pt x="58443" y="2153550"/>
                  </a:cubicBezTo>
                  <a:cubicBezTo>
                    <a:pt x="58441" y="2153546"/>
                    <a:pt x="58438" y="2153542"/>
                    <a:pt x="58436" y="2153538"/>
                  </a:cubicBezTo>
                  <a:cubicBezTo>
                    <a:pt x="52954" y="2132607"/>
                    <a:pt x="59059" y="2110555"/>
                    <a:pt x="57688" y="2089064"/>
                  </a:cubicBezTo>
                  <a:lnTo>
                    <a:pt x="53187" y="2068133"/>
                  </a:lnTo>
                  <a:cubicBezTo>
                    <a:pt x="53165" y="2068251"/>
                    <a:pt x="53142" y="2068370"/>
                    <a:pt x="53120" y="2068488"/>
                  </a:cubicBezTo>
                  <a:cubicBezTo>
                    <a:pt x="36509" y="2035929"/>
                    <a:pt x="19897" y="2004035"/>
                    <a:pt x="8601" y="1968818"/>
                  </a:cubicBezTo>
                  <a:cubicBezTo>
                    <a:pt x="-6017" y="1922970"/>
                    <a:pt x="-37" y="1879114"/>
                    <a:pt x="11923" y="1835260"/>
                  </a:cubicBezTo>
                  <a:cubicBezTo>
                    <a:pt x="14581" y="1824629"/>
                    <a:pt x="18568" y="1814661"/>
                    <a:pt x="11923" y="1804694"/>
                  </a:cubicBezTo>
                  <a:cubicBezTo>
                    <a:pt x="-702" y="1786754"/>
                    <a:pt x="3950" y="1768149"/>
                    <a:pt x="11923" y="1751537"/>
                  </a:cubicBezTo>
                  <a:cubicBezTo>
                    <a:pt x="29864" y="1715656"/>
                    <a:pt x="49798" y="1681102"/>
                    <a:pt x="69067" y="1645886"/>
                  </a:cubicBezTo>
                  <a:cubicBezTo>
                    <a:pt x="79034" y="1627281"/>
                    <a:pt x="97364" y="1595606"/>
                    <a:pt x="113975" y="1583645"/>
                  </a:cubicBezTo>
                  <a:lnTo>
                    <a:pt x="158770" y="1565484"/>
                  </a:lnTo>
                  <a:lnTo>
                    <a:pt x="164116" y="1560687"/>
                  </a:lnTo>
                  <a:lnTo>
                    <a:pt x="198958" y="1560687"/>
                  </a:lnTo>
                  <a:lnTo>
                    <a:pt x="182242" y="1546168"/>
                  </a:lnTo>
                  <a:cubicBezTo>
                    <a:pt x="150932" y="1502503"/>
                    <a:pt x="123911" y="1446725"/>
                    <a:pt x="102758" y="1382092"/>
                  </a:cubicBezTo>
                  <a:lnTo>
                    <a:pt x="86829" y="1321512"/>
                  </a:lnTo>
                  <a:lnTo>
                    <a:pt x="81904" y="1299997"/>
                  </a:lnTo>
                  <a:cubicBezTo>
                    <a:pt x="76630" y="1272131"/>
                    <a:pt x="72269" y="1244015"/>
                    <a:pt x="68448" y="1215775"/>
                  </a:cubicBezTo>
                  <a:cubicBezTo>
                    <a:pt x="66123" y="1197170"/>
                    <a:pt x="63465" y="1178399"/>
                    <a:pt x="62551" y="1159545"/>
                  </a:cubicBezTo>
                  <a:lnTo>
                    <a:pt x="67074" y="1103375"/>
                  </a:lnTo>
                  <a:lnTo>
                    <a:pt x="67074" y="1000689"/>
                  </a:lnTo>
                  <a:cubicBezTo>
                    <a:pt x="73054" y="999360"/>
                    <a:pt x="78370" y="998031"/>
                    <a:pt x="84350" y="996702"/>
                  </a:cubicBezTo>
                  <a:cubicBezTo>
                    <a:pt x="103952" y="997034"/>
                    <a:pt x="114584" y="996203"/>
                    <a:pt x="119650" y="990970"/>
                  </a:cubicBezTo>
                  <a:lnTo>
                    <a:pt x="120020" y="989859"/>
                  </a:lnTo>
                  <a:lnTo>
                    <a:pt x="107600" y="994777"/>
                  </a:lnTo>
                  <a:cubicBezTo>
                    <a:pt x="101796" y="995629"/>
                    <a:pt x="94196" y="995836"/>
                    <a:pt x="84395" y="995836"/>
                  </a:cubicBezTo>
                  <a:cubicBezTo>
                    <a:pt x="82402" y="984873"/>
                    <a:pt x="83897" y="974241"/>
                    <a:pt x="85891" y="963610"/>
                  </a:cubicBezTo>
                  <a:lnTo>
                    <a:pt x="90224" y="932477"/>
                  </a:lnTo>
                  <a:lnTo>
                    <a:pt x="89666" y="932248"/>
                  </a:lnTo>
                  <a:cubicBezTo>
                    <a:pt x="90995" y="885736"/>
                    <a:pt x="108935" y="844539"/>
                    <a:pt x="125547" y="802677"/>
                  </a:cubicBezTo>
                  <a:cubicBezTo>
                    <a:pt x="140830" y="802677"/>
                    <a:pt x="156113" y="804006"/>
                    <a:pt x="170731" y="803342"/>
                  </a:cubicBezTo>
                  <a:lnTo>
                    <a:pt x="172377" y="801813"/>
                  </a:lnTo>
                  <a:lnTo>
                    <a:pt x="126257" y="801813"/>
                  </a:lnTo>
                  <a:cubicBezTo>
                    <a:pt x="118947" y="749984"/>
                    <a:pt x="142204" y="702143"/>
                    <a:pt x="148849" y="652308"/>
                  </a:cubicBezTo>
                  <a:cubicBezTo>
                    <a:pt x="157487" y="586526"/>
                    <a:pt x="158151" y="520079"/>
                    <a:pt x="139546" y="456290"/>
                  </a:cubicBezTo>
                  <a:cubicBezTo>
                    <a:pt x="122934" y="398482"/>
                    <a:pt x="126921" y="340673"/>
                    <a:pt x="126921" y="282200"/>
                  </a:cubicBezTo>
                  <a:lnTo>
                    <a:pt x="127914" y="274259"/>
                  </a:lnTo>
                  <a:lnTo>
                    <a:pt x="133074" y="261454"/>
                  </a:lnTo>
                  <a:lnTo>
                    <a:pt x="141965" y="242809"/>
                  </a:lnTo>
                  <a:cubicBezTo>
                    <a:pt x="141885" y="241868"/>
                    <a:pt x="141804" y="240928"/>
                    <a:pt x="141724" y="239987"/>
                  </a:cubicBezTo>
                  <a:lnTo>
                    <a:pt x="173389" y="161405"/>
                  </a:lnTo>
                  <a:lnTo>
                    <a:pt x="174718" y="152827"/>
                  </a:lnTo>
                  <a:cubicBezTo>
                    <a:pt x="179203" y="133225"/>
                    <a:pt x="184934" y="114371"/>
                    <a:pt x="192472" y="97074"/>
                  </a:cubicBezTo>
                  <a:lnTo>
                    <a:pt x="212242" y="64986"/>
                  </a:lnTo>
                  <a:lnTo>
                    <a:pt x="216248" y="55044"/>
                  </a:lnTo>
                  <a:lnTo>
                    <a:pt x="217945" y="55728"/>
                  </a:lnTo>
                  <a:lnTo>
                    <a:pt x="221064" y="50666"/>
                  </a:lnTo>
                  <a:cubicBezTo>
                    <a:pt x="244487" y="23921"/>
                    <a:pt x="277378" y="6645"/>
                    <a:pt x="324223" y="5316"/>
                  </a:cubicBezTo>
                  <a:cubicBezTo>
                    <a:pt x="347479" y="4651"/>
                    <a:pt x="370071" y="1993"/>
                    <a:pt x="39332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84">
              <a:extLst>
                <a:ext uri="{FF2B5EF4-FFF2-40B4-BE49-F238E27FC236}">
                  <a16:creationId xmlns:a16="http://schemas.microsoft.com/office/drawing/2014/main" id="{65FD4501-4EED-4703-B13C-8364DE59EC34}"/>
                </a:ext>
              </a:extLst>
            </p:cNvPr>
            <p:cNvSpPr/>
            <p:nvPr/>
          </p:nvSpPr>
          <p:spPr>
            <a:xfrm>
              <a:off x="735233" y="17202"/>
              <a:ext cx="2682856" cy="1977468"/>
            </a:xfrm>
            <a:custGeom>
              <a:avLst/>
              <a:gdLst>
                <a:gd name="connsiteX0" fmla="*/ 1049185 w 2682856"/>
                <a:gd name="connsiteY0" fmla="*/ 392144 h 1977468"/>
                <a:gd name="connsiteX1" fmla="*/ 1047191 w 2682856"/>
                <a:gd name="connsiteY1" fmla="*/ 393473 h 1977468"/>
                <a:gd name="connsiteX2" fmla="*/ 1048520 w 2682856"/>
                <a:gd name="connsiteY2" fmla="*/ 395466 h 1977468"/>
                <a:gd name="connsiteX3" fmla="*/ 1051178 w 2682856"/>
                <a:gd name="connsiteY3" fmla="*/ 393473 h 1977468"/>
                <a:gd name="connsiteX4" fmla="*/ 1049185 w 2682856"/>
                <a:gd name="connsiteY4" fmla="*/ 392144 h 1977468"/>
                <a:gd name="connsiteX5" fmla="*/ 396678 w 2682856"/>
                <a:gd name="connsiteY5" fmla="*/ 164896 h 1977468"/>
                <a:gd name="connsiteX6" fmla="*/ 380731 w 2682856"/>
                <a:gd name="connsiteY6" fmla="*/ 217389 h 1977468"/>
                <a:gd name="connsiteX7" fmla="*/ 381395 w 2682856"/>
                <a:gd name="connsiteY7" fmla="*/ 410749 h 1977468"/>
                <a:gd name="connsiteX8" fmla="*/ 398007 w 2682856"/>
                <a:gd name="connsiteY8" fmla="*/ 445967 h 1977468"/>
                <a:gd name="connsiteX9" fmla="*/ 404651 w 2682856"/>
                <a:gd name="connsiteY9" fmla="*/ 448624 h 1977468"/>
                <a:gd name="connsiteX10" fmla="*/ 441197 w 2682856"/>
                <a:gd name="connsiteY10" fmla="*/ 437327 h 1977468"/>
                <a:gd name="connsiteX11" fmla="*/ 449171 w 2682856"/>
                <a:gd name="connsiteY11" fmla="*/ 424703 h 1977468"/>
                <a:gd name="connsiteX12" fmla="*/ 427908 w 2682856"/>
                <a:gd name="connsiteY12" fmla="*/ 291145 h 1977468"/>
                <a:gd name="connsiteX13" fmla="*/ 396678 w 2682856"/>
                <a:gd name="connsiteY13" fmla="*/ 164896 h 1977468"/>
                <a:gd name="connsiteX14" fmla="*/ 412625 w 2682856"/>
                <a:gd name="connsiteY14" fmla="*/ 1437 h 1977468"/>
                <a:gd name="connsiteX15" fmla="*/ 427243 w 2682856"/>
                <a:gd name="connsiteY15" fmla="*/ 109081 h 1977468"/>
                <a:gd name="connsiteX16" fmla="*/ 477743 w 2682856"/>
                <a:gd name="connsiteY16" fmla="*/ 338986 h 1977468"/>
                <a:gd name="connsiteX17" fmla="*/ 487045 w 2682856"/>
                <a:gd name="connsiteY17" fmla="*/ 441315 h 1977468"/>
                <a:gd name="connsiteX18" fmla="*/ 507644 w 2682856"/>
                <a:gd name="connsiteY18" fmla="*/ 558926 h 1977468"/>
                <a:gd name="connsiteX19" fmla="*/ 528907 w 2682856"/>
                <a:gd name="connsiteY19" fmla="*/ 645971 h 1977468"/>
                <a:gd name="connsiteX20" fmla="*/ 524920 w 2682856"/>
                <a:gd name="connsiteY20" fmla="*/ 711753 h 1977468"/>
                <a:gd name="connsiteX21" fmla="*/ 534887 w 2682856"/>
                <a:gd name="connsiteY21" fmla="*/ 740325 h 1977468"/>
                <a:gd name="connsiteX22" fmla="*/ 564788 w 2682856"/>
                <a:gd name="connsiteY22" fmla="*/ 810095 h 1977468"/>
                <a:gd name="connsiteX23" fmla="*/ 564124 w 2682856"/>
                <a:gd name="connsiteY23" fmla="*/ 841989 h 1977468"/>
                <a:gd name="connsiteX24" fmla="*/ 360797 w 2682856"/>
                <a:gd name="connsiteY24" fmla="*/ 931028 h 1977468"/>
                <a:gd name="connsiteX25" fmla="*/ 162785 w 2682856"/>
                <a:gd name="connsiteY25" fmla="*/ 994816 h 1977468"/>
                <a:gd name="connsiteX26" fmla="*/ 58464 w 2682856"/>
                <a:gd name="connsiteY26" fmla="*/ 981527 h 1977468"/>
                <a:gd name="connsiteX27" fmla="*/ 71089 w 2682856"/>
                <a:gd name="connsiteY27" fmla="*/ 939666 h 1977468"/>
                <a:gd name="connsiteX28" fmla="*/ 47168 w 2682856"/>
                <a:gd name="connsiteY28" fmla="*/ 735010 h 1977468"/>
                <a:gd name="connsiteX29" fmla="*/ 36537 w 2682856"/>
                <a:gd name="connsiteY29" fmla="*/ 666570 h 1977468"/>
                <a:gd name="connsiteX30" fmla="*/ 12616 w 2682856"/>
                <a:gd name="connsiteY30" fmla="*/ 553610 h 1977468"/>
                <a:gd name="connsiteX31" fmla="*/ 13945 w 2682856"/>
                <a:gd name="connsiteY31" fmla="*/ 542979 h 1977468"/>
                <a:gd name="connsiteX32" fmla="*/ 33214 w 2682856"/>
                <a:gd name="connsiteY32" fmla="*/ 451282 h 1977468"/>
                <a:gd name="connsiteX33" fmla="*/ 31221 w 2682856"/>
                <a:gd name="connsiteY33" fmla="*/ 326361 h 1977468"/>
                <a:gd name="connsiteX34" fmla="*/ 35208 w 2682856"/>
                <a:gd name="connsiteY34" fmla="*/ 273204 h 1977468"/>
                <a:gd name="connsiteX35" fmla="*/ 20589 w 2682856"/>
                <a:gd name="connsiteY35" fmla="*/ 253270 h 1977468"/>
                <a:gd name="connsiteX36" fmla="*/ 1320 w 2682856"/>
                <a:gd name="connsiteY36" fmla="*/ 230014 h 1977468"/>
                <a:gd name="connsiteX37" fmla="*/ 41852 w 2682856"/>
                <a:gd name="connsiteY37" fmla="*/ 89147 h 1977468"/>
                <a:gd name="connsiteX38" fmla="*/ 81720 w 2682856"/>
                <a:gd name="connsiteY38" fmla="*/ 2101 h 1977468"/>
                <a:gd name="connsiteX39" fmla="*/ 412625 w 2682856"/>
                <a:gd name="connsiteY39" fmla="*/ 1437 h 1977468"/>
                <a:gd name="connsiteX40" fmla="*/ 2534933 w 2682856"/>
                <a:gd name="connsiteY40" fmla="*/ 108 h 1977468"/>
                <a:gd name="connsiteX41" fmla="*/ 2551545 w 2682856"/>
                <a:gd name="connsiteY41" fmla="*/ 5424 h 1977468"/>
                <a:gd name="connsiteX42" fmla="*/ 2629952 w 2682856"/>
                <a:gd name="connsiteY42" fmla="*/ 190146 h 1977468"/>
                <a:gd name="connsiteX43" fmla="*/ 2653208 w 2682856"/>
                <a:gd name="connsiteY43" fmla="*/ 251277 h 1977468"/>
                <a:gd name="connsiteX44" fmla="*/ 2675136 w 2682856"/>
                <a:gd name="connsiteY44" fmla="*/ 392809 h 1977468"/>
                <a:gd name="connsiteX45" fmla="*/ 2670485 w 2682856"/>
                <a:gd name="connsiteY45" fmla="*/ 453940 h 1977468"/>
                <a:gd name="connsiteX46" fmla="*/ 2663175 w 2682856"/>
                <a:gd name="connsiteY46" fmla="*/ 819397 h 1977468"/>
                <a:gd name="connsiteX47" fmla="*/ 2660517 w 2682856"/>
                <a:gd name="connsiteY47" fmla="*/ 1097144 h 1977468"/>
                <a:gd name="connsiteX48" fmla="*/ 2667162 w 2682856"/>
                <a:gd name="connsiteY48" fmla="*/ 1139005 h 1977468"/>
                <a:gd name="connsiteX49" fmla="*/ 2643241 w 2682856"/>
                <a:gd name="connsiteY49" fmla="*/ 1228044 h 1977468"/>
                <a:gd name="connsiteX50" fmla="*/ 2629287 w 2682856"/>
                <a:gd name="connsiteY50" fmla="*/ 1313760 h 1977468"/>
                <a:gd name="connsiteX51" fmla="*/ 2636597 w 2682856"/>
                <a:gd name="connsiteY51" fmla="*/ 1341668 h 1977468"/>
                <a:gd name="connsiteX52" fmla="*/ 2643906 w 2682856"/>
                <a:gd name="connsiteY52" fmla="*/ 1709782 h 1977468"/>
                <a:gd name="connsiteX53" fmla="*/ 2643906 w 2682856"/>
                <a:gd name="connsiteY53" fmla="*/ 1771578 h 1977468"/>
                <a:gd name="connsiteX54" fmla="*/ 2661846 w 2682856"/>
                <a:gd name="connsiteY54" fmla="*/ 1828722 h 1977468"/>
                <a:gd name="connsiteX55" fmla="*/ 2617992 w 2682856"/>
                <a:gd name="connsiteY55" fmla="*/ 1911781 h 1977468"/>
                <a:gd name="connsiteX56" fmla="*/ 2419980 w 2682856"/>
                <a:gd name="connsiteY56" fmla="*/ 1972911 h 1977468"/>
                <a:gd name="connsiteX57" fmla="*/ 2399382 w 2682856"/>
                <a:gd name="connsiteY57" fmla="*/ 1957629 h 1977468"/>
                <a:gd name="connsiteX58" fmla="*/ 2352869 w 2682856"/>
                <a:gd name="connsiteY58" fmla="*/ 1828058 h 1977468"/>
                <a:gd name="connsiteX59" fmla="*/ 2302370 w 2682856"/>
                <a:gd name="connsiteY59" fmla="*/ 1655296 h 1977468"/>
                <a:gd name="connsiteX60" fmla="*/ 2302370 w 2682856"/>
                <a:gd name="connsiteY60" fmla="*/ 1497817 h 1977468"/>
                <a:gd name="connsiteX61" fmla="*/ 2501710 w 2682856"/>
                <a:gd name="connsiteY61" fmla="*/ 1506456 h 1977468"/>
                <a:gd name="connsiteX62" fmla="*/ 2468487 w 2682856"/>
                <a:gd name="connsiteY62" fmla="*/ 1495824 h 1977468"/>
                <a:gd name="connsiteX63" fmla="*/ 2489749 w 2682856"/>
                <a:gd name="connsiteY63" fmla="*/ 1451969 h 1977468"/>
                <a:gd name="connsiteX64" fmla="*/ 2497723 w 2682856"/>
                <a:gd name="connsiteY64" fmla="*/ 1433364 h 1977468"/>
                <a:gd name="connsiteX65" fmla="*/ 2518322 w 2682856"/>
                <a:gd name="connsiteY65" fmla="*/ 1408114 h 1977468"/>
                <a:gd name="connsiteX66" fmla="*/ 2470480 w 2682856"/>
                <a:gd name="connsiteY66" fmla="*/ 1414759 h 1977468"/>
                <a:gd name="connsiteX67" fmla="*/ 2482440 w 2682856"/>
                <a:gd name="connsiteY67" fmla="*/ 1400141 h 1977468"/>
                <a:gd name="connsiteX68" fmla="*/ 2484434 w 2682856"/>
                <a:gd name="connsiteY68" fmla="*/ 1339674 h 1977468"/>
                <a:gd name="connsiteX69" fmla="*/ 2482440 w 2682856"/>
                <a:gd name="connsiteY69" fmla="*/ 1337681 h 1977468"/>
                <a:gd name="connsiteX70" fmla="*/ 2467822 w 2682856"/>
                <a:gd name="connsiteY70" fmla="*/ 1278543 h 1977468"/>
                <a:gd name="connsiteX71" fmla="*/ 2484434 w 2682856"/>
                <a:gd name="connsiteY71" fmla="*/ 1214090 h 1977468"/>
                <a:gd name="connsiteX72" fmla="*/ 2486427 w 2682856"/>
                <a:gd name="connsiteY72" fmla="*/ 1211432 h 1977468"/>
                <a:gd name="connsiteX73" fmla="*/ 2483769 w 2682856"/>
                <a:gd name="connsiteY73" fmla="*/ 1213426 h 1977468"/>
                <a:gd name="connsiteX74" fmla="*/ 2461842 w 2682856"/>
                <a:gd name="connsiteY74" fmla="*/ 1226050 h 1977468"/>
                <a:gd name="connsiteX75" fmla="*/ 2490414 w 2682856"/>
                <a:gd name="connsiteY75" fmla="*/ 1121729 h 1977468"/>
                <a:gd name="connsiteX76" fmla="*/ 2470480 w 2682856"/>
                <a:gd name="connsiteY76" fmla="*/ 1103788 h 1977468"/>
                <a:gd name="connsiteX77" fmla="*/ 2487092 w 2682856"/>
                <a:gd name="connsiteY77" fmla="*/ 1058605 h 1977468"/>
                <a:gd name="connsiteX78" fmla="*/ 2482440 w 2682856"/>
                <a:gd name="connsiteY78" fmla="*/ 1043322 h 1977468"/>
                <a:gd name="connsiteX79" fmla="*/ 2457191 w 2682856"/>
                <a:gd name="connsiteY79" fmla="*/ 990165 h 1977468"/>
                <a:gd name="connsiteX80" fmla="*/ 2453204 w 2682856"/>
                <a:gd name="connsiteY80" fmla="*/ 960264 h 1977468"/>
                <a:gd name="connsiteX81" fmla="*/ 2426625 w 2682856"/>
                <a:gd name="connsiteY81" fmla="*/ 973553 h 1977468"/>
                <a:gd name="connsiteX82" fmla="*/ 2419980 w 2682856"/>
                <a:gd name="connsiteY82" fmla="*/ 973553 h 1977468"/>
                <a:gd name="connsiteX83" fmla="*/ 2425296 w 2682856"/>
                <a:gd name="connsiteY83" fmla="*/ 960928 h 1977468"/>
                <a:gd name="connsiteX84" fmla="*/ 2478454 w 2682856"/>
                <a:gd name="connsiteY84" fmla="*/ 865245 h 1977468"/>
                <a:gd name="connsiteX85" fmla="*/ 2479782 w 2682856"/>
                <a:gd name="connsiteY85" fmla="*/ 851291 h 1977468"/>
                <a:gd name="connsiteX86" fmla="*/ 2467158 w 2682856"/>
                <a:gd name="connsiteY86" fmla="*/ 851955 h 1977468"/>
                <a:gd name="connsiteX87" fmla="*/ 2429947 w 2682856"/>
                <a:gd name="connsiteY87" fmla="*/ 855942 h 1977468"/>
                <a:gd name="connsiteX88" fmla="*/ 2500381 w 2682856"/>
                <a:gd name="connsiteY88" fmla="*/ 804114 h 1977468"/>
                <a:gd name="connsiteX89" fmla="*/ 2458520 w 2682856"/>
                <a:gd name="connsiteY89" fmla="*/ 796805 h 1977468"/>
                <a:gd name="connsiteX90" fmla="*/ 2438586 w 2682856"/>
                <a:gd name="connsiteY90" fmla="*/ 788831 h 1977468"/>
                <a:gd name="connsiteX91" fmla="*/ 2452539 w 2682856"/>
                <a:gd name="connsiteY91" fmla="*/ 765575 h 1977468"/>
                <a:gd name="connsiteX92" fmla="*/ 2464500 w 2682856"/>
                <a:gd name="connsiteY92" fmla="*/ 754279 h 1977468"/>
                <a:gd name="connsiteX93" fmla="*/ 2453868 w 2682856"/>
                <a:gd name="connsiteY93" fmla="*/ 722384 h 1977468"/>
                <a:gd name="connsiteX94" fmla="*/ 2473802 w 2682856"/>
                <a:gd name="connsiteY94" fmla="*/ 661918 h 1977468"/>
                <a:gd name="connsiteX95" fmla="*/ 2489749 w 2682856"/>
                <a:gd name="connsiteY95" fmla="*/ 398789 h 1977468"/>
                <a:gd name="connsiteX96" fmla="*/ 2481776 w 2682856"/>
                <a:gd name="connsiteY96" fmla="*/ 380848 h 1977468"/>
                <a:gd name="connsiteX97" fmla="*/ 2459184 w 2682856"/>
                <a:gd name="connsiteY97" fmla="*/ 412078 h 1977468"/>
                <a:gd name="connsiteX98" fmla="*/ 2447888 w 2682856"/>
                <a:gd name="connsiteY98" fmla="*/ 448624 h 1977468"/>
                <a:gd name="connsiteX99" fmla="*/ 2414000 w 2682856"/>
                <a:gd name="connsiteY99" fmla="*/ 582182 h 1977468"/>
                <a:gd name="connsiteX100" fmla="*/ 2396059 w 2682856"/>
                <a:gd name="connsiteY100" fmla="*/ 585504 h 1977468"/>
                <a:gd name="connsiteX101" fmla="*/ 2388750 w 2682856"/>
                <a:gd name="connsiteY101" fmla="*/ 525702 h 1977468"/>
                <a:gd name="connsiteX102" fmla="*/ 2461177 w 2682856"/>
                <a:gd name="connsiteY102" fmla="*/ 376861 h 1977468"/>
                <a:gd name="connsiteX103" fmla="*/ 2428618 w 2682856"/>
                <a:gd name="connsiteY103" fmla="*/ 273204 h 1977468"/>
                <a:gd name="connsiteX104" fmla="*/ 2335593 w 2682856"/>
                <a:gd name="connsiteY104" fmla="*/ 222705 h 1977468"/>
                <a:gd name="connsiteX105" fmla="*/ 2404698 w 2682856"/>
                <a:gd name="connsiteY105" fmla="*/ 238652 h 1977468"/>
                <a:gd name="connsiteX106" fmla="*/ 2446559 w 2682856"/>
                <a:gd name="connsiteY106" fmla="*/ 243968 h 1977468"/>
                <a:gd name="connsiteX107" fmla="*/ 2443901 w 2682856"/>
                <a:gd name="connsiteY107" fmla="*/ 198120 h 1977468"/>
                <a:gd name="connsiteX108" fmla="*/ 2440579 w 2682856"/>
                <a:gd name="connsiteY108" fmla="*/ 190811 h 1977468"/>
                <a:gd name="connsiteX109" fmla="*/ 2355527 w 2682856"/>
                <a:gd name="connsiteY109" fmla="*/ 33332 h 1977468"/>
                <a:gd name="connsiteX110" fmla="*/ 2344896 w 2682856"/>
                <a:gd name="connsiteY110" fmla="*/ 773 h 1977468"/>
                <a:gd name="connsiteX111" fmla="*/ 2534933 w 2682856"/>
                <a:gd name="connsiteY111" fmla="*/ 108 h 1977468"/>
                <a:gd name="connsiteX112" fmla="*/ 2045222 w 2682856"/>
                <a:gd name="connsiteY112" fmla="*/ 108 h 1977468"/>
                <a:gd name="connsiteX113" fmla="*/ 2071801 w 2682856"/>
                <a:gd name="connsiteY113" fmla="*/ 1437 h 1977468"/>
                <a:gd name="connsiteX114" fmla="*/ 2114327 w 2682856"/>
                <a:gd name="connsiteY114" fmla="*/ 42634 h 1977468"/>
                <a:gd name="connsiteX115" fmla="*/ 2031933 w 2682856"/>
                <a:gd name="connsiteY115" fmla="*/ 51272 h 1977468"/>
                <a:gd name="connsiteX116" fmla="*/ 1949539 w 2682856"/>
                <a:gd name="connsiteY116" fmla="*/ 115725 h 1977468"/>
                <a:gd name="connsiteX117" fmla="*/ 1930269 w 2682856"/>
                <a:gd name="connsiteY117" fmla="*/ 265230 h 1977468"/>
                <a:gd name="connsiteX118" fmla="*/ 1926947 w 2682856"/>
                <a:gd name="connsiteY118" fmla="*/ 354933 h 1977468"/>
                <a:gd name="connsiteX119" fmla="*/ 1908342 w 2682856"/>
                <a:gd name="connsiteY119" fmla="*/ 462577 h 1977468"/>
                <a:gd name="connsiteX120" fmla="*/ 1894388 w 2682856"/>
                <a:gd name="connsiteY120" fmla="*/ 620720 h 1977468"/>
                <a:gd name="connsiteX121" fmla="*/ 1895052 w 2682856"/>
                <a:gd name="connsiteY121" fmla="*/ 644641 h 1977468"/>
                <a:gd name="connsiteX122" fmla="*/ 1914986 w 2682856"/>
                <a:gd name="connsiteY122" fmla="*/ 769562 h 1977468"/>
                <a:gd name="connsiteX123" fmla="*/ 1934256 w 2682856"/>
                <a:gd name="connsiteY123" fmla="*/ 824713 h 1977468"/>
                <a:gd name="connsiteX124" fmla="*/ 1940236 w 2682856"/>
                <a:gd name="connsiteY124" fmla="*/ 877870 h 1977468"/>
                <a:gd name="connsiteX125" fmla="*/ 1943559 w 2682856"/>
                <a:gd name="connsiteY125" fmla="*/ 940330 h 1977468"/>
                <a:gd name="connsiteX126" fmla="*/ 1986084 w 2682856"/>
                <a:gd name="connsiteY126" fmla="*/ 1091164 h 1977468"/>
                <a:gd name="connsiteX127" fmla="*/ 2001367 w 2682856"/>
                <a:gd name="connsiteY127" fmla="*/ 1217413 h 1977468"/>
                <a:gd name="connsiteX128" fmla="*/ 2016650 w 2682856"/>
                <a:gd name="connsiteY128" fmla="*/ 1265919 h 1977468"/>
                <a:gd name="connsiteX129" fmla="*/ 2039242 w 2682856"/>
                <a:gd name="connsiteY129" fmla="*/ 1388181 h 1977468"/>
                <a:gd name="connsiteX130" fmla="*/ 2057182 w 2682856"/>
                <a:gd name="connsiteY130" fmla="*/ 1418746 h 1977468"/>
                <a:gd name="connsiteX131" fmla="*/ 2128945 w 2682856"/>
                <a:gd name="connsiteY131" fmla="*/ 1484529 h 1977468"/>
                <a:gd name="connsiteX132" fmla="*/ 2191405 w 2682856"/>
                <a:gd name="connsiteY132" fmla="*/ 1634698 h 1977468"/>
                <a:gd name="connsiteX133" fmla="*/ 2191405 w 2682856"/>
                <a:gd name="connsiteY133" fmla="*/ 1643336 h 1977468"/>
                <a:gd name="connsiteX134" fmla="*/ 2101702 w 2682856"/>
                <a:gd name="connsiteY134" fmla="*/ 1589514 h 1977468"/>
                <a:gd name="connsiteX135" fmla="*/ 1705015 w 2682856"/>
                <a:gd name="connsiteY135" fmla="*/ 1521739 h 1977468"/>
                <a:gd name="connsiteX136" fmla="*/ 1283077 w 2682856"/>
                <a:gd name="connsiteY136" fmla="*/ 1509114 h 1977468"/>
                <a:gd name="connsiteX137" fmla="*/ 1054500 w 2682856"/>
                <a:gd name="connsiteY137" fmla="*/ 1529712 h 1977468"/>
                <a:gd name="connsiteX138" fmla="*/ 1017290 w 2682856"/>
                <a:gd name="connsiteY138" fmla="*/ 1532370 h 1977468"/>
                <a:gd name="connsiteX139" fmla="*/ 1002672 w 2682856"/>
                <a:gd name="connsiteY139" fmla="*/ 1491838 h 1977468"/>
                <a:gd name="connsiteX140" fmla="*/ 976093 w 2682856"/>
                <a:gd name="connsiteY140" fmla="*/ 1465259 h 1977468"/>
                <a:gd name="connsiteX141" fmla="*/ 985396 w 2682856"/>
                <a:gd name="connsiteY141" fmla="*/ 1428713 h 1977468"/>
                <a:gd name="connsiteX142" fmla="*/ 1027257 w 2682856"/>
                <a:gd name="connsiteY142" fmla="*/ 1412102 h 1977468"/>
                <a:gd name="connsiteX143" fmla="*/ 1037889 w 2682856"/>
                <a:gd name="connsiteY143" fmla="*/ 1389510 h 1977468"/>
                <a:gd name="connsiteX144" fmla="*/ 1019948 w 2682856"/>
                <a:gd name="connsiteY144" fmla="*/ 1380872 h 1977468"/>
                <a:gd name="connsiteX145" fmla="*/ 977422 w 2682856"/>
                <a:gd name="connsiteY145" fmla="*/ 1376221 h 1977468"/>
                <a:gd name="connsiteX146" fmla="*/ 814628 w 2682856"/>
                <a:gd name="connsiteY146" fmla="*/ 1376885 h 1977468"/>
                <a:gd name="connsiteX147" fmla="*/ 789378 w 2682856"/>
                <a:gd name="connsiteY147" fmla="*/ 1372234 h 1977468"/>
                <a:gd name="connsiteX148" fmla="*/ 938219 w 2682856"/>
                <a:gd name="connsiteY148" fmla="*/ 1277879 h 1977468"/>
                <a:gd name="connsiteX149" fmla="*/ 863134 w 2682856"/>
                <a:gd name="connsiteY149" fmla="*/ 1222729 h 1977468"/>
                <a:gd name="connsiteX150" fmla="*/ 865127 w 2682856"/>
                <a:gd name="connsiteY150" fmla="*/ 1153624 h 1977468"/>
                <a:gd name="connsiteX151" fmla="*/ 889713 w 2682856"/>
                <a:gd name="connsiteY151" fmla="*/ 1095815 h 1977468"/>
                <a:gd name="connsiteX152" fmla="*/ 958153 w 2682856"/>
                <a:gd name="connsiteY152" fmla="*/ 1070566 h 1977468"/>
                <a:gd name="connsiteX153" fmla="*/ 867785 w 2682856"/>
                <a:gd name="connsiteY153" fmla="*/ 1065914 h 1977468"/>
                <a:gd name="connsiteX154" fmla="*/ 853167 w 2682856"/>
                <a:gd name="connsiteY154" fmla="*/ 1029369 h 1977468"/>
                <a:gd name="connsiteX155" fmla="*/ 879746 w 2682856"/>
                <a:gd name="connsiteY155" fmla="*/ 1000132 h 1977468"/>
                <a:gd name="connsiteX156" fmla="*/ 952837 w 2682856"/>
                <a:gd name="connsiteY156" fmla="*/ 972224 h 1977468"/>
                <a:gd name="connsiteX157" fmla="*/ 990047 w 2682856"/>
                <a:gd name="connsiteY157" fmla="*/ 971560 h 1977468"/>
                <a:gd name="connsiteX158" fmla="*/ 970778 w 2682856"/>
                <a:gd name="connsiteY158" fmla="*/ 943652 h 1977468"/>
                <a:gd name="connsiteX159" fmla="*/ 914962 w 2682856"/>
                <a:gd name="connsiteY159" fmla="*/ 892488 h 1977468"/>
                <a:gd name="connsiteX160" fmla="*/ 834562 w 2682856"/>
                <a:gd name="connsiteY160" fmla="*/ 857272 h 1977468"/>
                <a:gd name="connsiteX161" fmla="*/ 819944 w 2682856"/>
                <a:gd name="connsiteY161" fmla="*/ 841989 h 1977468"/>
                <a:gd name="connsiteX162" fmla="*/ 841207 w 2682856"/>
                <a:gd name="connsiteY162" fmla="*/ 835344 h 1977468"/>
                <a:gd name="connsiteX163" fmla="*/ 880410 w 2682856"/>
                <a:gd name="connsiteY163" fmla="*/ 826706 h 1977468"/>
                <a:gd name="connsiteX164" fmla="*/ 841871 w 2682856"/>
                <a:gd name="connsiteY164" fmla="*/ 805443 h 1977468"/>
                <a:gd name="connsiteX165" fmla="*/ 929581 w 2682856"/>
                <a:gd name="connsiteY165" fmla="*/ 746970 h 1977468"/>
                <a:gd name="connsiteX166" fmla="*/ 716287 w 2682856"/>
                <a:gd name="connsiteY166" fmla="*/ 601451 h 1977468"/>
                <a:gd name="connsiteX167" fmla="*/ 717616 w 2682856"/>
                <a:gd name="connsiteY167" fmla="*/ 600122 h 1977468"/>
                <a:gd name="connsiteX168" fmla="*/ 897022 w 2682856"/>
                <a:gd name="connsiteY168" fmla="*/ 660588 h 1977468"/>
                <a:gd name="connsiteX169" fmla="*/ 877088 w 2682856"/>
                <a:gd name="connsiteY169" fmla="*/ 560254 h 1977468"/>
                <a:gd name="connsiteX170" fmla="*/ 860476 w 2682856"/>
                <a:gd name="connsiteY170" fmla="*/ 463906 h 1977468"/>
                <a:gd name="connsiteX171" fmla="*/ 858483 w 2682856"/>
                <a:gd name="connsiteY171" fmla="*/ 436663 h 1977468"/>
                <a:gd name="connsiteX172" fmla="*/ 861805 w 2682856"/>
                <a:gd name="connsiteY172" fmla="*/ 393473 h 1977468"/>
                <a:gd name="connsiteX173" fmla="*/ 847851 w 2682856"/>
                <a:gd name="connsiteY173" fmla="*/ 352940 h 1977468"/>
                <a:gd name="connsiteX174" fmla="*/ 845858 w 2682856"/>
                <a:gd name="connsiteY174" fmla="*/ 337657 h 1977468"/>
                <a:gd name="connsiteX175" fmla="*/ 863134 w 2682856"/>
                <a:gd name="connsiteY175" fmla="*/ 338986 h 1977468"/>
                <a:gd name="connsiteX176" fmla="*/ 1007323 w 2682856"/>
                <a:gd name="connsiteY176" fmla="*/ 386163 h 1977468"/>
                <a:gd name="connsiteX177" fmla="*/ 1036560 w 2682856"/>
                <a:gd name="connsiteY177" fmla="*/ 386828 h 1977468"/>
                <a:gd name="connsiteX178" fmla="*/ 993369 w 2682856"/>
                <a:gd name="connsiteY178" fmla="*/ 350947 h 1977468"/>
                <a:gd name="connsiteX179" fmla="*/ 608643 w 2682856"/>
                <a:gd name="connsiteY179" fmla="*/ 2101 h 1977468"/>
                <a:gd name="connsiteX180" fmla="*/ 772102 w 2682856"/>
                <a:gd name="connsiteY180" fmla="*/ 1437 h 1977468"/>
                <a:gd name="connsiteX181" fmla="*/ 2045222 w 2682856"/>
                <a:gd name="connsiteY181" fmla="*/ 108 h 197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2682856" h="1977468">
                  <a:moveTo>
                    <a:pt x="1049185" y="392144"/>
                  </a:moveTo>
                  <a:cubicBezTo>
                    <a:pt x="1048520" y="392808"/>
                    <a:pt x="1047856" y="392808"/>
                    <a:pt x="1047191" y="393473"/>
                  </a:cubicBezTo>
                  <a:cubicBezTo>
                    <a:pt x="1047856" y="394137"/>
                    <a:pt x="1047856" y="394802"/>
                    <a:pt x="1048520" y="395466"/>
                  </a:cubicBezTo>
                  <a:cubicBezTo>
                    <a:pt x="1049185" y="394802"/>
                    <a:pt x="1050514" y="394137"/>
                    <a:pt x="1051178" y="393473"/>
                  </a:cubicBezTo>
                  <a:cubicBezTo>
                    <a:pt x="1050514" y="392808"/>
                    <a:pt x="1049849" y="392808"/>
                    <a:pt x="1049185" y="392144"/>
                  </a:cubicBezTo>
                  <a:close/>
                  <a:moveTo>
                    <a:pt x="396678" y="164896"/>
                  </a:moveTo>
                  <a:cubicBezTo>
                    <a:pt x="380731" y="181508"/>
                    <a:pt x="380731" y="199448"/>
                    <a:pt x="380731" y="217389"/>
                  </a:cubicBezTo>
                  <a:cubicBezTo>
                    <a:pt x="379402" y="281842"/>
                    <a:pt x="400000" y="345631"/>
                    <a:pt x="381395" y="410749"/>
                  </a:cubicBezTo>
                  <a:cubicBezTo>
                    <a:pt x="377408" y="425368"/>
                    <a:pt x="390033" y="435335"/>
                    <a:pt x="398007" y="445967"/>
                  </a:cubicBezTo>
                  <a:cubicBezTo>
                    <a:pt x="399336" y="447959"/>
                    <a:pt x="404651" y="448624"/>
                    <a:pt x="404651" y="448624"/>
                  </a:cubicBezTo>
                  <a:cubicBezTo>
                    <a:pt x="412625" y="430684"/>
                    <a:pt x="428572" y="439986"/>
                    <a:pt x="441197" y="437327"/>
                  </a:cubicBezTo>
                  <a:cubicBezTo>
                    <a:pt x="448506" y="435999"/>
                    <a:pt x="451164" y="433342"/>
                    <a:pt x="449171" y="424703"/>
                  </a:cubicBezTo>
                  <a:cubicBezTo>
                    <a:pt x="441862" y="380183"/>
                    <a:pt x="443855" y="334335"/>
                    <a:pt x="427908" y="291145"/>
                  </a:cubicBezTo>
                  <a:cubicBezTo>
                    <a:pt x="413289" y="251277"/>
                    <a:pt x="413289" y="208086"/>
                    <a:pt x="396678" y="164896"/>
                  </a:cubicBezTo>
                  <a:close/>
                  <a:moveTo>
                    <a:pt x="412625" y="1437"/>
                  </a:moveTo>
                  <a:cubicBezTo>
                    <a:pt x="423256" y="36654"/>
                    <a:pt x="427243" y="73199"/>
                    <a:pt x="427243" y="109081"/>
                  </a:cubicBezTo>
                  <a:cubicBezTo>
                    <a:pt x="427908" y="190146"/>
                    <a:pt x="453822" y="264566"/>
                    <a:pt x="477743" y="338986"/>
                  </a:cubicBezTo>
                  <a:cubicBezTo>
                    <a:pt x="488374" y="373539"/>
                    <a:pt x="487045" y="406762"/>
                    <a:pt x="487045" y="441315"/>
                  </a:cubicBezTo>
                  <a:cubicBezTo>
                    <a:pt x="487045" y="481848"/>
                    <a:pt x="499006" y="520387"/>
                    <a:pt x="507644" y="558926"/>
                  </a:cubicBezTo>
                  <a:cubicBezTo>
                    <a:pt x="514288" y="588163"/>
                    <a:pt x="513624" y="618064"/>
                    <a:pt x="528907" y="645971"/>
                  </a:cubicBezTo>
                  <a:cubicBezTo>
                    <a:pt x="538874" y="665241"/>
                    <a:pt x="522262" y="689161"/>
                    <a:pt x="524920" y="711753"/>
                  </a:cubicBezTo>
                  <a:cubicBezTo>
                    <a:pt x="526249" y="722385"/>
                    <a:pt x="524255" y="734345"/>
                    <a:pt x="534887" y="740325"/>
                  </a:cubicBezTo>
                  <a:cubicBezTo>
                    <a:pt x="564124" y="755608"/>
                    <a:pt x="564788" y="781522"/>
                    <a:pt x="564788" y="810095"/>
                  </a:cubicBezTo>
                  <a:cubicBezTo>
                    <a:pt x="564124" y="820726"/>
                    <a:pt x="564124" y="831357"/>
                    <a:pt x="564124" y="841989"/>
                  </a:cubicBezTo>
                  <a:cubicBezTo>
                    <a:pt x="505650" y="892488"/>
                    <a:pt x="429901" y="905113"/>
                    <a:pt x="360797" y="931028"/>
                  </a:cubicBezTo>
                  <a:cubicBezTo>
                    <a:pt x="295679" y="955613"/>
                    <a:pt x="228568" y="973553"/>
                    <a:pt x="162785" y="994816"/>
                  </a:cubicBezTo>
                  <a:cubicBezTo>
                    <a:pt x="125575" y="1006777"/>
                    <a:pt x="91023" y="1003454"/>
                    <a:pt x="58464" y="981527"/>
                  </a:cubicBezTo>
                  <a:cubicBezTo>
                    <a:pt x="71089" y="970231"/>
                    <a:pt x="71089" y="954948"/>
                    <a:pt x="71089" y="939666"/>
                  </a:cubicBezTo>
                  <a:cubicBezTo>
                    <a:pt x="71753" y="870561"/>
                    <a:pt x="63780" y="802121"/>
                    <a:pt x="47168" y="735010"/>
                  </a:cubicBezTo>
                  <a:cubicBezTo>
                    <a:pt x="41852" y="712418"/>
                    <a:pt x="45175" y="688497"/>
                    <a:pt x="36537" y="666570"/>
                  </a:cubicBezTo>
                  <a:cubicBezTo>
                    <a:pt x="21918" y="630688"/>
                    <a:pt x="29892" y="589491"/>
                    <a:pt x="12616" y="553610"/>
                  </a:cubicBezTo>
                  <a:cubicBezTo>
                    <a:pt x="11287" y="550952"/>
                    <a:pt x="13280" y="546301"/>
                    <a:pt x="13945" y="542979"/>
                  </a:cubicBezTo>
                  <a:cubicBezTo>
                    <a:pt x="21254" y="513078"/>
                    <a:pt x="37201" y="485835"/>
                    <a:pt x="33214" y="451282"/>
                  </a:cubicBezTo>
                  <a:cubicBezTo>
                    <a:pt x="28563" y="410084"/>
                    <a:pt x="37201" y="367558"/>
                    <a:pt x="31221" y="326361"/>
                  </a:cubicBezTo>
                  <a:cubicBezTo>
                    <a:pt x="27899" y="306427"/>
                    <a:pt x="23247" y="291145"/>
                    <a:pt x="35208" y="273204"/>
                  </a:cubicBezTo>
                  <a:cubicBezTo>
                    <a:pt x="44510" y="259250"/>
                    <a:pt x="36537" y="251941"/>
                    <a:pt x="20589" y="253270"/>
                  </a:cubicBezTo>
                  <a:cubicBezTo>
                    <a:pt x="1984" y="254599"/>
                    <a:pt x="-2667" y="243968"/>
                    <a:pt x="1320" y="230014"/>
                  </a:cubicBezTo>
                  <a:cubicBezTo>
                    <a:pt x="15274" y="182837"/>
                    <a:pt x="21254" y="134330"/>
                    <a:pt x="41852" y="89147"/>
                  </a:cubicBezTo>
                  <a:cubicBezTo>
                    <a:pt x="55142" y="60575"/>
                    <a:pt x="74411" y="33996"/>
                    <a:pt x="81720" y="2101"/>
                  </a:cubicBezTo>
                  <a:cubicBezTo>
                    <a:pt x="192022" y="2101"/>
                    <a:pt x="302323" y="1437"/>
                    <a:pt x="412625" y="1437"/>
                  </a:cubicBezTo>
                  <a:close/>
                  <a:moveTo>
                    <a:pt x="2534933" y="108"/>
                  </a:moveTo>
                  <a:cubicBezTo>
                    <a:pt x="2540913" y="108"/>
                    <a:pt x="2547558" y="-1220"/>
                    <a:pt x="2551545" y="5424"/>
                  </a:cubicBezTo>
                  <a:cubicBezTo>
                    <a:pt x="2587426" y="62568"/>
                    <a:pt x="2626630" y="119048"/>
                    <a:pt x="2629952" y="190146"/>
                  </a:cubicBezTo>
                  <a:cubicBezTo>
                    <a:pt x="2630616" y="212738"/>
                    <a:pt x="2638590" y="233336"/>
                    <a:pt x="2653208" y="251277"/>
                  </a:cubicBezTo>
                  <a:cubicBezTo>
                    <a:pt x="2687761" y="294467"/>
                    <a:pt x="2687761" y="342974"/>
                    <a:pt x="2675136" y="392809"/>
                  </a:cubicBezTo>
                  <a:cubicBezTo>
                    <a:pt x="2669820" y="413407"/>
                    <a:pt x="2669155" y="433341"/>
                    <a:pt x="2670485" y="453940"/>
                  </a:cubicBezTo>
                  <a:cubicBezTo>
                    <a:pt x="2680452" y="576201"/>
                    <a:pt x="2673142" y="697799"/>
                    <a:pt x="2663175" y="819397"/>
                  </a:cubicBezTo>
                  <a:cubicBezTo>
                    <a:pt x="2655866" y="911757"/>
                    <a:pt x="2648557" y="1004783"/>
                    <a:pt x="2660517" y="1097144"/>
                  </a:cubicBezTo>
                  <a:cubicBezTo>
                    <a:pt x="2662511" y="1111098"/>
                    <a:pt x="2661846" y="1126380"/>
                    <a:pt x="2667162" y="1139005"/>
                  </a:cubicBezTo>
                  <a:cubicBezTo>
                    <a:pt x="2682445" y="1175551"/>
                    <a:pt x="2668491" y="1204123"/>
                    <a:pt x="2643241" y="1228044"/>
                  </a:cubicBezTo>
                  <a:cubicBezTo>
                    <a:pt x="2615998" y="1253958"/>
                    <a:pt x="2605367" y="1279872"/>
                    <a:pt x="2629287" y="1313760"/>
                  </a:cubicBezTo>
                  <a:cubicBezTo>
                    <a:pt x="2634603" y="1321069"/>
                    <a:pt x="2635932" y="1332365"/>
                    <a:pt x="2636597" y="1341668"/>
                  </a:cubicBezTo>
                  <a:cubicBezTo>
                    <a:pt x="2642577" y="1464594"/>
                    <a:pt x="2655202" y="1586856"/>
                    <a:pt x="2643906" y="1709782"/>
                  </a:cubicBezTo>
                  <a:cubicBezTo>
                    <a:pt x="2641912" y="1730381"/>
                    <a:pt x="2643906" y="1750979"/>
                    <a:pt x="2643906" y="1771578"/>
                  </a:cubicBezTo>
                  <a:cubicBezTo>
                    <a:pt x="2643906" y="1792176"/>
                    <a:pt x="2647893" y="1812110"/>
                    <a:pt x="2661846" y="1828722"/>
                  </a:cubicBezTo>
                  <a:cubicBezTo>
                    <a:pt x="2648557" y="1857294"/>
                    <a:pt x="2640583" y="1888524"/>
                    <a:pt x="2617992" y="1911781"/>
                  </a:cubicBezTo>
                  <a:cubicBezTo>
                    <a:pt x="2562841" y="1966931"/>
                    <a:pt x="2496394" y="1987530"/>
                    <a:pt x="2419980" y="1972911"/>
                  </a:cubicBezTo>
                  <a:cubicBezTo>
                    <a:pt x="2415329" y="1964273"/>
                    <a:pt x="2406691" y="1962280"/>
                    <a:pt x="2399382" y="1957629"/>
                  </a:cubicBezTo>
                  <a:cubicBezTo>
                    <a:pt x="2390744" y="1911781"/>
                    <a:pt x="2375461" y="1869255"/>
                    <a:pt x="2352869" y="1828058"/>
                  </a:cubicBezTo>
                  <a:cubicBezTo>
                    <a:pt x="2323633" y="1774900"/>
                    <a:pt x="2299047" y="1719085"/>
                    <a:pt x="2302370" y="1655296"/>
                  </a:cubicBezTo>
                  <a:cubicBezTo>
                    <a:pt x="2305028" y="1602803"/>
                    <a:pt x="2302370" y="1550310"/>
                    <a:pt x="2302370" y="1497817"/>
                  </a:cubicBezTo>
                  <a:cubicBezTo>
                    <a:pt x="2348218" y="1568251"/>
                    <a:pt x="2463171" y="1550310"/>
                    <a:pt x="2501710" y="1506456"/>
                  </a:cubicBezTo>
                  <a:cubicBezTo>
                    <a:pt x="2492407" y="1499146"/>
                    <a:pt x="2478454" y="1508449"/>
                    <a:pt x="2468487" y="1495824"/>
                  </a:cubicBezTo>
                  <a:cubicBezTo>
                    <a:pt x="2485763" y="1486522"/>
                    <a:pt x="2509683" y="1479212"/>
                    <a:pt x="2489749" y="1451969"/>
                  </a:cubicBezTo>
                  <a:cubicBezTo>
                    <a:pt x="2485763" y="1445989"/>
                    <a:pt x="2493072" y="1439344"/>
                    <a:pt x="2497723" y="1433364"/>
                  </a:cubicBezTo>
                  <a:cubicBezTo>
                    <a:pt x="2504368" y="1425391"/>
                    <a:pt x="2514335" y="1419410"/>
                    <a:pt x="2518322" y="1408114"/>
                  </a:cubicBezTo>
                  <a:cubicBezTo>
                    <a:pt x="2501710" y="1404792"/>
                    <a:pt x="2487092" y="1422068"/>
                    <a:pt x="2470480" y="1414759"/>
                  </a:cubicBezTo>
                  <a:cubicBezTo>
                    <a:pt x="2470480" y="1405457"/>
                    <a:pt x="2478454" y="1404128"/>
                    <a:pt x="2482440" y="1400141"/>
                  </a:cubicBezTo>
                  <a:cubicBezTo>
                    <a:pt x="2514999" y="1370240"/>
                    <a:pt x="2514999" y="1370904"/>
                    <a:pt x="2484434" y="1339674"/>
                  </a:cubicBezTo>
                  <a:cubicBezTo>
                    <a:pt x="2483769" y="1339010"/>
                    <a:pt x="2483105" y="1338345"/>
                    <a:pt x="2482440" y="1337681"/>
                  </a:cubicBezTo>
                  <a:cubicBezTo>
                    <a:pt x="2462506" y="1321734"/>
                    <a:pt x="2458520" y="1303129"/>
                    <a:pt x="2467822" y="1278543"/>
                  </a:cubicBezTo>
                  <a:cubicBezTo>
                    <a:pt x="2475131" y="1257945"/>
                    <a:pt x="2483769" y="1237346"/>
                    <a:pt x="2484434" y="1214090"/>
                  </a:cubicBezTo>
                  <a:cubicBezTo>
                    <a:pt x="2485098" y="1213426"/>
                    <a:pt x="2485763" y="1212097"/>
                    <a:pt x="2486427" y="1211432"/>
                  </a:cubicBezTo>
                  <a:cubicBezTo>
                    <a:pt x="2485763" y="1212097"/>
                    <a:pt x="2484434" y="1212761"/>
                    <a:pt x="2483769" y="1213426"/>
                  </a:cubicBezTo>
                  <a:cubicBezTo>
                    <a:pt x="2475796" y="1215419"/>
                    <a:pt x="2473802" y="1226050"/>
                    <a:pt x="2461842" y="1226050"/>
                  </a:cubicBezTo>
                  <a:cubicBezTo>
                    <a:pt x="2471144" y="1192163"/>
                    <a:pt x="2479782" y="1159604"/>
                    <a:pt x="2490414" y="1121729"/>
                  </a:cubicBezTo>
                  <a:cubicBezTo>
                    <a:pt x="2453204" y="1139670"/>
                    <a:pt x="2465828" y="1118407"/>
                    <a:pt x="2470480" y="1103788"/>
                  </a:cubicBezTo>
                  <a:cubicBezTo>
                    <a:pt x="2475796" y="1088506"/>
                    <a:pt x="2481776" y="1073887"/>
                    <a:pt x="2487092" y="1058605"/>
                  </a:cubicBezTo>
                  <a:cubicBezTo>
                    <a:pt x="2489749" y="1051960"/>
                    <a:pt x="2491078" y="1045315"/>
                    <a:pt x="2482440" y="1043322"/>
                  </a:cubicBezTo>
                  <a:cubicBezTo>
                    <a:pt x="2450546" y="1036677"/>
                    <a:pt x="2458520" y="1011427"/>
                    <a:pt x="2457191" y="990165"/>
                  </a:cubicBezTo>
                  <a:cubicBezTo>
                    <a:pt x="2456526" y="980198"/>
                    <a:pt x="2462506" y="965579"/>
                    <a:pt x="2453204" y="960264"/>
                  </a:cubicBezTo>
                  <a:cubicBezTo>
                    <a:pt x="2443901" y="955612"/>
                    <a:pt x="2435263" y="968902"/>
                    <a:pt x="2426625" y="973553"/>
                  </a:cubicBezTo>
                  <a:cubicBezTo>
                    <a:pt x="2425296" y="974217"/>
                    <a:pt x="2423967" y="973553"/>
                    <a:pt x="2419980" y="973553"/>
                  </a:cubicBezTo>
                  <a:cubicBezTo>
                    <a:pt x="2421974" y="968902"/>
                    <a:pt x="2423303" y="964915"/>
                    <a:pt x="2425296" y="960928"/>
                  </a:cubicBezTo>
                  <a:cubicBezTo>
                    <a:pt x="2443237" y="929034"/>
                    <a:pt x="2461177" y="897139"/>
                    <a:pt x="2478454" y="865245"/>
                  </a:cubicBezTo>
                  <a:cubicBezTo>
                    <a:pt x="2480447" y="861258"/>
                    <a:pt x="2485763" y="855942"/>
                    <a:pt x="2479782" y="851291"/>
                  </a:cubicBezTo>
                  <a:cubicBezTo>
                    <a:pt x="2477125" y="849298"/>
                    <a:pt x="2471809" y="851291"/>
                    <a:pt x="2467158" y="851955"/>
                  </a:cubicBezTo>
                  <a:cubicBezTo>
                    <a:pt x="2455861" y="853284"/>
                    <a:pt x="2445230" y="863251"/>
                    <a:pt x="2429947" y="855942"/>
                  </a:cubicBezTo>
                  <a:cubicBezTo>
                    <a:pt x="2449881" y="833350"/>
                    <a:pt x="2479118" y="826706"/>
                    <a:pt x="2500381" y="804114"/>
                  </a:cubicBezTo>
                  <a:cubicBezTo>
                    <a:pt x="2483769" y="801456"/>
                    <a:pt x="2471144" y="799462"/>
                    <a:pt x="2458520" y="796805"/>
                  </a:cubicBezTo>
                  <a:cubicBezTo>
                    <a:pt x="2451210" y="794811"/>
                    <a:pt x="2439914" y="800127"/>
                    <a:pt x="2438586" y="788831"/>
                  </a:cubicBezTo>
                  <a:cubicBezTo>
                    <a:pt x="2437921" y="779528"/>
                    <a:pt x="2441908" y="769561"/>
                    <a:pt x="2452539" y="765575"/>
                  </a:cubicBezTo>
                  <a:cubicBezTo>
                    <a:pt x="2457191" y="763581"/>
                    <a:pt x="2462506" y="762252"/>
                    <a:pt x="2464500" y="754279"/>
                  </a:cubicBezTo>
                  <a:cubicBezTo>
                    <a:pt x="2444566" y="749627"/>
                    <a:pt x="2447223" y="737003"/>
                    <a:pt x="2453868" y="722384"/>
                  </a:cubicBezTo>
                  <a:cubicBezTo>
                    <a:pt x="2462506" y="703115"/>
                    <a:pt x="2468487" y="682516"/>
                    <a:pt x="2473802" y="661918"/>
                  </a:cubicBezTo>
                  <a:cubicBezTo>
                    <a:pt x="2496394" y="574873"/>
                    <a:pt x="2487756" y="486498"/>
                    <a:pt x="2489749" y="398789"/>
                  </a:cubicBezTo>
                  <a:cubicBezTo>
                    <a:pt x="2489749" y="392809"/>
                    <a:pt x="2489749" y="386164"/>
                    <a:pt x="2481776" y="380848"/>
                  </a:cubicBezTo>
                  <a:cubicBezTo>
                    <a:pt x="2477789" y="394138"/>
                    <a:pt x="2467822" y="402776"/>
                    <a:pt x="2459184" y="412078"/>
                  </a:cubicBezTo>
                  <a:cubicBezTo>
                    <a:pt x="2449217" y="422045"/>
                    <a:pt x="2445230" y="434670"/>
                    <a:pt x="2447888" y="448624"/>
                  </a:cubicBezTo>
                  <a:cubicBezTo>
                    <a:pt x="2457855" y="498459"/>
                    <a:pt x="2435263" y="540320"/>
                    <a:pt x="2414000" y="582182"/>
                  </a:cubicBezTo>
                  <a:cubicBezTo>
                    <a:pt x="2409349" y="590820"/>
                    <a:pt x="2401375" y="595471"/>
                    <a:pt x="2396059" y="585504"/>
                  </a:cubicBezTo>
                  <a:cubicBezTo>
                    <a:pt x="2386092" y="566899"/>
                    <a:pt x="2375461" y="546965"/>
                    <a:pt x="2388750" y="525702"/>
                  </a:cubicBezTo>
                  <a:cubicBezTo>
                    <a:pt x="2418651" y="479189"/>
                    <a:pt x="2440579" y="428025"/>
                    <a:pt x="2461177" y="376861"/>
                  </a:cubicBezTo>
                  <a:cubicBezTo>
                    <a:pt x="2481776" y="326362"/>
                    <a:pt x="2481111" y="299119"/>
                    <a:pt x="2428618" y="273204"/>
                  </a:cubicBezTo>
                  <a:cubicBezTo>
                    <a:pt x="2397388" y="257257"/>
                    <a:pt x="2366823" y="239317"/>
                    <a:pt x="2335593" y="222705"/>
                  </a:cubicBezTo>
                  <a:cubicBezTo>
                    <a:pt x="2359514" y="225363"/>
                    <a:pt x="2382106" y="233336"/>
                    <a:pt x="2404698" y="238652"/>
                  </a:cubicBezTo>
                  <a:cubicBezTo>
                    <a:pt x="2418651" y="241975"/>
                    <a:pt x="2433270" y="257922"/>
                    <a:pt x="2446559" y="243968"/>
                  </a:cubicBezTo>
                  <a:cubicBezTo>
                    <a:pt x="2459184" y="230679"/>
                    <a:pt x="2445894" y="213402"/>
                    <a:pt x="2443901" y="198120"/>
                  </a:cubicBezTo>
                  <a:cubicBezTo>
                    <a:pt x="2443237" y="195462"/>
                    <a:pt x="2441908" y="193468"/>
                    <a:pt x="2440579" y="190811"/>
                  </a:cubicBezTo>
                  <a:cubicBezTo>
                    <a:pt x="2414000" y="137653"/>
                    <a:pt x="2388086" y="83831"/>
                    <a:pt x="2355527" y="33332"/>
                  </a:cubicBezTo>
                  <a:cubicBezTo>
                    <a:pt x="2348882" y="24694"/>
                    <a:pt x="2342902" y="14727"/>
                    <a:pt x="2344896" y="773"/>
                  </a:cubicBezTo>
                  <a:cubicBezTo>
                    <a:pt x="2408020" y="773"/>
                    <a:pt x="2471809" y="108"/>
                    <a:pt x="2534933" y="108"/>
                  </a:cubicBezTo>
                  <a:close/>
                  <a:moveTo>
                    <a:pt x="2045222" y="108"/>
                  </a:moveTo>
                  <a:cubicBezTo>
                    <a:pt x="2053860" y="108"/>
                    <a:pt x="2063163" y="772"/>
                    <a:pt x="2071801" y="1437"/>
                  </a:cubicBezTo>
                  <a:cubicBezTo>
                    <a:pt x="2083097" y="18713"/>
                    <a:pt x="2101702" y="27351"/>
                    <a:pt x="2114327" y="42634"/>
                  </a:cubicBezTo>
                  <a:cubicBezTo>
                    <a:pt x="2087083" y="45956"/>
                    <a:pt x="2059176" y="51936"/>
                    <a:pt x="2031933" y="51272"/>
                  </a:cubicBezTo>
                  <a:cubicBezTo>
                    <a:pt x="1985420" y="49943"/>
                    <a:pt x="1965486" y="82502"/>
                    <a:pt x="1949539" y="115725"/>
                  </a:cubicBezTo>
                  <a:cubicBezTo>
                    <a:pt x="1927611" y="162238"/>
                    <a:pt x="1923625" y="214731"/>
                    <a:pt x="1930269" y="265230"/>
                  </a:cubicBezTo>
                  <a:cubicBezTo>
                    <a:pt x="1934920" y="296460"/>
                    <a:pt x="1934256" y="325032"/>
                    <a:pt x="1926947" y="354933"/>
                  </a:cubicBezTo>
                  <a:cubicBezTo>
                    <a:pt x="1917644" y="390150"/>
                    <a:pt x="1919638" y="428689"/>
                    <a:pt x="1908342" y="462577"/>
                  </a:cubicBezTo>
                  <a:cubicBezTo>
                    <a:pt x="1891066" y="515070"/>
                    <a:pt x="1899039" y="568227"/>
                    <a:pt x="1894388" y="620720"/>
                  </a:cubicBezTo>
                  <a:cubicBezTo>
                    <a:pt x="1893724" y="628694"/>
                    <a:pt x="1891730" y="637996"/>
                    <a:pt x="1895052" y="644641"/>
                  </a:cubicBezTo>
                  <a:cubicBezTo>
                    <a:pt x="1916980" y="683845"/>
                    <a:pt x="1909006" y="727701"/>
                    <a:pt x="1914986" y="769562"/>
                  </a:cubicBezTo>
                  <a:cubicBezTo>
                    <a:pt x="1917644" y="789496"/>
                    <a:pt x="1922960" y="808101"/>
                    <a:pt x="1934256" y="824713"/>
                  </a:cubicBezTo>
                  <a:cubicBezTo>
                    <a:pt x="1945552" y="841324"/>
                    <a:pt x="1950868" y="862587"/>
                    <a:pt x="1940236" y="877870"/>
                  </a:cubicBezTo>
                  <a:cubicBezTo>
                    <a:pt x="1924953" y="901791"/>
                    <a:pt x="1934256" y="920396"/>
                    <a:pt x="1943559" y="940330"/>
                  </a:cubicBezTo>
                  <a:cubicBezTo>
                    <a:pt x="1966815" y="988172"/>
                    <a:pt x="1982098" y="1039336"/>
                    <a:pt x="1986084" y="1091164"/>
                  </a:cubicBezTo>
                  <a:cubicBezTo>
                    <a:pt x="1989407" y="1133690"/>
                    <a:pt x="1991400" y="1175551"/>
                    <a:pt x="2001367" y="1217413"/>
                  </a:cubicBezTo>
                  <a:cubicBezTo>
                    <a:pt x="2005354" y="1234025"/>
                    <a:pt x="2010005" y="1249972"/>
                    <a:pt x="2016650" y="1265919"/>
                  </a:cubicBezTo>
                  <a:cubicBezTo>
                    <a:pt x="2033926" y="1304458"/>
                    <a:pt x="2043893" y="1344990"/>
                    <a:pt x="2039242" y="1388181"/>
                  </a:cubicBezTo>
                  <a:cubicBezTo>
                    <a:pt x="2037248" y="1403464"/>
                    <a:pt x="2041235" y="1416089"/>
                    <a:pt x="2057182" y="1418746"/>
                  </a:cubicBezTo>
                  <a:cubicBezTo>
                    <a:pt x="2096386" y="1424062"/>
                    <a:pt x="2114327" y="1455292"/>
                    <a:pt x="2128945" y="1484529"/>
                  </a:cubicBezTo>
                  <a:cubicBezTo>
                    <a:pt x="2153530" y="1533035"/>
                    <a:pt x="2170806" y="1584863"/>
                    <a:pt x="2191405" y="1634698"/>
                  </a:cubicBezTo>
                  <a:cubicBezTo>
                    <a:pt x="2193398" y="1636027"/>
                    <a:pt x="2192069" y="1640014"/>
                    <a:pt x="2191405" y="1643336"/>
                  </a:cubicBezTo>
                  <a:cubicBezTo>
                    <a:pt x="2169477" y="1612106"/>
                    <a:pt x="2135590" y="1600146"/>
                    <a:pt x="2101702" y="1589514"/>
                  </a:cubicBezTo>
                  <a:cubicBezTo>
                    <a:pt x="1972131" y="1550975"/>
                    <a:pt x="1839902" y="1530377"/>
                    <a:pt x="1705015" y="1521739"/>
                  </a:cubicBezTo>
                  <a:cubicBezTo>
                    <a:pt x="1564812" y="1512436"/>
                    <a:pt x="1423945" y="1505792"/>
                    <a:pt x="1283077" y="1509114"/>
                  </a:cubicBezTo>
                  <a:cubicBezTo>
                    <a:pt x="1206663" y="1511107"/>
                    <a:pt x="1130250" y="1519745"/>
                    <a:pt x="1054500" y="1529712"/>
                  </a:cubicBezTo>
                  <a:cubicBezTo>
                    <a:pt x="1041876" y="1531041"/>
                    <a:pt x="1029915" y="1531041"/>
                    <a:pt x="1017290" y="1532370"/>
                  </a:cubicBezTo>
                  <a:cubicBezTo>
                    <a:pt x="1020613" y="1515759"/>
                    <a:pt x="1015297" y="1503134"/>
                    <a:pt x="1002672" y="1491838"/>
                  </a:cubicBezTo>
                  <a:cubicBezTo>
                    <a:pt x="993369" y="1483864"/>
                    <a:pt x="984731" y="1474562"/>
                    <a:pt x="976093" y="1465259"/>
                  </a:cubicBezTo>
                  <a:cubicBezTo>
                    <a:pt x="959482" y="1446654"/>
                    <a:pt x="962140" y="1437351"/>
                    <a:pt x="985396" y="1428713"/>
                  </a:cubicBezTo>
                  <a:cubicBezTo>
                    <a:pt x="999350" y="1423398"/>
                    <a:pt x="1015297" y="1422069"/>
                    <a:pt x="1027257" y="1412102"/>
                  </a:cubicBezTo>
                  <a:cubicBezTo>
                    <a:pt x="1034566" y="1406122"/>
                    <a:pt x="1040547" y="1399477"/>
                    <a:pt x="1037889" y="1389510"/>
                  </a:cubicBezTo>
                  <a:cubicBezTo>
                    <a:pt x="1035231" y="1380207"/>
                    <a:pt x="1026593" y="1383530"/>
                    <a:pt x="1019948" y="1380872"/>
                  </a:cubicBezTo>
                  <a:cubicBezTo>
                    <a:pt x="1005994" y="1376221"/>
                    <a:pt x="992041" y="1376221"/>
                    <a:pt x="977422" y="1376221"/>
                  </a:cubicBezTo>
                  <a:cubicBezTo>
                    <a:pt x="922936" y="1376221"/>
                    <a:pt x="868450" y="1376885"/>
                    <a:pt x="814628" y="1376885"/>
                  </a:cubicBezTo>
                  <a:cubicBezTo>
                    <a:pt x="805990" y="1376885"/>
                    <a:pt x="796687" y="1380207"/>
                    <a:pt x="789378" y="1372234"/>
                  </a:cubicBezTo>
                  <a:cubicBezTo>
                    <a:pt x="828582" y="1327714"/>
                    <a:pt x="874430" y="1293827"/>
                    <a:pt x="938219" y="1277879"/>
                  </a:cubicBezTo>
                  <a:cubicBezTo>
                    <a:pt x="899015" y="1271235"/>
                    <a:pt x="870443" y="1257945"/>
                    <a:pt x="863134" y="1222729"/>
                  </a:cubicBezTo>
                  <a:cubicBezTo>
                    <a:pt x="859147" y="1200801"/>
                    <a:pt x="858483" y="1176216"/>
                    <a:pt x="865127" y="1153624"/>
                  </a:cubicBezTo>
                  <a:cubicBezTo>
                    <a:pt x="871108" y="1133690"/>
                    <a:pt x="856489" y="1105118"/>
                    <a:pt x="889713" y="1095815"/>
                  </a:cubicBezTo>
                  <a:cubicBezTo>
                    <a:pt x="910311" y="1089835"/>
                    <a:pt x="930245" y="1081197"/>
                    <a:pt x="958153" y="1070566"/>
                  </a:cubicBezTo>
                  <a:cubicBezTo>
                    <a:pt x="922271" y="1072559"/>
                    <a:pt x="895028" y="1070566"/>
                    <a:pt x="867785" y="1065914"/>
                  </a:cubicBezTo>
                  <a:cubicBezTo>
                    <a:pt x="845858" y="1062592"/>
                    <a:pt x="839878" y="1046645"/>
                    <a:pt x="853167" y="1029369"/>
                  </a:cubicBezTo>
                  <a:cubicBezTo>
                    <a:pt x="861141" y="1018737"/>
                    <a:pt x="873101" y="1010764"/>
                    <a:pt x="879746" y="1000132"/>
                  </a:cubicBezTo>
                  <a:cubicBezTo>
                    <a:pt x="897022" y="970896"/>
                    <a:pt x="921607" y="963586"/>
                    <a:pt x="952837" y="972224"/>
                  </a:cubicBezTo>
                  <a:cubicBezTo>
                    <a:pt x="965462" y="975547"/>
                    <a:pt x="984067" y="980863"/>
                    <a:pt x="990047" y="971560"/>
                  </a:cubicBezTo>
                  <a:cubicBezTo>
                    <a:pt x="997356" y="960264"/>
                    <a:pt x="979416" y="950962"/>
                    <a:pt x="970778" y="943652"/>
                  </a:cubicBezTo>
                  <a:cubicBezTo>
                    <a:pt x="951508" y="927041"/>
                    <a:pt x="942870" y="898469"/>
                    <a:pt x="914962" y="892488"/>
                  </a:cubicBezTo>
                  <a:cubicBezTo>
                    <a:pt x="885726" y="886508"/>
                    <a:pt x="859812" y="872554"/>
                    <a:pt x="834562" y="857272"/>
                  </a:cubicBezTo>
                  <a:cubicBezTo>
                    <a:pt x="828582" y="853285"/>
                    <a:pt x="816621" y="851956"/>
                    <a:pt x="819944" y="841989"/>
                  </a:cubicBezTo>
                  <a:cubicBezTo>
                    <a:pt x="822601" y="832686"/>
                    <a:pt x="833897" y="837338"/>
                    <a:pt x="841207" y="835344"/>
                  </a:cubicBezTo>
                  <a:cubicBezTo>
                    <a:pt x="854496" y="831357"/>
                    <a:pt x="877752" y="844647"/>
                    <a:pt x="880410" y="826706"/>
                  </a:cubicBezTo>
                  <a:cubicBezTo>
                    <a:pt x="883068" y="807437"/>
                    <a:pt x="857154" y="812088"/>
                    <a:pt x="841871" y="805443"/>
                  </a:cubicBezTo>
                  <a:cubicBezTo>
                    <a:pt x="867785" y="780858"/>
                    <a:pt x="900344" y="766903"/>
                    <a:pt x="929581" y="746970"/>
                  </a:cubicBezTo>
                  <a:cubicBezTo>
                    <a:pt x="843864" y="717734"/>
                    <a:pt x="782733" y="655273"/>
                    <a:pt x="716287" y="601451"/>
                  </a:cubicBezTo>
                  <a:lnTo>
                    <a:pt x="717616" y="600122"/>
                  </a:lnTo>
                  <a:cubicBezTo>
                    <a:pt x="777418" y="616069"/>
                    <a:pt x="832568" y="647963"/>
                    <a:pt x="897022" y="660588"/>
                  </a:cubicBezTo>
                  <a:cubicBezTo>
                    <a:pt x="886390" y="624707"/>
                    <a:pt x="875094" y="593477"/>
                    <a:pt x="877088" y="560254"/>
                  </a:cubicBezTo>
                  <a:cubicBezTo>
                    <a:pt x="879081" y="527030"/>
                    <a:pt x="876423" y="494472"/>
                    <a:pt x="860476" y="463906"/>
                  </a:cubicBezTo>
                  <a:cubicBezTo>
                    <a:pt x="855825" y="455268"/>
                    <a:pt x="849845" y="442643"/>
                    <a:pt x="858483" y="436663"/>
                  </a:cubicBezTo>
                  <a:cubicBezTo>
                    <a:pt x="879081" y="422045"/>
                    <a:pt x="869779" y="409420"/>
                    <a:pt x="861805" y="393473"/>
                  </a:cubicBezTo>
                  <a:cubicBezTo>
                    <a:pt x="855160" y="380848"/>
                    <a:pt x="852502" y="366894"/>
                    <a:pt x="847851" y="352940"/>
                  </a:cubicBezTo>
                  <a:cubicBezTo>
                    <a:pt x="846522" y="348289"/>
                    <a:pt x="841871" y="342309"/>
                    <a:pt x="845858" y="337657"/>
                  </a:cubicBezTo>
                  <a:cubicBezTo>
                    <a:pt x="851174" y="331013"/>
                    <a:pt x="857818" y="336993"/>
                    <a:pt x="863134" y="338986"/>
                  </a:cubicBezTo>
                  <a:cubicBezTo>
                    <a:pt x="911640" y="354269"/>
                    <a:pt x="959482" y="370881"/>
                    <a:pt x="1007323" y="386163"/>
                  </a:cubicBezTo>
                  <a:cubicBezTo>
                    <a:pt x="1015961" y="388821"/>
                    <a:pt x="1024599" y="396130"/>
                    <a:pt x="1036560" y="386828"/>
                  </a:cubicBezTo>
                  <a:cubicBezTo>
                    <a:pt x="1021942" y="374203"/>
                    <a:pt x="1007323" y="363572"/>
                    <a:pt x="993369" y="350947"/>
                  </a:cubicBezTo>
                  <a:cubicBezTo>
                    <a:pt x="863798" y="235994"/>
                    <a:pt x="745523" y="109081"/>
                    <a:pt x="608643" y="2101"/>
                  </a:cubicBezTo>
                  <a:cubicBezTo>
                    <a:pt x="663129" y="2101"/>
                    <a:pt x="717616" y="1437"/>
                    <a:pt x="772102" y="1437"/>
                  </a:cubicBezTo>
                  <a:cubicBezTo>
                    <a:pt x="1198025" y="108"/>
                    <a:pt x="1621292" y="108"/>
                    <a:pt x="2045222" y="108"/>
                  </a:cubicBezTo>
                  <a:close/>
                </a:path>
              </a:pathLst>
            </a:custGeom>
            <a:solidFill>
              <a:schemeClr val="accent3">
                <a:lumMod val="75000"/>
              </a:schemeClr>
            </a:solidFill>
            <a:ln w="6637" cap="flat">
              <a:noFill/>
              <a:prstDash val="solid"/>
              <a:miter/>
            </a:ln>
          </p:spPr>
          <p:txBody>
            <a:bodyPr rtlCol="0" anchor="ctr"/>
            <a:lstStyle/>
            <a:p>
              <a:endParaRPr lang="en-US" dirty="0"/>
            </a:p>
          </p:txBody>
        </p:sp>
        <p:sp>
          <p:nvSpPr>
            <p:cNvPr id="15" name="Freeform: Shape 142">
              <a:extLst>
                <a:ext uri="{FF2B5EF4-FFF2-40B4-BE49-F238E27FC236}">
                  <a16:creationId xmlns:a16="http://schemas.microsoft.com/office/drawing/2014/main" id="{E4CF8D42-6989-4C4E-A582-7EDEDF256D26}"/>
                </a:ext>
              </a:extLst>
            </p:cNvPr>
            <p:cNvSpPr/>
            <p:nvPr/>
          </p:nvSpPr>
          <p:spPr>
            <a:xfrm>
              <a:off x="1790993" y="4017568"/>
              <a:ext cx="644533" cy="1681102"/>
            </a:xfrm>
            <a:custGeom>
              <a:avLst/>
              <a:gdLst>
                <a:gd name="connsiteX0" fmla="*/ 407318 w 644533"/>
                <a:gd name="connsiteY0" fmla="*/ 665 h 1681101"/>
                <a:gd name="connsiteX1" fmla="*/ 428581 w 644533"/>
                <a:gd name="connsiteY1" fmla="*/ 2658 h 1681101"/>
                <a:gd name="connsiteX2" fmla="*/ 457153 w 644533"/>
                <a:gd name="connsiteY2" fmla="*/ 35881 h 1681101"/>
                <a:gd name="connsiteX3" fmla="*/ 465792 w 644533"/>
                <a:gd name="connsiteY3" fmla="*/ 63124 h 1681101"/>
                <a:gd name="connsiteX4" fmla="*/ 487719 w 644533"/>
                <a:gd name="connsiteY4" fmla="*/ 54486 h 1681101"/>
                <a:gd name="connsiteX5" fmla="*/ 510311 w 644533"/>
                <a:gd name="connsiteY5" fmla="*/ 56480 h 1681101"/>
                <a:gd name="connsiteX6" fmla="*/ 559481 w 644533"/>
                <a:gd name="connsiteY6" fmla="*/ 128242 h 1681101"/>
                <a:gd name="connsiteX7" fmla="*/ 578751 w 644533"/>
                <a:gd name="connsiteY7" fmla="*/ 241201 h 1681101"/>
                <a:gd name="connsiteX8" fmla="*/ 558817 w 644533"/>
                <a:gd name="connsiteY8" fmla="*/ 265123 h 1681101"/>
                <a:gd name="connsiteX9" fmla="*/ 537554 w 644533"/>
                <a:gd name="connsiteY9" fmla="*/ 283063 h 1681101"/>
                <a:gd name="connsiteX10" fmla="*/ 558152 w 644533"/>
                <a:gd name="connsiteY10" fmla="*/ 301668 h 1681101"/>
                <a:gd name="connsiteX11" fmla="*/ 581409 w 644533"/>
                <a:gd name="connsiteY11" fmla="*/ 325589 h 1681101"/>
                <a:gd name="connsiteX12" fmla="*/ 558817 w 644533"/>
                <a:gd name="connsiteY12" fmla="*/ 445858 h 1681101"/>
                <a:gd name="connsiteX13" fmla="*/ 518949 w 644533"/>
                <a:gd name="connsiteY13" fmla="*/ 473765 h 1681101"/>
                <a:gd name="connsiteX14" fmla="*/ 496357 w 644533"/>
                <a:gd name="connsiteY14" fmla="*/ 476423 h 1681101"/>
                <a:gd name="connsiteX15" fmla="*/ 504331 w 644533"/>
                <a:gd name="connsiteY15" fmla="*/ 488383 h 1681101"/>
                <a:gd name="connsiteX16" fmla="*/ 512304 w 644533"/>
                <a:gd name="connsiteY16" fmla="*/ 520942 h 1681101"/>
                <a:gd name="connsiteX17" fmla="*/ 464463 w 644533"/>
                <a:gd name="connsiteY17" fmla="*/ 648520 h 1681101"/>
                <a:gd name="connsiteX18" fmla="*/ 471772 w 644533"/>
                <a:gd name="connsiteY18" fmla="*/ 763473 h 1681101"/>
                <a:gd name="connsiteX19" fmla="*/ 463134 w 644533"/>
                <a:gd name="connsiteY19" fmla="*/ 802012 h 1681101"/>
                <a:gd name="connsiteX20" fmla="*/ 464463 w 644533"/>
                <a:gd name="connsiteY20" fmla="*/ 819288 h 1681101"/>
                <a:gd name="connsiteX21" fmla="*/ 546192 w 644533"/>
                <a:gd name="connsiteY21" fmla="*/ 883077 h 1681101"/>
                <a:gd name="connsiteX22" fmla="*/ 582073 w 644533"/>
                <a:gd name="connsiteY22" fmla="*/ 974773 h 1681101"/>
                <a:gd name="connsiteX23" fmla="*/ 607323 w 644533"/>
                <a:gd name="connsiteY23" fmla="*/ 1013312 h 1681101"/>
                <a:gd name="connsiteX24" fmla="*/ 621277 w 644533"/>
                <a:gd name="connsiteY24" fmla="*/ 1029924 h 1681101"/>
                <a:gd name="connsiteX25" fmla="*/ 641211 w 644533"/>
                <a:gd name="connsiteY25" fmla="*/ 1093713 h 1681101"/>
                <a:gd name="connsiteX26" fmla="*/ 633237 w 644533"/>
                <a:gd name="connsiteY26" fmla="*/ 1128265 h 1681101"/>
                <a:gd name="connsiteX27" fmla="*/ 636560 w 644533"/>
                <a:gd name="connsiteY27" fmla="*/ 1163482 h 1681101"/>
                <a:gd name="connsiteX28" fmla="*/ 644533 w 644533"/>
                <a:gd name="connsiteY28" fmla="*/ 1184745 h 1681101"/>
                <a:gd name="connsiteX29" fmla="*/ 644533 w 644533"/>
                <a:gd name="connsiteY29" fmla="*/ 1272455 h 1681101"/>
                <a:gd name="connsiteX30" fmla="*/ 623935 w 644533"/>
                <a:gd name="connsiteY30" fmla="*/ 1300362 h 1681101"/>
                <a:gd name="connsiteX31" fmla="*/ 619283 w 644533"/>
                <a:gd name="connsiteY31" fmla="*/ 1340230 h 1681101"/>
                <a:gd name="connsiteX32" fmla="*/ 632573 w 644533"/>
                <a:gd name="connsiteY32" fmla="*/ 1366809 h 1681101"/>
                <a:gd name="connsiteX33" fmla="*/ 557488 w 644533"/>
                <a:gd name="connsiteY33" fmla="*/ 1546879 h 1681101"/>
                <a:gd name="connsiteX34" fmla="*/ 534232 w 644533"/>
                <a:gd name="connsiteY34" fmla="*/ 1578774 h 1681101"/>
                <a:gd name="connsiteX35" fmla="*/ 530245 w 644533"/>
                <a:gd name="connsiteY35" fmla="*/ 1584754 h 1681101"/>
                <a:gd name="connsiteX36" fmla="*/ 530245 w 644533"/>
                <a:gd name="connsiteY36" fmla="*/ 1584754 h 1681101"/>
                <a:gd name="connsiteX37" fmla="*/ 370108 w 644533"/>
                <a:gd name="connsiteY37" fmla="*/ 1682431 h 1681101"/>
                <a:gd name="connsiteX38" fmla="*/ 309642 w 644533"/>
                <a:gd name="connsiteY38" fmla="*/ 1682431 h 1681101"/>
                <a:gd name="connsiteX39" fmla="*/ 134887 w 644533"/>
                <a:gd name="connsiteY39" fmla="*/ 1536912 h 1681101"/>
                <a:gd name="connsiteX40" fmla="*/ 154821 w 644533"/>
                <a:gd name="connsiteY40" fmla="*/ 1500367 h 1681101"/>
                <a:gd name="connsiteX41" fmla="*/ 112295 w 644533"/>
                <a:gd name="connsiteY41" fmla="*/ 1488406 h 1681101"/>
                <a:gd name="connsiteX42" fmla="*/ 106979 w 644533"/>
                <a:gd name="connsiteY42" fmla="*/ 1489071 h 1681101"/>
                <a:gd name="connsiteX43" fmla="*/ 56480 w 644533"/>
                <a:gd name="connsiteY43" fmla="*/ 1372125 h 1681101"/>
                <a:gd name="connsiteX44" fmla="*/ 65782 w 644533"/>
                <a:gd name="connsiteY44" fmla="*/ 1355513 h 1681101"/>
                <a:gd name="connsiteX45" fmla="*/ 93025 w 644533"/>
                <a:gd name="connsiteY45" fmla="*/ 1328934 h 1681101"/>
                <a:gd name="connsiteX46" fmla="*/ 53822 w 644533"/>
                <a:gd name="connsiteY46" fmla="*/ 1301691 h 1681101"/>
                <a:gd name="connsiteX47" fmla="*/ 34552 w 644533"/>
                <a:gd name="connsiteY47" fmla="*/ 1289066 h 1681101"/>
                <a:gd name="connsiteX48" fmla="*/ 23256 w 644533"/>
                <a:gd name="connsiteY48" fmla="*/ 1172785 h 1681101"/>
                <a:gd name="connsiteX49" fmla="*/ 53157 w 644533"/>
                <a:gd name="connsiteY49" fmla="*/ 1164811 h 1681101"/>
                <a:gd name="connsiteX50" fmla="*/ 47842 w 644533"/>
                <a:gd name="connsiteY50" fmla="*/ 1132917 h 1681101"/>
                <a:gd name="connsiteX51" fmla="*/ 15947 w 644533"/>
                <a:gd name="connsiteY51" fmla="*/ 1114312 h 1681101"/>
                <a:gd name="connsiteX52" fmla="*/ 0 w 644533"/>
                <a:gd name="connsiteY52" fmla="*/ 1103680 h 1681101"/>
                <a:gd name="connsiteX53" fmla="*/ 0 w 644533"/>
                <a:gd name="connsiteY53" fmla="*/ 1000688 h 1681101"/>
                <a:gd name="connsiteX54" fmla="*/ 17276 w 644533"/>
                <a:gd name="connsiteY54" fmla="*/ 996701 h 1681101"/>
                <a:gd name="connsiteX55" fmla="*/ 54486 w 644533"/>
                <a:gd name="connsiteY55" fmla="*/ 958826 h 1681101"/>
                <a:gd name="connsiteX56" fmla="*/ 22592 w 644533"/>
                <a:gd name="connsiteY56" fmla="*/ 932247 h 1681101"/>
                <a:gd name="connsiteX57" fmla="*/ 58473 w 644533"/>
                <a:gd name="connsiteY57" fmla="*/ 802676 h 1681101"/>
                <a:gd name="connsiteX58" fmla="*/ 103657 w 644533"/>
                <a:gd name="connsiteY58" fmla="*/ 803341 h 1681101"/>
                <a:gd name="connsiteX59" fmla="*/ 122262 w 644533"/>
                <a:gd name="connsiteY59" fmla="*/ 786065 h 1681101"/>
                <a:gd name="connsiteX60" fmla="*/ 111631 w 644533"/>
                <a:gd name="connsiteY60" fmla="*/ 766795 h 1681101"/>
                <a:gd name="connsiteX61" fmla="*/ 88374 w 644533"/>
                <a:gd name="connsiteY61" fmla="*/ 713638 h 1681101"/>
                <a:gd name="connsiteX62" fmla="*/ 148841 w 644533"/>
                <a:gd name="connsiteY62" fmla="*/ 653171 h 1681101"/>
                <a:gd name="connsiteX63" fmla="*/ 171433 w 644533"/>
                <a:gd name="connsiteY63" fmla="*/ 643869 h 1681101"/>
                <a:gd name="connsiteX64" fmla="*/ 162794 w 644533"/>
                <a:gd name="connsiteY64" fmla="*/ 621277 h 1681101"/>
                <a:gd name="connsiteX65" fmla="*/ 136216 w 644533"/>
                <a:gd name="connsiteY65" fmla="*/ 591376 h 1681101"/>
                <a:gd name="connsiteX66" fmla="*/ 132229 w 644533"/>
                <a:gd name="connsiteY66" fmla="*/ 491041 h 1681101"/>
                <a:gd name="connsiteX67" fmla="*/ 113624 w 644533"/>
                <a:gd name="connsiteY67" fmla="*/ 440542 h 1681101"/>
                <a:gd name="connsiteX68" fmla="*/ 94354 w 644533"/>
                <a:gd name="connsiteY68" fmla="*/ 419943 h 1681101"/>
                <a:gd name="connsiteX69" fmla="*/ 115617 w 644533"/>
                <a:gd name="connsiteY69" fmla="*/ 271767 h 1681101"/>
                <a:gd name="connsiteX70" fmla="*/ 116946 w 644533"/>
                <a:gd name="connsiteY70" fmla="*/ 247846 h 1681101"/>
                <a:gd name="connsiteX71" fmla="*/ 100335 w 644533"/>
                <a:gd name="connsiteY71" fmla="*/ 200005 h 1681101"/>
                <a:gd name="connsiteX72" fmla="*/ 107644 w 644533"/>
                <a:gd name="connsiteY72" fmla="*/ 152827 h 1681101"/>
                <a:gd name="connsiteX73" fmla="*/ 257149 w 644533"/>
                <a:gd name="connsiteY73" fmla="*/ 5316 h 1681101"/>
                <a:gd name="connsiteX74" fmla="*/ 326253 w 644533"/>
                <a:gd name="connsiteY74" fmla="*/ 0 h 1681101"/>
                <a:gd name="connsiteX75" fmla="*/ 407318 w 644533"/>
                <a:gd name="connsiteY75" fmla="*/ 665 h 1681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644533" h="1681101">
                  <a:moveTo>
                    <a:pt x="407318" y="665"/>
                  </a:moveTo>
                  <a:cubicBezTo>
                    <a:pt x="414628" y="1329"/>
                    <a:pt x="421272" y="2658"/>
                    <a:pt x="428581" y="2658"/>
                  </a:cubicBezTo>
                  <a:cubicBezTo>
                    <a:pt x="451173" y="2658"/>
                    <a:pt x="461140" y="12625"/>
                    <a:pt x="457153" y="35881"/>
                  </a:cubicBezTo>
                  <a:cubicBezTo>
                    <a:pt x="455160" y="45848"/>
                    <a:pt x="451838" y="56480"/>
                    <a:pt x="465792" y="63124"/>
                  </a:cubicBezTo>
                  <a:cubicBezTo>
                    <a:pt x="477752" y="69105"/>
                    <a:pt x="482403" y="61131"/>
                    <a:pt x="487719" y="54486"/>
                  </a:cubicBezTo>
                  <a:cubicBezTo>
                    <a:pt x="496357" y="44519"/>
                    <a:pt x="503666" y="50500"/>
                    <a:pt x="510311" y="56480"/>
                  </a:cubicBezTo>
                  <a:cubicBezTo>
                    <a:pt x="532903" y="76414"/>
                    <a:pt x="551508" y="98341"/>
                    <a:pt x="559481" y="128242"/>
                  </a:cubicBezTo>
                  <a:cubicBezTo>
                    <a:pt x="569448" y="165452"/>
                    <a:pt x="573435" y="203327"/>
                    <a:pt x="578751" y="241201"/>
                  </a:cubicBezTo>
                  <a:cubicBezTo>
                    <a:pt x="580744" y="256485"/>
                    <a:pt x="578086" y="267780"/>
                    <a:pt x="558817" y="265123"/>
                  </a:cubicBezTo>
                  <a:cubicBezTo>
                    <a:pt x="545528" y="263129"/>
                    <a:pt x="536890" y="265787"/>
                    <a:pt x="537554" y="283063"/>
                  </a:cubicBezTo>
                  <a:cubicBezTo>
                    <a:pt x="537554" y="299010"/>
                    <a:pt x="544199" y="303662"/>
                    <a:pt x="558152" y="301668"/>
                  </a:cubicBezTo>
                  <a:cubicBezTo>
                    <a:pt x="577422" y="299010"/>
                    <a:pt x="582738" y="307648"/>
                    <a:pt x="581409" y="325589"/>
                  </a:cubicBezTo>
                  <a:cubicBezTo>
                    <a:pt x="579415" y="366786"/>
                    <a:pt x="570113" y="406654"/>
                    <a:pt x="558817" y="445858"/>
                  </a:cubicBezTo>
                  <a:cubicBezTo>
                    <a:pt x="552837" y="467120"/>
                    <a:pt x="542870" y="477752"/>
                    <a:pt x="518949" y="473765"/>
                  </a:cubicBezTo>
                  <a:cubicBezTo>
                    <a:pt x="511640" y="472436"/>
                    <a:pt x="503002" y="470443"/>
                    <a:pt x="496357" y="476423"/>
                  </a:cubicBezTo>
                  <a:cubicBezTo>
                    <a:pt x="494364" y="483732"/>
                    <a:pt x="500344" y="487054"/>
                    <a:pt x="504331" y="488383"/>
                  </a:cubicBezTo>
                  <a:cubicBezTo>
                    <a:pt x="521607" y="496357"/>
                    <a:pt x="518284" y="507653"/>
                    <a:pt x="512304" y="520942"/>
                  </a:cubicBezTo>
                  <a:cubicBezTo>
                    <a:pt x="495028" y="562804"/>
                    <a:pt x="478416" y="605330"/>
                    <a:pt x="464463" y="648520"/>
                  </a:cubicBezTo>
                  <a:cubicBezTo>
                    <a:pt x="451838" y="688388"/>
                    <a:pt x="447851" y="726263"/>
                    <a:pt x="471772" y="763473"/>
                  </a:cubicBezTo>
                  <a:cubicBezTo>
                    <a:pt x="480410" y="776762"/>
                    <a:pt x="491041" y="794038"/>
                    <a:pt x="463134" y="802012"/>
                  </a:cubicBezTo>
                  <a:cubicBezTo>
                    <a:pt x="452502" y="805334"/>
                    <a:pt x="455160" y="814637"/>
                    <a:pt x="464463" y="819288"/>
                  </a:cubicBezTo>
                  <a:cubicBezTo>
                    <a:pt x="496357" y="834571"/>
                    <a:pt x="520942" y="859156"/>
                    <a:pt x="546192" y="883077"/>
                  </a:cubicBezTo>
                  <a:cubicBezTo>
                    <a:pt x="572771" y="908327"/>
                    <a:pt x="590047" y="936234"/>
                    <a:pt x="582073" y="974773"/>
                  </a:cubicBezTo>
                  <a:cubicBezTo>
                    <a:pt x="578086" y="994707"/>
                    <a:pt x="576093" y="1015306"/>
                    <a:pt x="607323" y="1013312"/>
                  </a:cubicBezTo>
                  <a:cubicBezTo>
                    <a:pt x="617954" y="1012648"/>
                    <a:pt x="618619" y="1022615"/>
                    <a:pt x="621277" y="1029924"/>
                  </a:cubicBezTo>
                  <a:cubicBezTo>
                    <a:pt x="627921" y="1051187"/>
                    <a:pt x="633902" y="1072450"/>
                    <a:pt x="641211" y="1093713"/>
                  </a:cubicBezTo>
                  <a:cubicBezTo>
                    <a:pt x="646527" y="1107667"/>
                    <a:pt x="639882" y="1117634"/>
                    <a:pt x="633237" y="1128265"/>
                  </a:cubicBezTo>
                  <a:cubicBezTo>
                    <a:pt x="625264" y="1140890"/>
                    <a:pt x="623270" y="1153515"/>
                    <a:pt x="636560" y="1163482"/>
                  </a:cubicBezTo>
                  <a:cubicBezTo>
                    <a:pt x="643869" y="1169462"/>
                    <a:pt x="643869" y="1176772"/>
                    <a:pt x="644533" y="1184745"/>
                  </a:cubicBezTo>
                  <a:cubicBezTo>
                    <a:pt x="648520" y="1213982"/>
                    <a:pt x="643204" y="1243218"/>
                    <a:pt x="644533" y="1272455"/>
                  </a:cubicBezTo>
                  <a:cubicBezTo>
                    <a:pt x="645198" y="1287737"/>
                    <a:pt x="635895" y="1294382"/>
                    <a:pt x="623935" y="1300362"/>
                  </a:cubicBezTo>
                  <a:cubicBezTo>
                    <a:pt x="600678" y="1310994"/>
                    <a:pt x="598685" y="1324283"/>
                    <a:pt x="619283" y="1340230"/>
                  </a:cubicBezTo>
                  <a:cubicBezTo>
                    <a:pt x="628586" y="1347539"/>
                    <a:pt x="634566" y="1354849"/>
                    <a:pt x="632573" y="1366809"/>
                  </a:cubicBezTo>
                  <a:cubicBezTo>
                    <a:pt x="609981" y="1427940"/>
                    <a:pt x="596692" y="1493058"/>
                    <a:pt x="557488" y="1546879"/>
                  </a:cubicBezTo>
                  <a:cubicBezTo>
                    <a:pt x="549514" y="1557511"/>
                    <a:pt x="542205" y="1568142"/>
                    <a:pt x="534232" y="1578774"/>
                  </a:cubicBezTo>
                  <a:cubicBezTo>
                    <a:pt x="530909" y="1579439"/>
                    <a:pt x="529580" y="1581432"/>
                    <a:pt x="530245" y="1584754"/>
                  </a:cubicBezTo>
                  <a:cubicBezTo>
                    <a:pt x="530245" y="1584754"/>
                    <a:pt x="530245" y="1584754"/>
                    <a:pt x="530245" y="1584754"/>
                  </a:cubicBezTo>
                  <a:cubicBezTo>
                    <a:pt x="485726" y="1631267"/>
                    <a:pt x="437219" y="1673128"/>
                    <a:pt x="370108" y="1682431"/>
                  </a:cubicBezTo>
                  <a:cubicBezTo>
                    <a:pt x="350174" y="1685089"/>
                    <a:pt x="329576" y="1687747"/>
                    <a:pt x="309642" y="1682431"/>
                  </a:cubicBezTo>
                  <a:cubicBezTo>
                    <a:pt x="229241" y="1660504"/>
                    <a:pt x="182728" y="1598044"/>
                    <a:pt x="134887" y="1536912"/>
                  </a:cubicBezTo>
                  <a:cubicBezTo>
                    <a:pt x="142196" y="1524952"/>
                    <a:pt x="161466" y="1516978"/>
                    <a:pt x="154821" y="1500367"/>
                  </a:cubicBezTo>
                  <a:cubicBezTo>
                    <a:pt x="146847" y="1482426"/>
                    <a:pt x="126913" y="1491064"/>
                    <a:pt x="112295" y="1488406"/>
                  </a:cubicBezTo>
                  <a:cubicBezTo>
                    <a:pt x="110966" y="1488406"/>
                    <a:pt x="108973" y="1489071"/>
                    <a:pt x="106979" y="1489071"/>
                  </a:cubicBezTo>
                  <a:cubicBezTo>
                    <a:pt x="77743" y="1455183"/>
                    <a:pt x="65118" y="1414651"/>
                    <a:pt x="56480" y="1372125"/>
                  </a:cubicBezTo>
                  <a:cubicBezTo>
                    <a:pt x="55151" y="1364816"/>
                    <a:pt x="57144" y="1358171"/>
                    <a:pt x="65782" y="1355513"/>
                  </a:cubicBezTo>
                  <a:cubicBezTo>
                    <a:pt x="85052" y="1357506"/>
                    <a:pt x="93025" y="1350862"/>
                    <a:pt x="93025" y="1328934"/>
                  </a:cubicBezTo>
                  <a:cubicBezTo>
                    <a:pt x="93025" y="1297704"/>
                    <a:pt x="73091" y="1301691"/>
                    <a:pt x="53822" y="1301691"/>
                  </a:cubicBezTo>
                  <a:cubicBezTo>
                    <a:pt x="47177" y="1297704"/>
                    <a:pt x="35881" y="1294382"/>
                    <a:pt x="34552" y="1289066"/>
                  </a:cubicBezTo>
                  <a:cubicBezTo>
                    <a:pt x="26579" y="1251192"/>
                    <a:pt x="11296" y="1213317"/>
                    <a:pt x="23256" y="1172785"/>
                  </a:cubicBezTo>
                  <a:cubicBezTo>
                    <a:pt x="33888" y="1172120"/>
                    <a:pt x="48506" y="1178100"/>
                    <a:pt x="53157" y="1164811"/>
                  </a:cubicBezTo>
                  <a:cubicBezTo>
                    <a:pt x="56480" y="1154844"/>
                    <a:pt x="59138" y="1141555"/>
                    <a:pt x="47842" y="1132917"/>
                  </a:cubicBezTo>
                  <a:cubicBezTo>
                    <a:pt x="37875" y="1125608"/>
                    <a:pt x="26579" y="1120292"/>
                    <a:pt x="15947" y="1114312"/>
                  </a:cubicBezTo>
                  <a:cubicBezTo>
                    <a:pt x="11960" y="1108996"/>
                    <a:pt x="6645" y="1105009"/>
                    <a:pt x="0" y="1103680"/>
                  </a:cubicBezTo>
                  <a:cubicBezTo>
                    <a:pt x="0" y="1069128"/>
                    <a:pt x="0" y="1035240"/>
                    <a:pt x="0" y="1000688"/>
                  </a:cubicBezTo>
                  <a:cubicBezTo>
                    <a:pt x="5980" y="999359"/>
                    <a:pt x="11296" y="998030"/>
                    <a:pt x="17276" y="996701"/>
                  </a:cubicBezTo>
                  <a:cubicBezTo>
                    <a:pt x="56480" y="997365"/>
                    <a:pt x="59802" y="993378"/>
                    <a:pt x="54486" y="958826"/>
                  </a:cubicBezTo>
                  <a:cubicBezTo>
                    <a:pt x="51828" y="940221"/>
                    <a:pt x="36546" y="937563"/>
                    <a:pt x="22592" y="932247"/>
                  </a:cubicBezTo>
                  <a:cubicBezTo>
                    <a:pt x="23921" y="885735"/>
                    <a:pt x="41861" y="844538"/>
                    <a:pt x="58473" y="802676"/>
                  </a:cubicBezTo>
                  <a:cubicBezTo>
                    <a:pt x="73756" y="802676"/>
                    <a:pt x="89039" y="804005"/>
                    <a:pt x="103657" y="803341"/>
                  </a:cubicBezTo>
                  <a:cubicBezTo>
                    <a:pt x="113624" y="802676"/>
                    <a:pt x="119604" y="795367"/>
                    <a:pt x="122262" y="786065"/>
                  </a:cubicBezTo>
                  <a:cubicBezTo>
                    <a:pt x="124920" y="776762"/>
                    <a:pt x="118940" y="770782"/>
                    <a:pt x="111631" y="766795"/>
                  </a:cubicBezTo>
                  <a:cubicBezTo>
                    <a:pt x="89703" y="754835"/>
                    <a:pt x="80401" y="738223"/>
                    <a:pt x="88374" y="713638"/>
                  </a:cubicBezTo>
                  <a:cubicBezTo>
                    <a:pt x="101663" y="673105"/>
                    <a:pt x="121598" y="653171"/>
                    <a:pt x="148841" y="653171"/>
                  </a:cubicBezTo>
                  <a:cubicBezTo>
                    <a:pt x="158143" y="653171"/>
                    <a:pt x="166781" y="654500"/>
                    <a:pt x="171433" y="643869"/>
                  </a:cubicBezTo>
                  <a:cubicBezTo>
                    <a:pt x="176084" y="633237"/>
                    <a:pt x="170104" y="627257"/>
                    <a:pt x="162794" y="621277"/>
                  </a:cubicBezTo>
                  <a:cubicBezTo>
                    <a:pt x="152827" y="612639"/>
                    <a:pt x="143525" y="603336"/>
                    <a:pt x="136216" y="591376"/>
                  </a:cubicBezTo>
                  <a:cubicBezTo>
                    <a:pt x="116282" y="558152"/>
                    <a:pt x="120269" y="524265"/>
                    <a:pt x="132229" y="491041"/>
                  </a:cubicBezTo>
                  <a:cubicBezTo>
                    <a:pt x="140867" y="466456"/>
                    <a:pt x="140867" y="450509"/>
                    <a:pt x="113624" y="440542"/>
                  </a:cubicBezTo>
                  <a:cubicBezTo>
                    <a:pt x="104321" y="437219"/>
                    <a:pt x="94354" y="430575"/>
                    <a:pt x="94354" y="419943"/>
                  </a:cubicBezTo>
                  <a:cubicBezTo>
                    <a:pt x="91696" y="369444"/>
                    <a:pt x="61131" y="314293"/>
                    <a:pt x="115617" y="271767"/>
                  </a:cubicBezTo>
                  <a:cubicBezTo>
                    <a:pt x="124255" y="265123"/>
                    <a:pt x="129571" y="252498"/>
                    <a:pt x="116946" y="247846"/>
                  </a:cubicBezTo>
                  <a:cubicBezTo>
                    <a:pt x="90368" y="237215"/>
                    <a:pt x="96348" y="219274"/>
                    <a:pt x="100335" y="200005"/>
                  </a:cubicBezTo>
                  <a:cubicBezTo>
                    <a:pt x="103657" y="184722"/>
                    <a:pt x="104321" y="168110"/>
                    <a:pt x="107644" y="152827"/>
                  </a:cubicBezTo>
                  <a:cubicBezTo>
                    <a:pt x="125584" y="74420"/>
                    <a:pt x="163459" y="7974"/>
                    <a:pt x="257149" y="5316"/>
                  </a:cubicBezTo>
                  <a:cubicBezTo>
                    <a:pt x="280405" y="4651"/>
                    <a:pt x="302997" y="1993"/>
                    <a:pt x="326253" y="0"/>
                  </a:cubicBezTo>
                  <a:cubicBezTo>
                    <a:pt x="354826" y="665"/>
                    <a:pt x="381404" y="665"/>
                    <a:pt x="407318" y="665"/>
                  </a:cubicBezTo>
                  <a:close/>
                </a:path>
              </a:pathLst>
            </a:custGeom>
            <a:solidFill>
              <a:schemeClr val="tx1">
                <a:lumMod val="85000"/>
                <a:lumOff val="15000"/>
              </a:schemeClr>
            </a:solidFill>
            <a:ln w="6637" cap="flat">
              <a:noFill/>
              <a:prstDash val="solid"/>
              <a:miter/>
            </a:ln>
          </p:spPr>
          <p:txBody>
            <a:bodyPr rtlCol="0" anchor="ctr"/>
            <a:lstStyle/>
            <a:p>
              <a:endParaRPr lang="en-US"/>
            </a:p>
          </p:txBody>
        </p:sp>
        <p:sp>
          <p:nvSpPr>
            <p:cNvPr id="16" name="Freeform: Shape 149">
              <a:extLst>
                <a:ext uri="{FF2B5EF4-FFF2-40B4-BE49-F238E27FC236}">
                  <a16:creationId xmlns:a16="http://schemas.microsoft.com/office/drawing/2014/main" id="{A5D0A64E-C3E8-42BE-AF56-C4486C4D1DFC}"/>
                </a:ext>
              </a:extLst>
            </p:cNvPr>
            <p:cNvSpPr/>
            <p:nvPr/>
          </p:nvSpPr>
          <p:spPr>
            <a:xfrm>
              <a:off x="1782355" y="6171107"/>
              <a:ext cx="445193" cy="398680"/>
            </a:xfrm>
            <a:custGeom>
              <a:avLst/>
              <a:gdLst>
                <a:gd name="connsiteX0" fmla="*/ 0 w 445192"/>
                <a:gd name="connsiteY0" fmla="*/ 0 h 398680"/>
                <a:gd name="connsiteX1" fmla="*/ 187380 w 445192"/>
                <a:gd name="connsiteY1" fmla="*/ 138873 h 398680"/>
                <a:gd name="connsiteX2" fmla="*/ 232564 w 445192"/>
                <a:gd name="connsiteY2" fmla="*/ 160136 h 398680"/>
                <a:gd name="connsiteX3" fmla="*/ 323595 w 445192"/>
                <a:gd name="connsiteY3" fmla="*/ 172097 h 398680"/>
                <a:gd name="connsiteX4" fmla="*/ 445857 w 445192"/>
                <a:gd name="connsiteY4" fmla="*/ 134887 h 398680"/>
                <a:gd name="connsiteX5" fmla="*/ 437219 w 445192"/>
                <a:gd name="connsiteY5" fmla="*/ 165452 h 398680"/>
                <a:gd name="connsiteX6" fmla="*/ 394029 w 445192"/>
                <a:gd name="connsiteY6" fmla="*/ 322267 h 398680"/>
                <a:gd name="connsiteX7" fmla="*/ 387384 w 445192"/>
                <a:gd name="connsiteY7" fmla="*/ 358148 h 398680"/>
                <a:gd name="connsiteX8" fmla="*/ 358148 w 445192"/>
                <a:gd name="connsiteY8" fmla="*/ 368779 h 398680"/>
                <a:gd name="connsiteX9" fmla="*/ 215287 w 445192"/>
                <a:gd name="connsiteY9" fmla="*/ 396687 h 398680"/>
                <a:gd name="connsiteX10" fmla="*/ 58473 w 445192"/>
                <a:gd name="connsiteY10" fmla="*/ 347516 h 398680"/>
                <a:gd name="connsiteX11" fmla="*/ 21263 w 445192"/>
                <a:gd name="connsiteY11" fmla="*/ 287714 h 398680"/>
                <a:gd name="connsiteX12" fmla="*/ 15283 w 445192"/>
                <a:gd name="connsiteY12" fmla="*/ 186715 h 398680"/>
                <a:gd name="connsiteX13" fmla="*/ 6645 w 445192"/>
                <a:gd name="connsiteY13" fmla="*/ 143525 h 398680"/>
                <a:gd name="connsiteX14" fmla="*/ 0 w 445192"/>
                <a:gd name="connsiteY14" fmla="*/ 0 h 39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5192" h="398680">
                  <a:moveTo>
                    <a:pt x="0" y="0"/>
                  </a:moveTo>
                  <a:cubicBezTo>
                    <a:pt x="35217" y="83058"/>
                    <a:pt x="112295" y="110301"/>
                    <a:pt x="187380" y="138873"/>
                  </a:cubicBezTo>
                  <a:cubicBezTo>
                    <a:pt x="202662" y="146183"/>
                    <a:pt x="217281" y="152827"/>
                    <a:pt x="232564" y="160136"/>
                  </a:cubicBezTo>
                  <a:cubicBezTo>
                    <a:pt x="261800" y="173426"/>
                    <a:pt x="291037" y="177412"/>
                    <a:pt x="323595" y="172097"/>
                  </a:cubicBezTo>
                  <a:cubicBezTo>
                    <a:pt x="378746" y="164123"/>
                    <a:pt x="406654" y="152827"/>
                    <a:pt x="445857" y="134887"/>
                  </a:cubicBezTo>
                  <a:cubicBezTo>
                    <a:pt x="452502" y="148176"/>
                    <a:pt x="443864" y="156814"/>
                    <a:pt x="437219" y="165452"/>
                  </a:cubicBezTo>
                  <a:cubicBezTo>
                    <a:pt x="402667" y="211965"/>
                    <a:pt x="392036" y="265787"/>
                    <a:pt x="394029" y="322267"/>
                  </a:cubicBezTo>
                  <a:cubicBezTo>
                    <a:pt x="394693" y="334891"/>
                    <a:pt x="391371" y="346852"/>
                    <a:pt x="387384" y="358148"/>
                  </a:cubicBezTo>
                  <a:cubicBezTo>
                    <a:pt x="375424" y="356819"/>
                    <a:pt x="366786" y="364128"/>
                    <a:pt x="358148" y="368779"/>
                  </a:cubicBezTo>
                  <a:cubicBezTo>
                    <a:pt x="312964" y="392036"/>
                    <a:pt x="267780" y="405989"/>
                    <a:pt x="215287" y="396687"/>
                  </a:cubicBezTo>
                  <a:cubicBezTo>
                    <a:pt x="160137" y="387384"/>
                    <a:pt x="107644" y="374095"/>
                    <a:pt x="58473" y="347516"/>
                  </a:cubicBezTo>
                  <a:cubicBezTo>
                    <a:pt x="34552" y="334227"/>
                    <a:pt x="21263" y="316286"/>
                    <a:pt x="21263" y="287714"/>
                  </a:cubicBezTo>
                  <a:cubicBezTo>
                    <a:pt x="20598" y="253826"/>
                    <a:pt x="17941" y="219938"/>
                    <a:pt x="15283" y="186715"/>
                  </a:cubicBezTo>
                  <a:cubicBezTo>
                    <a:pt x="13954" y="172097"/>
                    <a:pt x="16612" y="156150"/>
                    <a:pt x="6645" y="143525"/>
                  </a:cubicBezTo>
                  <a:cubicBezTo>
                    <a:pt x="13289" y="96348"/>
                    <a:pt x="6645" y="47841"/>
                    <a:pt x="0" y="0"/>
                  </a:cubicBezTo>
                  <a:close/>
                </a:path>
              </a:pathLst>
            </a:custGeom>
            <a:solidFill>
              <a:schemeClr val="tx1">
                <a:lumMod val="85000"/>
                <a:lumOff val="15000"/>
              </a:schemeClr>
            </a:solidFill>
            <a:ln w="6637" cap="flat">
              <a:noFill/>
              <a:prstDash val="solid"/>
              <a:miter/>
            </a:ln>
          </p:spPr>
          <p:txBody>
            <a:bodyPr rtlCol="0" anchor="ctr"/>
            <a:lstStyle/>
            <a:p>
              <a:endParaRPr lang="en-US"/>
            </a:p>
          </p:txBody>
        </p:sp>
        <p:sp>
          <p:nvSpPr>
            <p:cNvPr id="17" name="Freeform: Shape 180">
              <a:extLst>
                <a:ext uri="{FF2B5EF4-FFF2-40B4-BE49-F238E27FC236}">
                  <a16:creationId xmlns:a16="http://schemas.microsoft.com/office/drawing/2014/main" id="{5FF5134E-984E-4471-AEBB-C61070705827}"/>
                </a:ext>
              </a:extLst>
            </p:cNvPr>
            <p:cNvSpPr/>
            <p:nvPr/>
          </p:nvSpPr>
          <p:spPr>
            <a:xfrm>
              <a:off x="1777039" y="5578254"/>
              <a:ext cx="451838" cy="765276"/>
            </a:xfrm>
            <a:custGeom>
              <a:avLst/>
              <a:gdLst>
                <a:gd name="connsiteX0" fmla="*/ 362717 w 451838"/>
                <a:gd name="connsiteY0" fmla="*/ 651159 h 765276"/>
                <a:gd name="connsiteX1" fmla="*/ 389378 w 451838"/>
                <a:gd name="connsiteY1" fmla="*/ 651989 h 765276"/>
                <a:gd name="connsiteX2" fmla="*/ 451838 w 451838"/>
                <a:gd name="connsiteY2" fmla="*/ 662621 h 765276"/>
                <a:gd name="connsiteX3" fmla="*/ 451174 w 451838"/>
                <a:gd name="connsiteY3" fmla="*/ 727739 h 765276"/>
                <a:gd name="connsiteX4" fmla="*/ 329576 w 451838"/>
                <a:gd name="connsiteY4" fmla="*/ 764949 h 765276"/>
                <a:gd name="connsiteX5" fmla="*/ 348846 w 451838"/>
                <a:gd name="connsiteY5" fmla="*/ 707140 h 765276"/>
                <a:gd name="connsiteX6" fmla="*/ 357484 w 451838"/>
                <a:gd name="connsiteY6" fmla="*/ 677239 h 765276"/>
                <a:gd name="connsiteX7" fmla="*/ 362717 w 451838"/>
                <a:gd name="connsiteY7" fmla="*/ 651159 h 765276"/>
                <a:gd name="connsiteX8" fmla="*/ 167493 w 451838"/>
                <a:gd name="connsiteY8" fmla="*/ 192951 h 765276"/>
                <a:gd name="connsiteX9" fmla="*/ 152613 w 451838"/>
                <a:gd name="connsiteY9" fmla="*/ 235248 h 765276"/>
                <a:gd name="connsiteX10" fmla="*/ 155496 w 451838"/>
                <a:gd name="connsiteY10" fmla="*/ 232933 h 765276"/>
                <a:gd name="connsiteX11" fmla="*/ 147178 w 451838"/>
                <a:gd name="connsiteY11" fmla="*/ 256577 h 765276"/>
                <a:gd name="connsiteX12" fmla="*/ 145352 w 451838"/>
                <a:gd name="connsiteY12" fmla="*/ 258042 h 765276"/>
                <a:gd name="connsiteX13" fmla="*/ 118275 w 451838"/>
                <a:gd name="connsiteY13" fmla="*/ 294505 h 765276"/>
                <a:gd name="connsiteX14" fmla="*/ 109637 w 451838"/>
                <a:gd name="connsiteY14" fmla="*/ 291847 h 765276"/>
                <a:gd name="connsiteX15" fmla="*/ 53157 w 451838"/>
                <a:gd name="connsiteY15" fmla="*/ 379557 h 765276"/>
                <a:gd name="connsiteX16" fmla="*/ 37210 w 451838"/>
                <a:gd name="connsiteY16" fmla="*/ 473911 h 765276"/>
                <a:gd name="connsiteX17" fmla="*/ 74420 w 451838"/>
                <a:gd name="connsiteY17" fmla="*/ 584877 h 765276"/>
                <a:gd name="connsiteX18" fmla="*/ 134887 w 451838"/>
                <a:gd name="connsiteY18" fmla="*/ 604811 h 765276"/>
                <a:gd name="connsiteX19" fmla="*/ 192695 w 451838"/>
                <a:gd name="connsiteY19" fmla="*/ 694514 h 765276"/>
                <a:gd name="connsiteX20" fmla="*/ 192695 w 451838"/>
                <a:gd name="connsiteY20" fmla="*/ 731724 h 765276"/>
                <a:gd name="connsiteX21" fmla="*/ 5316 w 451838"/>
                <a:gd name="connsiteY21" fmla="*/ 592851 h 765276"/>
                <a:gd name="connsiteX22" fmla="*/ 0 w 451838"/>
                <a:gd name="connsiteY22" fmla="*/ 507134 h 765276"/>
                <a:gd name="connsiteX23" fmla="*/ 92361 w 451838"/>
                <a:gd name="connsiteY23" fmla="*/ 275235 h 765276"/>
                <a:gd name="connsiteX24" fmla="*/ 66447 w 451838"/>
                <a:gd name="connsiteY24" fmla="*/ 257295 h 765276"/>
                <a:gd name="connsiteX25" fmla="*/ 108308 w 451838"/>
                <a:gd name="connsiteY25" fmla="*/ 211446 h 765276"/>
                <a:gd name="connsiteX26" fmla="*/ 110996 w 451838"/>
                <a:gd name="connsiteY26" fmla="*/ 0 h 765276"/>
                <a:gd name="connsiteX27" fmla="*/ 168172 w 451838"/>
                <a:gd name="connsiteY27" fmla="*/ 0 h 765276"/>
                <a:gd name="connsiteX28" fmla="*/ 215818 w 451838"/>
                <a:gd name="connsiteY28" fmla="*/ 55595 h 765276"/>
                <a:gd name="connsiteX29" fmla="*/ 177754 w 451838"/>
                <a:gd name="connsiteY29" fmla="*/ 163787 h 765276"/>
                <a:gd name="connsiteX30" fmla="*/ 178077 w 451838"/>
                <a:gd name="connsiteY30" fmla="*/ 164069 h 765276"/>
                <a:gd name="connsiteX31" fmla="*/ 176259 w 451838"/>
                <a:gd name="connsiteY31" fmla="*/ 170628 h 765276"/>
                <a:gd name="connsiteX32" fmla="*/ 168110 w 451838"/>
                <a:gd name="connsiteY32" fmla="*/ 170914 h 765276"/>
                <a:gd name="connsiteX33" fmla="*/ 115617 w 451838"/>
                <a:gd name="connsiteY33" fmla="*/ 184203 h 765276"/>
                <a:gd name="connsiteX34" fmla="*/ 61131 w 451838"/>
                <a:gd name="connsiteY34" fmla="*/ 217427 h 765276"/>
                <a:gd name="connsiteX35" fmla="*/ 4651 w 451838"/>
                <a:gd name="connsiteY35" fmla="*/ 187526 h 765276"/>
                <a:gd name="connsiteX36" fmla="*/ 39868 w 451838"/>
                <a:gd name="connsiteY36" fmla="*/ 84533 h 765276"/>
                <a:gd name="connsiteX37" fmla="*/ 64869 w 451838"/>
                <a:gd name="connsiteY37" fmla="*/ 59616 h 765276"/>
                <a:gd name="connsiteX38" fmla="*/ 84154 w 451838"/>
                <a:gd name="connsiteY38" fmla="*/ 31057 h 765276"/>
                <a:gd name="connsiteX39" fmla="*/ 85052 w 451838"/>
                <a:gd name="connsiteY39" fmla="*/ 30711 h 765276"/>
                <a:gd name="connsiteX40" fmla="*/ 87710 w 451838"/>
                <a:gd name="connsiteY40" fmla="*/ 28054 h 765276"/>
                <a:gd name="connsiteX41" fmla="*/ 84387 w 451838"/>
                <a:gd name="connsiteY41" fmla="*/ 30711 h 765276"/>
                <a:gd name="connsiteX42" fmla="*/ 84154 w 451838"/>
                <a:gd name="connsiteY42" fmla="*/ 31057 h 765276"/>
                <a:gd name="connsiteX43" fmla="*/ 59138 w 451838"/>
                <a:gd name="connsiteY43" fmla="*/ 40678 h 765276"/>
                <a:gd name="connsiteX44" fmla="*/ 105650 w 451838"/>
                <a:gd name="connsiteY44" fmla="*/ 4797 h 765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51838" h="765276">
                  <a:moveTo>
                    <a:pt x="362717" y="651159"/>
                  </a:moveTo>
                  <a:cubicBezTo>
                    <a:pt x="368448" y="647836"/>
                    <a:pt x="377750" y="648999"/>
                    <a:pt x="389378" y="651989"/>
                  </a:cubicBezTo>
                  <a:cubicBezTo>
                    <a:pt x="409977" y="657305"/>
                    <a:pt x="431239" y="659299"/>
                    <a:pt x="451838" y="662621"/>
                  </a:cubicBezTo>
                  <a:cubicBezTo>
                    <a:pt x="451838" y="684548"/>
                    <a:pt x="451174" y="705811"/>
                    <a:pt x="451174" y="727739"/>
                  </a:cubicBezTo>
                  <a:cubicBezTo>
                    <a:pt x="412634" y="745679"/>
                    <a:pt x="375424" y="768271"/>
                    <a:pt x="329576" y="764949"/>
                  </a:cubicBezTo>
                  <a:cubicBezTo>
                    <a:pt x="333563" y="745015"/>
                    <a:pt x="338879" y="725745"/>
                    <a:pt x="348846" y="707140"/>
                  </a:cubicBezTo>
                  <a:cubicBezTo>
                    <a:pt x="354161" y="697838"/>
                    <a:pt x="359477" y="687871"/>
                    <a:pt x="357484" y="677239"/>
                  </a:cubicBezTo>
                  <a:cubicBezTo>
                    <a:pt x="354826" y="662289"/>
                    <a:pt x="356986" y="654481"/>
                    <a:pt x="362717" y="651159"/>
                  </a:cubicBezTo>
                  <a:close/>
                  <a:moveTo>
                    <a:pt x="167493" y="192951"/>
                  </a:moveTo>
                  <a:lnTo>
                    <a:pt x="152613" y="235248"/>
                  </a:lnTo>
                  <a:lnTo>
                    <a:pt x="155496" y="232933"/>
                  </a:lnTo>
                  <a:lnTo>
                    <a:pt x="147178" y="256577"/>
                  </a:lnTo>
                  <a:lnTo>
                    <a:pt x="145352" y="258042"/>
                  </a:lnTo>
                  <a:cubicBezTo>
                    <a:pt x="135053" y="269089"/>
                    <a:pt x="127246" y="282545"/>
                    <a:pt x="118275" y="294505"/>
                  </a:cubicBezTo>
                  <a:cubicBezTo>
                    <a:pt x="116282" y="291183"/>
                    <a:pt x="112959" y="288525"/>
                    <a:pt x="109637" y="291847"/>
                  </a:cubicBezTo>
                  <a:cubicBezTo>
                    <a:pt x="85716" y="317761"/>
                    <a:pt x="59138" y="342347"/>
                    <a:pt x="53157" y="379557"/>
                  </a:cubicBezTo>
                  <a:cubicBezTo>
                    <a:pt x="47842" y="410787"/>
                    <a:pt x="41197" y="442681"/>
                    <a:pt x="37210" y="473911"/>
                  </a:cubicBezTo>
                  <a:cubicBezTo>
                    <a:pt x="31894" y="516437"/>
                    <a:pt x="50499" y="550989"/>
                    <a:pt x="74420" y="584877"/>
                  </a:cubicBezTo>
                  <a:cubicBezTo>
                    <a:pt x="90367" y="607469"/>
                    <a:pt x="112959" y="601489"/>
                    <a:pt x="134887" y="604811"/>
                  </a:cubicBezTo>
                  <a:cubicBezTo>
                    <a:pt x="195353" y="614113"/>
                    <a:pt x="207314" y="633383"/>
                    <a:pt x="192695" y="694514"/>
                  </a:cubicBezTo>
                  <a:cubicBezTo>
                    <a:pt x="190038" y="707139"/>
                    <a:pt x="191367" y="719100"/>
                    <a:pt x="192695" y="731724"/>
                  </a:cubicBezTo>
                  <a:cubicBezTo>
                    <a:pt x="116946" y="702488"/>
                    <a:pt x="40532" y="675244"/>
                    <a:pt x="5316" y="592851"/>
                  </a:cubicBezTo>
                  <a:cubicBezTo>
                    <a:pt x="-1993" y="564943"/>
                    <a:pt x="11296" y="535042"/>
                    <a:pt x="0" y="507134"/>
                  </a:cubicBezTo>
                  <a:cubicBezTo>
                    <a:pt x="9967" y="422083"/>
                    <a:pt x="43855" y="345669"/>
                    <a:pt x="92361" y="275235"/>
                  </a:cubicBezTo>
                  <a:cubicBezTo>
                    <a:pt x="71762" y="279887"/>
                    <a:pt x="61795" y="283209"/>
                    <a:pt x="66447" y="257295"/>
                  </a:cubicBezTo>
                  <a:cubicBezTo>
                    <a:pt x="71762" y="231380"/>
                    <a:pt x="85716" y="218755"/>
                    <a:pt x="108308" y="211446"/>
                  </a:cubicBezTo>
                  <a:close/>
                  <a:moveTo>
                    <a:pt x="110996" y="0"/>
                  </a:moveTo>
                  <a:lnTo>
                    <a:pt x="168172" y="0"/>
                  </a:lnTo>
                  <a:lnTo>
                    <a:pt x="215818" y="55595"/>
                  </a:lnTo>
                  <a:lnTo>
                    <a:pt x="177754" y="163787"/>
                  </a:lnTo>
                  <a:lnTo>
                    <a:pt x="178077" y="164069"/>
                  </a:lnTo>
                  <a:lnTo>
                    <a:pt x="176259" y="170628"/>
                  </a:lnTo>
                  <a:lnTo>
                    <a:pt x="168110" y="170914"/>
                  </a:lnTo>
                  <a:cubicBezTo>
                    <a:pt x="148841" y="168920"/>
                    <a:pt x="131565" y="172907"/>
                    <a:pt x="115617" y="184203"/>
                  </a:cubicBezTo>
                  <a:cubicBezTo>
                    <a:pt x="98341" y="196828"/>
                    <a:pt x="79072" y="206795"/>
                    <a:pt x="61131" y="217427"/>
                  </a:cubicBezTo>
                  <a:cubicBezTo>
                    <a:pt x="35881" y="232710"/>
                    <a:pt x="5980" y="218091"/>
                    <a:pt x="4651" y="187526"/>
                  </a:cubicBezTo>
                  <a:cubicBezTo>
                    <a:pt x="2658" y="148986"/>
                    <a:pt x="13954" y="114434"/>
                    <a:pt x="39868" y="84533"/>
                  </a:cubicBezTo>
                  <a:cubicBezTo>
                    <a:pt x="47510" y="75563"/>
                    <a:pt x="56646" y="67922"/>
                    <a:pt x="64869" y="59616"/>
                  </a:cubicBezTo>
                  <a:lnTo>
                    <a:pt x="84154" y="31057"/>
                  </a:lnTo>
                  <a:lnTo>
                    <a:pt x="85052" y="30711"/>
                  </a:lnTo>
                  <a:cubicBezTo>
                    <a:pt x="85716" y="30047"/>
                    <a:pt x="87045" y="28718"/>
                    <a:pt x="87710" y="28054"/>
                  </a:cubicBezTo>
                  <a:cubicBezTo>
                    <a:pt x="89039" y="31376"/>
                    <a:pt x="87045" y="32040"/>
                    <a:pt x="84387" y="30711"/>
                  </a:cubicBezTo>
                  <a:lnTo>
                    <a:pt x="84154" y="31057"/>
                  </a:lnTo>
                  <a:lnTo>
                    <a:pt x="59138" y="40678"/>
                  </a:lnTo>
                  <a:cubicBezTo>
                    <a:pt x="67111" y="18751"/>
                    <a:pt x="87710" y="14100"/>
                    <a:pt x="105650" y="4797"/>
                  </a:cubicBezTo>
                  <a:close/>
                </a:path>
              </a:pathLst>
            </a:custGeom>
            <a:solidFill>
              <a:schemeClr val="accent1"/>
            </a:solidFill>
            <a:ln w="6637" cap="flat">
              <a:noFill/>
              <a:prstDash val="solid"/>
              <a:miter/>
            </a:ln>
          </p:spPr>
          <p:txBody>
            <a:bodyPr rtlCol="0" anchor="ctr"/>
            <a:lstStyle/>
            <a:p>
              <a:endParaRPr lang="en-US"/>
            </a:p>
          </p:txBody>
        </p:sp>
        <p:sp>
          <p:nvSpPr>
            <p:cNvPr id="18" name="Freeform: Shape 183">
              <a:extLst>
                <a:ext uri="{FF2B5EF4-FFF2-40B4-BE49-F238E27FC236}">
                  <a16:creationId xmlns:a16="http://schemas.microsoft.com/office/drawing/2014/main" id="{C6709117-877E-41D2-AA44-28AF6164F5DC}"/>
                </a:ext>
              </a:extLst>
            </p:cNvPr>
            <p:cNvSpPr/>
            <p:nvPr/>
          </p:nvSpPr>
          <p:spPr>
            <a:xfrm>
              <a:off x="1441682" y="2436469"/>
              <a:ext cx="1542760" cy="3698080"/>
            </a:xfrm>
            <a:custGeom>
              <a:avLst/>
              <a:gdLst>
                <a:gd name="connsiteX0" fmla="*/ 902547 w 1542760"/>
                <a:gd name="connsiteY0" fmla="*/ 3154867 h 3698080"/>
                <a:gd name="connsiteX1" fmla="*/ 892785 w 1542760"/>
                <a:gd name="connsiteY1" fmla="*/ 3186247 h 3698080"/>
                <a:gd name="connsiteX2" fmla="*/ 801435 w 1542760"/>
                <a:gd name="connsiteY2" fmla="*/ 3560011 h 3698080"/>
                <a:gd name="connsiteX3" fmla="*/ 724730 w 1542760"/>
                <a:gd name="connsiteY3" fmla="*/ 3668095 h 3698080"/>
                <a:gd name="connsiteX4" fmla="*/ 650117 w 1542760"/>
                <a:gd name="connsiteY4" fmla="*/ 3698080 h 3698080"/>
                <a:gd name="connsiteX5" fmla="*/ 691259 w 1542760"/>
                <a:gd name="connsiteY5" fmla="*/ 3516079 h 3698080"/>
                <a:gd name="connsiteX6" fmla="*/ 734493 w 1542760"/>
                <a:gd name="connsiteY6" fmla="*/ 3257374 h 3698080"/>
                <a:gd name="connsiteX7" fmla="*/ 902547 w 1542760"/>
                <a:gd name="connsiteY7" fmla="*/ 3154867 h 3698080"/>
                <a:gd name="connsiteX8" fmla="*/ 440050 w 1542760"/>
                <a:gd name="connsiteY8" fmla="*/ 1839896 h 3698080"/>
                <a:gd name="connsiteX9" fmla="*/ 434890 w 1542760"/>
                <a:gd name="connsiteY9" fmla="*/ 1852701 h 3698080"/>
                <a:gd name="connsiteX10" fmla="*/ 435226 w 1542760"/>
                <a:gd name="connsiteY10" fmla="*/ 1850010 h 3698080"/>
                <a:gd name="connsiteX11" fmla="*/ 559481 w 1542760"/>
                <a:gd name="connsiteY11" fmla="*/ 65250 h 3698080"/>
                <a:gd name="connsiteX12" fmla="*/ 657158 w 1542760"/>
                <a:gd name="connsiteY12" fmla="*/ 96480 h 3698080"/>
                <a:gd name="connsiteX13" fmla="*/ 696362 w 1542760"/>
                <a:gd name="connsiteY13" fmla="*/ 164256 h 3698080"/>
                <a:gd name="connsiteX14" fmla="*/ 695697 w 1542760"/>
                <a:gd name="connsiteY14" fmla="*/ 186184 h 3698080"/>
                <a:gd name="connsiteX15" fmla="*/ 691046 w 1542760"/>
                <a:gd name="connsiteY15" fmla="*/ 200137 h 3698080"/>
                <a:gd name="connsiteX16" fmla="*/ 687059 w 1542760"/>
                <a:gd name="connsiteY16" fmla="*/ 323064 h 3698080"/>
                <a:gd name="connsiteX17" fmla="*/ 687059 w 1542760"/>
                <a:gd name="connsiteY17" fmla="*/ 805467 h 3698080"/>
                <a:gd name="connsiteX18" fmla="*/ 685066 w 1542760"/>
                <a:gd name="connsiteY18" fmla="*/ 818756 h 3698080"/>
                <a:gd name="connsiteX19" fmla="*/ 692375 w 1542760"/>
                <a:gd name="connsiteY19" fmla="*/ 1385548 h 3698080"/>
                <a:gd name="connsiteX20" fmla="*/ 702342 w 1542760"/>
                <a:gd name="connsiteY20" fmla="*/ 1576914 h 3698080"/>
                <a:gd name="connsiteX21" fmla="*/ 633237 w 1542760"/>
                <a:gd name="connsiteY21" fmla="*/ 1582230 h 3698080"/>
                <a:gd name="connsiteX22" fmla="*/ 530079 w 1542760"/>
                <a:gd name="connsiteY22" fmla="*/ 1627829 h 3698080"/>
                <a:gd name="connsiteX23" fmla="*/ 525912 w 1542760"/>
                <a:gd name="connsiteY23" fmla="*/ 1634569 h 3698080"/>
                <a:gd name="connsiteX24" fmla="*/ 523224 w 1542760"/>
                <a:gd name="connsiteY24" fmla="*/ 1633486 h 3698080"/>
                <a:gd name="connsiteX25" fmla="*/ 516936 w 1542760"/>
                <a:gd name="connsiteY25" fmla="*/ 1649089 h 3698080"/>
                <a:gd name="connsiteX26" fmla="*/ 501486 w 1542760"/>
                <a:gd name="connsiteY26" fmla="*/ 1674082 h 3698080"/>
                <a:gd name="connsiteX27" fmla="*/ 483732 w 1542760"/>
                <a:gd name="connsiteY27" fmla="*/ 1729742 h 3698080"/>
                <a:gd name="connsiteX28" fmla="*/ 483292 w 1542760"/>
                <a:gd name="connsiteY28" fmla="*/ 1732583 h 3698080"/>
                <a:gd name="connsiteX29" fmla="*/ 448700 w 1542760"/>
                <a:gd name="connsiteY29" fmla="*/ 1818429 h 3698080"/>
                <a:gd name="connsiteX30" fmla="*/ 446771 w 1542760"/>
                <a:gd name="connsiteY30" fmla="*/ 1795856 h 3698080"/>
                <a:gd name="connsiteX31" fmla="*/ 415956 w 1542760"/>
                <a:gd name="connsiteY31" fmla="*/ 1749676 h 3698080"/>
                <a:gd name="connsiteX32" fmla="*/ 334227 w 1542760"/>
                <a:gd name="connsiteY32" fmla="*/ 1644690 h 3698080"/>
                <a:gd name="connsiteX33" fmla="*/ 301668 w 1542760"/>
                <a:gd name="connsiteY33" fmla="*/ 1536382 h 3698080"/>
                <a:gd name="connsiteX34" fmla="*/ 251169 w 1542760"/>
                <a:gd name="connsiteY34" fmla="*/ 1190194 h 3698080"/>
                <a:gd name="connsiteX35" fmla="*/ 182064 w 1542760"/>
                <a:gd name="connsiteY35" fmla="*/ 808125 h 3698080"/>
                <a:gd name="connsiteX36" fmla="*/ 126249 w 1542760"/>
                <a:gd name="connsiteY36" fmla="*/ 605462 h 3698080"/>
                <a:gd name="connsiteX37" fmla="*/ 1993 w 1542760"/>
                <a:gd name="connsiteY37" fmla="*/ 120401 h 3698080"/>
                <a:gd name="connsiteX38" fmla="*/ 0 w 1542760"/>
                <a:gd name="connsiteY38" fmla="*/ 85849 h 3698080"/>
                <a:gd name="connsiteX39" fmla="*/ 559481 w 1542760"/>
                <a:gd name="connsiteY39" fmla="*/ 65250 h 3698080"/>
                <a:gd name="connsiteX40" fmla="*/ 1542760 w 1542760"/>
                <a:gd name="connsiteY40" fmla="*/ 0 h 3698080"/>
                <a:gd name="connsiteX41" fmla="*/ 1499570 w 1542760"/>
                <a:gd name="connsiteY41" fmla="*/ 233893 h 3698080"/>
                <a:gd name="connsiteX42" fmla="*/ 1376643 w 1542760"/>
                <a:gd name="connsiteY42" fmla="*/ 772775 h 3698080"/>
                <a:gd name="connsiteX43" fmla="*/ 1251724 w 1542760"/>
                <a:gd name="connsiteY43" fmla="*/ 1190062 h 3698080"/>
                <a:gd name="connsiteX44" fmla="*/ 1203218 w 1542760"/>
                <a:gd name="connsiteY44" fmla="*/ 1482427 h 3698080"/>
                <a:gd name="connsiteX45" fmla="*/ 1168001 w 1542760"/>
                <a:gd name="connsiteY45" fmla="*/ 1908351 h 3698080"/>
                <a:gd name="connsiteX46" fmla="*/ 1183283 w 1542760"/>
                <a:gd name="connsiteY46" fmla="*/ 2108355 h 3698080"/>
                <a:gd name="connsiteX47" fmla="*/ 1152718 w 1542760"/>
                <a:gd name="connsiteY47" fmla="*/ 2463181 h 3698080"/>
                <a:gd name="connsiteX48" fmla="*/ 1023147 w 1542760"/>
                <a:gd name="connsiteY48" fmla="*/ 2903722 h 3698080"/>
                <a:gd name="connsiteX49" fmla="*/ 1003213 w 1542760"/>
                <a:gd name="connsiteY49" fmla="*/ 2940933 h 3698080"/>
                <a:gd name="connsiteX50" fmla="*/ 989924 w 1542760"/>
                <a:gd name="connsiteY50" fmla="*/ 2914354 h 3698080"/>
                <a:gd name="connsiteX51" fmla="*/ 994575 w 1542760"/>
                <a:gd name="connsiteY51" fmla="*/ 2874486 h 3698080"/>
                <a:gd name="connsiteX52" fmla="*/ 1015173 w 1542760"/>
                <a:gd name="connsiteY52" fmla="*/ 2846578 h 3698080"/>
                <a:gd name="connsiteX53" fmla="*/ 1015173 w 1542760"/>
                <a:gd name="connsiteY53" fmla="*/ 2758869 h 3698080"/>
                <a:gd name="connsiteX54" fmla="*/ 1007200 w 1542760"/>
                <a:gd name="connsiteY54" fmla="*/ 2737606 h 3698080"/>
                <a:gd name="connsiteX55" fmla="*/ 1003877 w 1542760"/>
                <a:gd name="connsiteY55" fmla="*/ 2702389 h 3698080"/>
                <a:gd name="connsiteX56" fmla="*/ 1011851 w 1542760"/>
                <a:gd name="connsiteY56" fmla="*/ 2667837 h 3698080"/>
                <a:gd name="connsiteX57" fmla="*/ 991917 w 1542760"/>
                <a:gd name="connsiteY57" fmla="*/ 2604048 h 3698080"/>
                <a:gd name="connsiteX58" fmla="*/ 977963 w 1542760"/>
                <a:gd name="connsiteY58" fmla="*/ 2587436 h 3698080"/>
                <a:gd name="connsiteX59" fmla="*/ 952714 w 1542760"/>
                <a:gd name="connsiteY59" fmla="*/ 2548897 h 3698080"/>
                <a:gd name="connsiteX60" fmla="*/ 916832 w 1542760"/>
                <a:gd name="connsiteY60" fmla="*/ 2457201 h 3698080"/>
                <a:gd name="connsiteX61" fmla="*/ 835103 w 1542760"/>
                <a:gd name="connsiteY61" fmla="*/ 2393412 h 3698080"/>
                <a:gd name="connsiteX62" fmla="*/ 833774 w 1542760"/>
                <a:gd name="connsiteY62" fmla="*/ 2376136 h 3698080"/>
                <a:gd name="connsiteX63" fmla="*/ 842412 w 1542760"/>
                <a:gd name="connsiteY63" fmla="*/ 2337596 h 3698080"/>
                <a:gd name="connsiteX64" fmla="*/ 835103 w 1542760"/>
                <a:gd name="connsiteY64" fmla="*/ 2222644 h 3698080"/>
                <a:gd name="connsiteX65" fmla="*/ 882944 w 1542760"/>
                <a:gd name="connsiteY65" fmla="*/ 2095066 h 3698080"/>
                <a:gd name="connsiteX66" fmla="*/ 874971 w 1542760"/>
                <a:gd name="connsiteY66" fmla="*/ 2062507 h 3698080"/>
                <a:gd name="connsiteX67" fmla="*/ 866997 w 1542760"/>
                <a:gd name="connsiteY67" fmla="*/ 2050547 h 3698080"/>
                <a:gd name="connsiteX68" fmla="*/ 889589 w 1542760"/>
                <a:gd name="connsiteY68" fmla="*/ 2047889 h 3698080"/>
                <a:gd name="connsiteX69" fmla="*/ 929457 w 1542760"/>
                <a:gd name="connsiteY69" fmla="*/ 2019981 h 3698080"/>
                <a:gd name="connsiteX70" fmla="*/ 952049 w 1542760"/>
                <a:gd name="connsiteY70" fmla="*/ 1899713 h 3698080"/>
                <a:gd name="connsiteX71" fmla="*/ 928793 w 1542760"/>
                <a:gd name="connsiteY71" fmla="*/ 1875792 h 3698080"/>
                <a:gd name="connsiteX72" fmla="*/ 908194 w 1542760"/>
                <a:gd name="connsiteY72" fmla="*/ 1857187 h 3698080"/>
                <a:gd name="connsiteX73" fmla="*/ 929457 w 1542760"/>
                <a:gd name="connsiteY73" fmla="*/ 1839246 h 3698080"/>
                <a:gd name="connsiteX74" fmla="*/ 949391 w 1542760"/>
                <a:gd name="connsiteY74" fmla="*/ 1815325 h 3698080"/>
                <a:gd name="connsiteX75" fmla="*/ 930121 w 1542760"/>
                <a:gd name="connsiteY75" fmla="*/ 1702366 h 3698080"/>
                <a:gd name="connsiteX76" fmla="*/ 880951 w 1542760"/>
                <a:gd name="connsiteY76" fmla="*/ 1630604 h 3698080"/>
                <a:gd name="connsiteX77" fmla="*/ 858359 w 1542760"/>
                <a:gd name="connsiteY77" fmla="*/ 1628610 h 3698080"/>
                <a:gd name="connsiteX78" fmla="*/ 836432 w 1542760"/>
                <a:gd name="connsiteY78" fmla="*/ 1637248 h 3698080"/>
                <a:gd name="connsiteX79" fmla="*/ 827794 w 1542760"/>
                <a:gd name="connsiteY79" fmla="*/ 1610005 h 3698080"/>
                <a:gd name="connsiteX80" fmla="*/ 799222 w 1542760"/>
                <a:gd name="connsiteY80" fmla="*/ 1576781 h 3698080"/>
                <a:gd name="connsiteX81" fmla="*/ 777959 w 1542760"/>
                <a:gd name="connsiteY81" fmla="*/ 1574788 h 3698080"/>
                <a:gd name="connsiteX82" fmla="*/ 779952 w 1542760"/>
                <a:gd name="connsiteY82" fmla="*/ 1561499 h 3698080"/>
                <a:gd name="connsiteX83" fmla="*/ 914839 w 1542760"/>
                <a:gd name="connsiteY83" fmla="*/ 1245213 h 3698080"/>
                <a:gd name="connsiteX84" fmla="*/ 950055 w 1542760"/>
                <a:gd name="connsiteY84" fmla="*/ 1159496 h 3698080"/>
                <a:gd name="connsiteX85" fmla="*/ 970654 w 1542760"/>
                <a:gd name="connsiteY85" fmla="*/ 886399 h 3698080"/>
                <a:gd name="connsiteX86" fmla="*/ 972648 w 1542760"/>
                <a:gd name="connsiteY86" fmla="*/ 576758 h 3698080"/>
                <a:gd name="connsiteX87" fmla="*/ 941417 w 1542760"/>
                <a:gd name="connsiteY87" fmla="*/ 528251 h 3698080"/>
                <a:gd name="connsiteX88" fmla="*/ 798557 w 1542760"/>
                <a:gd name="connsiteY88" fmla="*/ 440542 h 3698080"/>
                <a:gd name="connsiteX89" fmla="*/ 731446 w 1542760"/>
                <a:gd name="connsiteY89" fmla="*/ 332898 h 3698080"/>
                <a:gd name="connsiteX90" fmla="*/ 718821 w 1542760"/>
                <a:gd name="connsiteY90" fmla="*/ 165452 h 3698080"/>
                <a:gd name="connsiteX91" fmla="*/ 1013180 w 1542760"/>
                <a:gd name="connsiteY91" fmla="*/ 196018 h 3698080"/>
                <a:gd name="connsiteX92" fmla="*/ 1366012 w 1542760"/>
                <a:gd name="connsiteY92" fmla="*/ 109637 h 3698080"/>
                <a:gd name="connsiteX93" fmla="*/ 1542760 w 1542760"/>
                <a:gd name="connsiteY93" fmla="*/ 0 h 369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42760" h="3698080">
                  <a:moveTo>
                    <a:pt x="902547" y="3154867"/>
                  </a:moveTo>
                  <a:cubicBezTo>
                    <a:pt x="904639" y="3166722"/>
                    <a:pt x="897666" y="3176485"/>
                    <a:pt x="892785" y="3186247"/>
                  </a:cubicBezTo>
                  <a:cubicBezTo>
                    <a:pt x="837696" y="3304791"/>
                    <a:pt x="813290" y="3431006"/>
                    <a:pt x="801435" y="3560011"/>
                  </a:cubicBezTo>
                  <a:cubicBezTo>
                    <a:pt x="796554" y="3612310"/>
                    <a:pt x="777727" y="3650662"/>
                    <a:pt x="724730" y="3668095"/>
                  </a:cubicBezTo>
                  <a:cubicBezTo>
                    <a:pt x="699627" y="3677160"/>
                    <a:pt x="677312" y="3693199"/>
                    <a:pt x="650117" y="3698080"/>
                  </a:cubicBezTo>
                  <a:cubicBezTo>
                    <a:pt x="664063" y="3637413"/>
                    <a:pt x="679405" y="3576746"/>
                    <a:pt x="691259" y="3516079"/>
                  </a:cubicBezTo>
                  <a:cubicBezTo>
                    <a:pt x="707995" y="3430309"/>
                    <a:pt x="729611" y="3345236"/>
                    <a:pt x="734493" y="3257374"/>
                  </a:cubicBezTo>
                  <a:cubicBezTo>
                    <a:pt x="805619" y="3247611"/>
                    <a:pt x="855827" y="3204377"/>
                    <a:pt x="902547" y="3154867"/>
                  </a:cubicBezTo>
                  <a:close/>
                  <a:moveTo>
                    <a:pt x="440050" y="1839896"/>
                  </a:moveTo>
                  <a:lnTo>
                    <a:pt x="434890" y="1852701"/>
                  </a:lnTo>
                  <a:lnTo>
                    <a:pt x="435226" y="1850010"/>
                  </a:lnTo>
                  <a:close/>
                  <a:moveTo>
                    <a:pt x="559481" y="65250"/>
                  </a:moveTo>
                  <a:cubicBezTo>
                    <a:pt x="594698" y="65915"/>
                    <a:pt x="627257" y="77875"/>
                    <a:pt x="657158" y="96480"/>
                  </a:cubicBezTo>
                  <a:cubicBezTo>
                    <a:pt x="682408" y="112428"/>
                    <a:pt x="697026" y="133026"/>
                    <a:pt x="696362" y="164256"/>
                  </a:cubicBezTo>
                  <a:cubicBezTo>
                    <a:pt x="696362" y="171565"/>
                    <a:pt x="695697" y="178874"/>
                    <a:pt x="695697" y="186184"/>
                  </a:cubicBezTo>
                  <a:cubicBezTo>
                    <a:pt x="689717" y="189506"/>
                    <a:pt x="691046" y="195486"/>
                    <a:pt x="691046" y="200137"/>
                  </a:cubicBezTo>
                  <a:cubicBezTo>
                    <a:pt x="689717" y="240670"/>
                    <a:pt x="688388" y="281867"/>
                    <a:pt x="687059" y="323064"/>
                  </a:cubicBezTo>
                  <a:cubicBezTo>
                    <a:pt x="681743" y="483865"/>
                    <a:pt x="684401" y="644666"/>
                    <a:pt x="687059" y="805467"/>
                  </a:cubicBezTo>
                  <a:cubicBezTo>
                    <a:pt x="686395" y="810118"/>
                    <a:pt x="685066" y="814105"/>
                    <a:pt x="685066" y="818756"/>
                  </a:cubicBezTo>
                  <a:cubicBezTo>
                    <a:pt x="687059" y="1007466"/>
                    <a:pt x="687059" y="1196175"/>
                    <a:pt x="692375" y="1385548"/>
                  </a:cubicBezTo>
                  <a:cubicBezTo>
                    <a:pt x="694368" y="1449336"/>
                    <a:pt x="690381" y="1513790"/>
                    <a:pt x="702342" y="1576914"/>
                  </a:cubicBezTo>
                  <a:cubicBezTo>
                    <a:pt x="679085" y="1578908"/>
                    <a:pt x="656494" y="1581566"/>
                    <a:pt x="633237" y="1582230"/>
                  </a:cubicBezTo>
                  <a:cubicBezTo>
                    <a:pt x="586392" y="1583891"/>
                    <a:pt x="553501" y="1601167"/>
                    <a:pt x="530079" y="1627829"/>
                  </a:cubicBezTo>
                  <a:lnTo>
                    <a:pt x="525912" y="1634569"/>
                  </a:lnTo>
                  <a:lnTo>
                    <a:pt x="523224" y="1633486"/>
                  </a:lnTo>
                  <a:lnTo>
                    <a:pt x="516936" y="1649089"/>
                  </a:lnTo>
                  <a:lnTo>
                    <a:pt x="501486" y="1674082"/>
                  </a:lnTo>
                  <a:cubicBezTo>
                    <a:pt x="493948" y="1691327"/>
                    <a:pt x="488217" y="1710140"/>
                    <a:pt x="483732" y="1729742"/>
                  </a:cubicBezTo>
                  <a:lnTo>
                    <a:pt x="483292" y="1732583"/>
                  </a:lnTo>
                  <a:lnTo>
                    <a:pt x="448700" y="1818429"/>
                  </a:lnTo>
                  <a:lnTo>
                    <a:pt x="446771" y="1795856"/>
                  </a:lnTo>
                  <a:cubicBezTo>
                    <a:pt x="441206" y="1779743"/>
                    <a:pt x="428581" y="1764959"/>
                    <a:pt x="415956" y="1749676"/>
                  </a:cubicBezTo>
                  <a:cubicBezTo>
                    <a:pt x="387384" y="1715788"/>
                    <a:pt x="360141" y="1680571"/>
                    <a:pt x="334227" y="1644690"/>
                  </a:cubicBezTo>
                  <a:cubicBezTo>
                    <a:pt x="310971" y="1612796"/>
                    <a:pt x="301668" y="1573592"/>
                    <a:pt x="301668" y="1536382"/>
                  </a:cubicBezTo>
                  <a:cubicBezTo>
                    <a:pt x="302333" y="1418106"/>
                    <a:pt x="273760" y="1305147"/>
                    <a:pt x="251169" y="1190194"/>
                  </a:cubicBezTo>
                  <a:cubicBezTo>
                    <a:pt x="225919" y="1063281"/>
                    <a:pt x="205320" y="935039"/>
                    <a:pt x="182064" y="808125"/>
                  </a:cubicBezTo>
                  <a:cubicBezTo>
                    <a:pt x="169439" y="739020"/>
                    <a:pt x="146183" y="672573"/>
                    <a:pt x="126249" y="605462"/>
                  </a:cubicBezTo>
                  <a:cubicBezTo>
                    <a:pt x="79072" y="445326"/>
                    <a:pt x="41861" y="282531"/>
                    <a:pt x="1993" y="120401"/>
                  </a:cubicBezTo>
                  <a:cubicBezTo>
                    <a:pt x="-664" y="109105"/>
                    <a:pt x="665" y="97145"/>
                    <a:pt x="0" y="85849"/>
                  </a:cubicBezTo>
                  <a:cubicBezTo>
                    <a:pt x="186051" y="63257"/>
                    <a:pt x="372766" y="63257"/>
                    <a:pt x="559481" y="65250"/>
                  </a:cubicBezTo>
                  <a:close/>
                  <a:moveTo>
                    <a:pt x="1542760" y="0"/>
                  </a:moveTo>
                  <a:cubicBezTo>
                    <a:pt x="1532129" y="78407"/>
                    <a:pt x="1514853" y="156150"/>
                    <a:pt x="1499570" y="233893"/>
                  </a:cubicBezTo>
                  <a:cubicBezTo>
                    <a:pt x="1463024" y="414628"/>
                    <a:pt x="1432459" y="596692"/>
                    <a:pt x="1376643" y="772775"/>
                  </a:cubicBezTo>
                  <a:cubicBezTo>
                    <a:pt x="1332789" y="910985"/>
                    <a:pt x="1292921" y="1050524"/>
                    <a:pt x="1251724" y="1190062"/>
                  </a:cubicBezTo>
                  <a:cubicBezTo>
                    <a:pt x="1223152" y="1285081"/>
                    <a:pt x="1214514" y="1384086"/>
                    <a:pt x="1203218" y="1482427"/>
                  </a:cubicBezTo>
                  <a:cubicBezTo>
                    <a:pt x="1186606" y="1623959"/>
                    <a:pt x="1168665" y="1765490"/>
                    <a:pt x="1168001" y="1908351"/>
                  </a:cubicBezTo>
                  <a:cubicBezTo>
                    <a:pt x="1167336" y="1975462"/>
                    <a:pt x="1176639" y="2041908"/>
                    <a:pt x="1183283" y="2108355"/>
                  </a:cubicBezTo>
                  <a:cubicBezTo>
                    <a:pt x="1195908" y="2228624"/>
                    <a:pt x="1181955" y="2346235"/>
                    <a:pt x="1152718" y="2463181"/>
                  </a:cubicBezTo>
                  <a:cubicBezTo>
                    <a:pt x="1115508" y="2612022"/>
                    <a:pt x="1079627" y="2760862"/>
                    <a:pt x="1023147" y="2903722"/>
                  </a:cubicBezTo>
                  <a:cubicBezTo>
                    <a:pt x="1017831" y="2917012"/>
                    <a:pt x="1013180" y="2930301"/>
                    <a:pt x="1003213" y="2940933"/>
                  </a:cubicBezTo>
                  <a:cubicBezTo>
                    <a:pt x="1004542" y="2928972"/>
                    <a:pt x="999226" y="2921663"/>
                    <a:pt x="989924" y="2914354"/>
                  </a:cubicBezTo>
                  <a:cubicBezTo>
                    <a:pt x="969325" y="2898407"/>
                    <a:pt x="971319" y="2885782"/>
                    <a:pt x="994575" y="2874486"/>
                  </a:cubicBezTo>
                  <a:cubicBezTo>
                    <a:pt x="1006535" y="2868506"/>
                    <a:pt x="1015838" y="2861861"/>
                    <a:pt x="1015173" y="2846578"/>
                  </a:cubicBezTo>
                  <a:cubicBezTo>
                    <a:pt x="1013844" y="2817342"/>
                    <a:pt x="1019160" y="2788105"/>
                    <a:pt x="1015173" y="2758869"/>
                  </a:cubicBezTo>
                  <a:cubicBezTo>
                    <a:pt x="1013844" y="2750895"/>
                    <a:pt x="1014509" y="2743586"/>
                    <a:pt x="1007200" y="2737606"/>
                  </a:cubicBezTo>
                  <a:cubicBezTo>
                    <a:pt x="993910" y="2727639"/>
                    <a:pt x="996568" y="2715014"/>
                    <a:pt x="1003877" y="2702389"/>
                  </a:cubicBezTo>
                  <a:cubicBezTo>
                    <a:pt x="1010522" y="2691758"/>
                    <a:pt x="1016502" y="2681791"/>
                    <a:pt x="1011851" y="2667837"/>
                  </a:cubicBezTo>
                  <a:cubicBezTo>
                    <a:pt x="1004542" y="2647238"/>
                    <a:pt x="998562" y="2625311"/>
                    <a:pt x="991917" y="2604048"/>
                  </a:cubicBezTo>
                  <a:cubicBezTo>
                    <a:pt x="989259" y="2596739"/>
                    <a:pt x="988595" y="2586772"/>
                    <a:pt x="977963" y="2587436"/>
                  </a:cubicBezTo>
                  <a:cubicBezTo>
                    <a:pt x="946069" y="2589430"/>
                    <a:pt x="948062" y="2568831"/>
                    <a:pt x="952714" y="2548897"/>
                  </a:cubicBezTo>
                  <a:cubicBezTo>
                    <a:pt x="961352" y="2509694"/>
                    <a:pt x="943411" y="2481786"/>
                    <a:pt x="916832" y="2457201"/>
                  </a:cubicBezTo>
                  <a:cubicBezTo>
                    <a:pt x="891582" y="2433280"/>
                    <a:pt x="866997" y="2408694"/>
                    <a:pt x="835103" y="2393412"/>
                  </a:cubicBezTo>
                  <a:cubicBezTo>
                    <a:pt x="825800" y="2388760"/>
                    <a:pt x="822478" y="2379458"/>
                    <a:pt x="833774" y="2376136"/>
                  </a:cubicBezTo>
                  <a:cubicBezTo>
                    <a:pt x="861681" y="2368162"/>
                    <a:pt x="851050" y="2350886"/>
                    <a:pt x="842412" y="2337596"/>
                  </a:cubicBezTo>
                  <a:cubicBezTo>
                    <a:pt x="818491" y="2299722"/>
                    <a:pt x="822478" y="2261847"/>
                    <a:pt x="835103" y="2222644"/>
                  </a:cubicBezTo>
                  <a:cubicBezTo>
                    <a:pt x="848392" y="2179453"/>
                    <a:pt x="865004" y="2136928"/>
                    <a:pt x="882944" y="2095066"/>
                  </a:cubicBezTo>
                  <a:cubicBezTo>
                    <a:pt x="888925" y="2081777"/>
                    <a:pt x="892247" y="2070481"/>
                    <a:pt x="874971" y="2062507"/>
                  </a:cubicBezTo>
                  <a:cubicBezTo>
                    <a:pt x="870984" y="2060514"/>
                    <a:pt x="865004" y="2057856"/>
                    <a:pt x="866997" y="2050547"/>
                  </a:cubicBezTo>
                  <a:cubicBezTo>
                    <a:pt x="873642" y="2044567"/>
                    <a:pt x="882280" y="2046560"/>
                    <a:pt x="889589" y="2047889"/>
                  </a:cubicBezTo>
                  <a:cubicBezTo>
                    <a:pt x="912845" y="2052540"/>
                    <a:pt x="922812" y="2041908"/>
                    <a:pt x="929457" y="2019981"/>
                  </a:cubicBezTo>
                  <a:cubicBezTo>
                    <a:pt x="940753" y="1980778"/>
                    <a:pt x="950055" y="1940910"/>
                    <a:pt x="952049" y="1899713"/>
                  </a:cubicBezTo>
                  <a:cubicBezTo>
                    <a:pt x="952714" y="1881772"/>
                    <a:pt x="948062" y="1872469"/>
                    <a:pt x="928793" y="1875792"/>
                  </a:cubicBezTo>
                  <a:cubicBezTo>
                    <a:pt x="914839" y="1877785"/>
                    <a:pt x="908194" y="1873134"/>
                    <a:pt x="908194" y="1857187"/>
                  </a:cubicBezTo>
                  <a:cubicBezTo>
                    <a:pt x="908194" y="1839911"/>
                    <a:pt x="916832" y="1837253"/>
                    <a:pt x="929457" y="1839246"/>
                  </a:cubicBezTo>
                  <a:cubicBezTo>
                    <a:pt x="949391" y="1841904"/>
                    <a:pt x="952049" y="1831273"/>
                    <a:pt x="949391" y="1815325"/>
                  </a:cubicBezTo>
                  <a:cubicBezTo>
                    <a:pt x="944075" y="1777451"/>
                    <a:pt x="940088" y="1739576"/>
                    <a:pt x="930121" y="1702366"/>
                  </a:cubicBezTo>
                  <a:cubicBezTo>
                    <a:pt x="922148" y="1672465"/>
                    <a:pt x="903543" y="1650538"/>
                    <a:pt x="880951" y="1630604"/>
                  </a:cubicBezTo>
                  <a:cubicBezTo>
                    <a:pt x="874306" y="1624623"/>
                    <a:pt x="866997" y="1618643"/>
                    <a:pt x="858359" y="1628610"/>
                  </a:cubicBezTo>
                  <a:cubicBezTo>
                    <a:pt x="852379" y="1634590"/>
                    <a:pt x="848392" y="1643228"/>
                    <a:pt x="836432" y="1637248"/>
                  </a:cubicBezTo>
                  <a:cubicBezTo>
                    <a:pt x="822478" y="1630604"/>
                    <a:pt x="825800" y="1619972"/>
                    <a:pt x="827794" y="1610005"/>
                  </a:cubicBezTo>
                  <a:cubicBezTo>
                    <a:pt x="831780" y="1586748"/>
                    <a:pt x="821813" y="1576781"/>
                    <a:pt x="799222" y="1576781"/>
                  </a:cubicBezTo>
                  <a:cubicBezTo>
                    <a:pt x="791912" y="1576781"/>
                    <a:pt x="785268" y="1575453"/>
                    <a:pt x="777959" y="1574788"/>
                  </a:cubicBezTo>
                  <a:cubicBezTo>
                    <a:pt x="778623" y="1570137"/>
                    <a:pt x="778623" y="1565486"/>
                    <a:pt x="779952" y="1561499"/>
                  </a:cubicBezTo>
                  <a:cubicBezTo>
                    <a:pt x="815169" y="1451862"/>
                    <a:pt x="859688" y="1346212"/>
                    <a:pt x="914839" y="1245213"/>
                  </a:cubicBezTo>
                  <a:cubicBezTo>
                    <a:pt x="930121" y="1217969"/>
                    <a:pt x="945404" y="1190726"/>
                    <a:pt x="950055" y="1159496"/>
                  </a:cubicBezTo>
                  <a:cubicBezTo>
                    <a:pt x="964009" y="1069129"/>
                    <a:pt x="967332" y="977431"/>
                    <a:pt x="970654" y="886399"/>
                  </a:cubicBezTo>
                  <a:cubicBezTo>
                    <a:pt x="973976" y="783407"/>
                    <a:pt x="970654" y="679750"/>
                    <a:pt x="972648" y="576758"/>
                  </a:cubicBezTo>
                  <a:cubicBezTo>
                    <a:pt x="973312" y="550843"/>
                    <a:pt x="963345" y="538218"/>
                    <a:pt x="941417" y="528251"/>
                  </a:cubicBezTo>
                  <a:cubicBezTo>
                    <a:pt x="890253" y="504995"/>
                    <a:pt x="842412" y="475759"/>
                    <a:pt x="798557" y="440542"/>
                  </a:cubicBezTo>
                  <a:cubicBezTo>
                    <a:pt x="764005" y="412634"/>
                    <a:pt x="734768" y="380740"/>
                    <a:pt x="731446" y="332898"/>
                  </a:cubicBezTo>
                  <a:cubicBezTo>
                    <a:pt x="726795" y="275754"/>
                    <a:pt x="722808" y="220603"/>
                    <a:pt x="718821" y="165452"/>
                  </a:cubicBezTo>
                  <a:cubicBezTo>
                    <a:pt x="816498" y="182064"/>
                    <a:pt x="914839" y="186715"/>
                    <a:pt x="1013180" y="196018"/>
                  </a:cubicBezTo>
                  <a:cubicBezTo>
                    <a:pt x="1142751" y="208643"/>
                    <a:pt x="1258368" y="179406"/>
                    <a:pt x="1366012" y="109637"/>
                  </a:cubicBezTo>
                  <a:cubicBezTo>
                    <a:pt x="1424485" y="71763"/>
                    <a:pt x="1484287" y="36546"/>
                    <a:pt x="1542760" y="0"/>
                  </a:cubicBezTo>
                  <a:close/>
                </a:path>
              </a:pathLst>
            </a:custGeom>
            <a:solidFill>
              <a:srgbClr val="995845"/>
            </a:solidFill>
            <a:ln w="6637" cap="flat">
              <a:noFill/>
              <a:prstDash val="solid"/>
              <a:miter/>
            </a:ln>
          </p:spPr>
          <p:txBody>
            <a:bodyPr rtlCol="0" anchor="ctr"/>
            <a:lstStyle/>
            <a:p>
              <a:endParaRPr lang="en-US" dirty="0"/>
            </a:p>
          </p:txBody>
        </p:sp>
      </p:grpSp>
      <p:sp>
        <p:nvSpPr>
          <p:cNvPr id="19" name="Text Placeholder 1">
            <a:extLst>
              <a:ext uri="{FF2B5EF4-FFF2-40B4-BE49-F238E27FC236}">
                <a16:creationId xmlns:a16="http://schemas.microsoft.com/office/drawing/2014/main" id="{0CD3702E-37CA-435D-937A-CE16A4DA308C}"/>
              </a:ext>
            </a:extLst>
          </p:cNvPr>
          <p:cNvSpPr txBox="1">
            <a:spLocks/>
          </p:cNvSpPr>
          <p:nvPr/>
        </p:nvSpPr>
        <p:spPr>
          <a:xfrm>
            <a:off x="4259144" y="308446"/>
            <a:ext cx="7668781" cy="773474"/>
          </a:xfrm>
          <a:prstGeom prst="rect">
            <a:avLst/>
          </a:prstGeom>
        </p:spPr>
        <p:txBody>
          <a:bodyPr>
            <a:noAutofit/>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dirty="0"/>
              <a:t>Proposed Methodology </a:t>
            </a:r>
          </a:p>
        </p:txBody>
      </p:sp>
      <p:sp>
        <p:nvSpPr>
          <p:cNvPr id="20" name="Rectangle 19"/>
          <p:cNvSpPr/>
          <p:nvPr/>
        </p:nvSpPr>
        <p:spPr>
          <a:xfrm>
            <a:off x="4259144" y="1219298"/>
            <a:ext cx="7001608" cy="4524315"/>
          </a:xfrm>
          <a:prstGeom prst="rect">
            <a:avLst/>
          </a:prstGeom>
        </p:spPr>
        <p:txBody>
          <a:bodyPr wrap="square">
            <a:spAutoFit/>
          </a:bodyPr>
          <a:lstStyle/>
          <a:p>
            <a:r>
              <a:rPr lang="en-US" dirty="0"/>
              <a:t>The Exercise dataset with 8 independent variables and 1 dependent variable has been used for implementation. The prediction of burnt out calories is done with the following contributions:</a:t>
            </a:r>
          </a:p>
          <a:p>
            <a:pPr marL="285750" indent="-285750">
              <a:buFont typeface="Arial" panose="020B0604020202020204" pitchFamily="34" charset="0"/>
              <a:buChar char="•"/>
            </a:pPr>
            <a:r>
              <a:rPr lang="en-US" dirty="0"/>
              <a:t>Firstly, the data set is preprocessed with Feature Scaling and missing values. </a:t>
            </a:r>
          </a:p>
          <a:p>
            <a:pPr marL="285750" indent="-285750">
              <a:buFont typeface="Arial" panose="020B0604020202020204" pitchFamily="34" charset="0"/>
              <a:buChar char="•"/>
            </a:pPr>
            <a:r>
              <a:rPr lang="en-US" dirty="0"/>
              <a:t>Secondly, exploratory feature examination is done and the scattering of target highlight is visualized.</a:t>
            </a:r>
          </a:p>
          <a:p>
            <a:pPr marL="285750" indent="-285750">
              <a:buFont typeface="Arial" panose="020B0604020202020204" pitchFamily="34" charset="0"/>
              <a:buChar char="•"/>
            </a:pPr>
            <a:r>
              <a:rPr lang="en-US" dirty="0"/>
              <a:t>Thirdly, the raw data set is fitted to all the </a:t>
            </a:r>
            <a:r>
              <a:rPr lang="en-US" dirty="0" err="1"/>
              <a:t>regressors</a:t>
            </a:r>
            <a:r>
              <a:rPr lang="en-US" dirty="0"/>
              <a:t> and the execution is dissected before and after scaling. </a:t>
            </a:r>
          </a:p>
          <a:p>
            <a:pPr marL="285750" indent="-285750">
              <a:buFont typeface="Arial" panose="020B0604020202020204" pitchFamily="34" charset="0"/>
              <a:buChar char="•"/>
            </a:pPr>
            <a:r>
              <a:rPr lang="en-US" dirty="0"/>
              <a:t>Fourth, the raw data set is subjected to feature selection axioms like </a:t>
            </a:r>
            <a:r>
              <a:rPr lang="en-US" dirty="0" err="1"/>
              <a:t>Anova</a:t>
            </a:r>
            <a:r>
              <a:rPr lang="en-US" dirty="0"/>
              <a:t> test, Correlated Feature, Variance Based and </a:t>
            </a:r>
            <a:r>
              <a:rPr lang="en-US" dirty="0" err="1"/>
              <a:t>KBest</a:t>
            </a:r>
            <a:r>
              <a:rPr lang="en-US" dirty="0"/>
              <a:t> Feature based methods and are fitted to all the </a:t>
            </a:r>
            <a:r>
              <a:rPr lang="en-US" dirty="0" err="1"/>
              <a:t>regressors</a:t>
            </a:r>
            <a:r>
              <a:rPr lang="en-US" dirty="0"/>
              <a:t> and the performance is analyzed before and after feature scaling. </a:t>
            </a:r>
          </a:p>
          <a:p>
            <a:pPr marL="285750" indent="-285750">
              <a:buFont typeface="Arial" panose="020B0604020202020204" pitchFamily="34" charset="0"/>
              <a:buChar char="•"/>
            </a:pPr>
            <a:r>
              <a:rPr lang="en-US" dirty="0"/>
              <a:t>Fifth, performance analysis is done using metrics like MAE, MSE, EVS, </a:t>
            </a:r>
            <a:r>
              <a:rPr lang="en-US" dirty="0" err="1"/>
              <a:t>RScore</a:t>
            </a:r>
            <a:r>
              <a:rPr lang="en-US" dirty="0"/>
              <a:t> and running time.</a:t>
            </a:r>
            <a:endParaRPr lang="en-IN" dirty="0"/>
          </a:p>
        </p:txBody>
      </p:sp>
    </p:spTree>
    <p:extLst>
      <p:ext uri="{BB962C8B-B14F-4D97-AF65-F5344CB8AC3E}">
        <p14:creationId xmlns:p14="http://schemas.microsoft.com/office/powerpoint/2010/main" val="276390483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Selected Algorithms</a:t>
            </a:r>
            <a:endParaRPr lang="en-IN" dirty="0"/>
          </a:p>
        </p:txBody>
      </p:sp>
      <p:grpSp>
        <p:nvGrpSpPr>
          <p:cNvPr id="3" name="Group 2">
            <a:extLst>
              <a:ext uri="{FF2B5EF4-FFF2-40B4-BE49-F238E27FC236}">
                <a16:creationId xmlns:a16="http://schemas.microsoft.com/office/drawing/2014/main" id="{9AD16875-F71E-43BB-B05A-722DB7756769}"/>
              </a:ext>
            </a:extLst>
          </p:cNvPr>
          <p:cNvGrpSpPr/>
          <p:nvPr/>
        </p:nvGrpSpPr>
        <p:grpSpPr>
          <a:xfrm>
            <a:off x="3684928" y="1388194"/>
            <a:ext cx="3533558" cy="4907098"/>
            <a:chOff x="3590231" y="1206315"/>
            <a:chExt cx="3849121" cy="5204176"/>
          </a:xfrm>
        </p:grpSpPr>
        <p:sp>
          <p:nvSpPr>
            <p:cNvPr id="4" name="Freeform: Shape 58">
              <a:extLst>
                <a:ext uri="{FF2B5EF4-FFF2-40B4-BE49-F238E27FC236}">
                  <a16:creationId xmlns:a16="http://schemas.microsoft.com/office/drawing/2014/main" id="{AA157455-048C-43BD-9350-635A459B246D}"/>
                </a:ext>
              </a:extLst>
            </p:cNvPr>
            <p:cNvSpPr/>
            <p:nvPr/>
          </p:nvSpPr>
          <p:spPr>
            <a:xfrm>
              <a:off x="3590231" y="1206315"/>
              <a:ext cx="3849121" cy="5204176"/>
            </a:xfrm>
            <a:custGeom>
              <a:avLst/>
              <a:gdLst>
                <a:gd name="connsiteX0" fmla="*/ 1814169 w 3849121"/>
                <a:gd name="connsiteY0" fmla="*/ 1391200 h 5204176"/>
                <a:gd name="connsiteX1" fmla="*/ 1808731 w 3849121"/>
                <a:gd name="connsiteY1" fmla="*/ 1404909 h 5204176"/>
                <a:gd name="connsiteX2" fmla="*/ 1788867 w 3849121"/>
                <a:gd name="connsiteY2" fmla="*/ 1420685 h 5204176"/>
                <a:gd name="connsiteX3" fmla="*/ 1486091 w 3849121"/>
                <a:gd name="connsiteY3" fmla="*/ 1578940 h 5204176"/>
                <a:gd name="connsiteX4" fmla="*/ 1467126 w 3849121"/>
                <a:gd name="connsiteY4" fmla="*/ 1651528 h 5204176"/>
                <a:gd name="connsiteX5" fmla="*/ 1752246 w 3849121"/>
                <a:gd name="connsiteY5" fmla="*/ 1943842 h 5204176"/>
                <a:gd name="connsiteX6" fmla="*/ 1825488 w 3849121"/>
                <a:gd name="connsiteY6" fmla="*/ 1966076 h 5204176"/>
                <a:gd name="connsiteX7" fmla="*/ 1942544 w 3849121"/>
                <a:gd name="connsiteY7" fmla="*/ 1956921 h 5204176"/>
                <a:gd name="connsiteX8" fmla="*/ 1968294 w 3849121"/>
                <a:gd name="connsiteY8" fmla="*/ 1966934 h 5204176"/>
                <a:gd name="connsiteX9" fmla="*/ 1970009 w 3849121"/>
                <a:gd name="connsiteY9" fmla="*/ 1964114 h 5204176"/>
                <a:gd name="connsiteX10" fmla="*/ 1982434 w 3849121"/>
                <a:gd name="connsiteY10" fmla="*/ 1897412 h 5204176"/>
                <a:gd name="connsiteX11" fmla="*/ 1982434 w 3849121"/>
                <a:gd name="connsiteY11" fmla="*/ 1851636 h 5204176"/>
                <a:gd name="connsiteX12" fmla="*/ 1901345 w 3849121"/>
                <a:gd name="connsiteY12" fmla="*/ 1639757 h 5204176"/>
                <a:gd name="connsiteX13" fmla="*/ 1820255 w 3849121"/>
                <a:gd name="connsiteY13" fmla="*/ 1454691 h 5204176"/>
                <a:gd name="connsiteX14" fmla="*/ 1891537 w 3849121"/>
                <a:gd name="connsiteY14" fmla="*/ 317 h 5204176"/>
                <a:gd name="connsiteX15" fmla="*/ 2092298 w 3849121"/>
                <a:gd name="connsiteY15" fmla="*/ 128490 h 5204176"/>
                <a:gd name="connsiteX16" fmla="*/ 2124995 w 3849121"/>
                <a:gd name="connsiteY16" fmla="*/ 175574 h 5204176"/>
                <a:gd name="connsiteX17" fmla="*/ 2177311 w 3849121"/>
                <a:gd name="connsiteY17" fmla="*/ 155956 h 5204176"/>
                <a:gd name="connsiteX18" fmla="*/ 2282596 w 3849121"/>
                <a:gd name="connsiteY18" fmla="*/ 135029 h 5204176"/>
                <a:gd name="connsiteX19" fmla="*/ 2338835 w 3849121"/>
                <a:gd name="connsiteY19" fmla="*/ 134375 h 5204176"/>
                <a:gd name="connsiteX20" fmla="*/ 2529787 w 3849121"/>
                <a:gd name="connsiteY20" fmla="*/ 214811 h 5204176"/>
                <a:gd name="connsiteX21" fmla="*/ 2597798 w 3849121"/>
                <a:gd name="connsiteY21" fmla="*/ 291976 h 5204176"/>
                <a:gd name="connsiteX22" fmla="*/ 2599105 w 3849121"/>
                <a:gd name="connsiteY22" fmla="*/ 353447 h 5204176"/>
                <a:gd name="connsiteX23" fmla="*/ 2602375 w 3849121"/>
                <a:gd name="connsiteY23" fmla="*/ 384183 h 5204176"/>
                <a:gd name="connsiteX24" fmla="*/ 2609568 w 3849121"/>
                <a:gd name="connsiteY24" fmla="*/ 554208 h 5204176"/>
                <a:gd name="connsiteX25" fmla="*/ 2632457 w 3849121"/>
                <a:gd name="connsiteY25" fmla="*/ 634644 h 5204176"/>
                <a:gd name="connsiteX26" fmla="*/ 2648151 w 3849121"/>
                <a:gd name="connsiteY26" fmla="*/ 664725 h 5204176"/>
                <a:gd name="connsiteX27" fmla="*/ 2618070 w 3849121"/>
                <a:gd name="connsiteY27" fmla="*/ 677804 h 5204176"/>
                <a:gd name="connsiteX28" fmla="*/ 2595836 w 3849121"/>
                <a:gd name="connsiteY28" fmla="*/ 709847 h 5204176"/>
                <a:gd name="connsiteX29" fmla="*/ 2585372 w 3849121"/>
                <a:gd name="connsiteY29" fmla="*/ 746468 h 5204176"/>
                <a:gd name="connsiteX30" fmla="*/ 2543520 w 3849121"/>
                <a:gd name="connsiteY30" fmla="*/ 803362 h 5204176"/>
                <a:gd name="connsiteX31" fmla="*/ 2559215 w 3849121"/>
                <a:gd name="connsiteY31" fmla="*/ 847830 h 5204176"/>
                <a:gd name="connsiteX32" fmla="*/ 2620032 w 3849121"/>
                <a:gd name="connsiteY32" fmla="*/ 943305 h 5204176"/>
                <a:gd name="connsiteX33" fmla="*/ 2601067 w 3849121"/>
                <a:gd name="connsiteY33" fmla="*/ 1088481 h 5204176"/>
                <a:gd name="connsiteX34" fmla="*/ 2601067 w 3849121"/>
                <a:gd name="connsiteY34" fmla="*/ 1089793 h 5204176"/>
                <a:gd name="connsiteX35" fmla="*/ 2601068 w 3849121"/>
                <a:gd name="connsiteY35" fmla="*/ 1089789 h 5204176"/>
                <a:gd name="connsiteX36" fmla="*/ 2607934 w 3849121"/>
                <a:gd name="connsiteY36" fmla="*/ 1134993 h 5204176"/>
                <a:gd name="connsiteX37" fmla="*/ 2601188 w 3849121"/>
                <a:gd name="connsiteY37" fmla="*/ 1179890 h 5204176"/>
                <a:gd name="connsiteX38" fmla="*/ 2612184 w 3849121"/>
                <a:gd name="connsiteY38" fmla="*/ 1226463 h 5204176"/>
                <a:gd name="connsiteX39" fmla="*/ 2609442 w 3849121"/>
                <a:gd name="connsiteY39" fmla="*/ 1227742 h 5204176"/>
                <a:gd name="connsiteX40" fmla="*/ 2612185 w 3849121"/>
                <a:gd name="connsiteY40" fmla="*/ 1227771 h 5204176"/>
                <a:gd name="connsiteX41" fmla="*/ 2663131 w 3849121"/>
                <a:gd name="connsiteY41" fmla="*/ 1459145 h 5204176"/>
                <a:gd name="connsiteX42" fmla="*/ 2646323 w 3849121"/>
                <a:gd name="connsiteY42" fmla="*/ 1539721 h 5204176"/>
                <a:gd name="connsiteX43" fmla="*/ 2790057 w 3849121"/>
                <a:gd name="connsiteY43" fmla="*/ 1558668 h 5204176"/>
                <a:gd name="connsiteX44" fmla="*/ 2939157 w 3849121"/>
                <a:gd name="connsiteY44" fmla="*/ 1558668 h 5204176"/>
                <a:gd name="connsiteX45" fmla="*/ 3069946 w 3849121"/>
                <a:gd name="connsiteY45" fmla="*/ 1533818 h 5204176"/>
                <a:gd name="connsiteX46" fmla="*/ 3213814 w 3849121"/>
                <a:gd name="connsiteY46" fmla="*/ 1661991 h 5204176"/>
                <a:gd name="connsiteX47" fmla="*/ 3217738 w 3849121"/>
                <a:gd name="connsiteY47" fmla="*/ 1758121 h 5204176"/>
                <a:gd name="connsiteX48" fmla="*/ 3196158 w 3849121"/>
                <a:gd name="connsiteY48" fmla="*/ 1830709 h 5204176"/>
                <a:gd name="connsiteX49" fmla="*/ 3179809 w 3849121"/>
                <a:gd name="connsiteY49" fmla="*/ 1837902 h 5204176"/>
                <a:gd name="connsiteX50" fmla="*/ 3174577 w 3849121"/>
                <a:gd name="connsiteY50" fmla="*/ 1823515 h 5204176"/>
                <a:gd name="connsiteX51" fmla="*/ 3078447 w 3849121"/>
                <a:gd name="connsiteY51" fmla="*/ 1743734 h 5204176"/>
                <a:gd name="connsiteX52" fmla="*/ 2964661 w 3849121"/>
                <a:gd name="connsiteY52" fmla="*/ 1737849 h 5204176"/>
                <a:gd name="connsiteX53" fmla="*/ 2594067 w 3849121"/>
                <a:gd name="connsiteY53" fmla="*/ 1746692 h 5204176"/>
                <a:gd name="connsiteX54" fmla="*/ 2547546 w 3849121"/>
                <a:gd name="connsiteY54" fmla="*/ 1912747 h 5204176"/>
                <a:gd name="connsiteX55" fmla="*/ 2548098 w 3849121"/>
                <a:gd name="connsiteY55" fmla="*/ 1913760 h 5204176"/>
                <a:gd name="connsiteX56" fmla="*/ 2511477 w 3849121"/>
                <a:gd name="connsiteY56" fmla="*/ 2098173 h 5204176"/>
                <a:gd name="connsiteX57" fmla="*/ 2510668 w 3849121"/>
                <a:gd name="connsiteY57" fmla="*/ 2097645 h 5204176"/>
                <a:gd name="connsiteX58" fmla="*/ 2481396 w 3849121"/>
                <a:gd name="connsiteY58" fmla="*/ 2244004 h 5204176"/>
                <a:gd name="connsiteX59" fmla="*/ 2457854 w 3849121"/>
                <a:gd name="connsiteY59" fmla="*/ 2280696 h 5204176"/>
                <a:gd name="connsiteX60" fmla="*/ 2438293 w 3849121"/>
                <a:gd name="connsiteY60" fmla="*/ 2279321 h 5204176"/>
                <a:gd name="connsiteX61" fmla="*/ 2438236 w 3849121"/>
                <a:gd name="connsiteY61" fmla="*/ 2280623 h 5204176"/>
                <a:gd name="connsiteX62" fmla="*/ 2379381 w 3849121"/>
                <a:gd name="connsiteY62" fmla="*/ 2484654 h 5204176"/>
                <a:gd name="connsiteX63" fmla="*/ 2383304 w 3849121"/>
                <a:gd name="connsiteY63" fmla="*/ 2527161 h 5204176"/>
                <a:gd name="connsiteX64" fmla="*/ 2809023 w 3849121"/>
                <a:gd name="connsiteY64" fmla="*/ 3260235 h 5204176"/>
                <a:gd name="connsiteX65" fmla="*/ 2931311 w 3849121"/>
                <a:gd name="connsiteY65" fmla="*/ 3453148 h 5204176"/>
                <a:gd name="connsiteX66" fmla="*/ 2976433 w 3849121"/>
                <a:gd name="connsiteY66" fmla="*/ 3629060 h 5204176"/>
                <a:gd name="connsiteX67" fmla="*/ 3049675 w 3849121"/>
                <a:gd name="connsiteY67" fmla="*/ 3997885 h 5204176"/>
                <a:gd name="connsiteX68" fmla="*/ 3206621 w 3849121"/>
                <a:gd name="connsiteY68" fmla="*/ 4461532 h 5204176"/>
                <a:gd name="connsiteX69" fmla="*/ 3260233 w 3849121"/>
                <a:gd name="connsiteY69" fmla="*/ 4599759 h 5204176"/>
                <a:gd name="connsiteX70" fmla="*/ 3260899 w 3849121"/>
                <a:gd name="connsiteY70" fmla="*/ 4599514 h 5204176"/>
                <a:gd name="connsiteX71" fmla="*/ 3326948 w 3849121"/>
                <a:gd name="connsiteY71" fmla="*/ 4672102 h 5204176"/>
                <a:gd name="connsiteX72" fmla="*/ 3590487 w 3849121"/>
                <a:gd name="connsiteY72" fmla="*/ 4903600 h 5204176"/>
                <a:gd name="connsiteX73" fmla="*/ 3770322 w 3849121"/>
                <a:gd name="connsiteY73" fmla="*/ 5001691 h 5204176"/>
                <a:gd name="connsiteX74" fmla="*/ 3842910 w 3849121"/>
                <a:gd name="connsiteY74" fmla="*/ 5137058 h 5204176"/>
                <a:gd name="connsiteX75" fmla="*/ 3791249 w 3849121"/>
                <a:gd name="connsiteY75" fmla="*/ 5176949 h 5204176"/>
                <a:gd name="connsiteX76" fmla="*/ 3529671 w 3849121"/>
                <a:gd name="connsiteY76" fmla="*/ 5198529 h 5204176"/>
                <a:gd name="connsiteX77" fmla="*/ 3422423 w 3849121"/>
                <a:gd name="connsiteY77" fmla="*/ 5176949 h 5204176"/>
                <a:gd name="connsiteX78" fmla="*/ 3401497 w 3849121"/>
                <a:gd name="connsiteY78" fmla="*/ 5176295 h 5204176"/>
                <a:gd name="connsiteX79" fmla="*/ 3391034 w 3849121"/>
                <a:gd name="connsiteY79" fmla="*/ 5163216 h 5204176"/>
                <a:gd name="connsiteX80" fmla="*/ 3272016 w 3849121"/>
                <a:gd name="connsiteY80" fmla="*/ 5149483 h 5204176"/>
                <a:gd name="connsiteX81" fmla="*/ 3202043 w 3849121"/>
                <a:gd name="connsiteY81" fmla="*/ 5149483 h 5204176"/>
                <a:gd name="connsiteX82" fmla="*/ 3043134 w 3849121"/>
                <a:gd name="connsiteY82" fmla="*/ 5102399 h 5204176"/>
                <a:gd name="connsiteX83" fmla="*/ 3007167 w 3849121"/>
                <a:gd name="connsiteY83" fmla="*/ 5010847 h 5204176"/>
                <a:gd name="connsiteX84" fmla="*/ 3021554 w 3849121"/>
                <a:gd name="connsiteY84" fmla="*/ 4941528 h 5204176"/>
                <a:gd name="connsiteX85" fmla="*/ 3088910 w 3849121"/>
                <a:gd name="connsiteY85" fmla="*/ 4777388 h 5204176"/>
                <a:gd name="connsiteX86" fmla="*/ 3089564 w 3849121"/>
                <a:gd name="connsiteY86" fmla="*/ 4712646 h 5204176"/>
                <a:gd name="connsiteX87" fmla="*/ 3087166 w 3849121"/>
                <a:gd name="connsiteY87" fmla="*/ 4683264 h 5204176"/>
                <a:gd name="connsiteX88" fmla="*/ 3086296 w 3849121"/>
                <a:gd name="connsiteY88" fmla="*/ 4683220 h 5204176"/>
                <a:gd name="connsiteX89" fmla="*/ 2739050 w 3849121"/>
                <a:gd name="connsiteY89" fmla="*/ 4112325 h 5204176"/>
                <a:gd name="connsiteX90" fmla="*/ 2680195 w 3849121"/>
                <a:gd name="connsiteY90" fmla="*/ 3899139 h 5204176"/>
                <a:gd name="connsiteX91" fmla="*/ 2510170 w 3849121"/>
                <a:gd name="connsiteY91" fmla="*/ 3523774 h 5204176"/>
                <a:gd name="connsiteX92" fmla="*/ 2240090 w 3849121"/>
                <a:gd name="connsiteY92" fmla="*/ 3200071 h 5204176"/>
                <a:gd name="connsiteX93" fmla="*/ 2164233 w 3849121"/>
                <a:gd name="connsiteY93" fmla="*/ 3097402 h 5204176"/>
                <a:gd name="connsiteX94" fmla="*/ 2018403 w 3849121"/>
                <a:gd name="connsiteY94" fmla="*/ 3443339 h 5204176"/>
                <a:gd name="connsiteX95" fmla="*/ 1809140 w 3849121"/>
                <a:gd name="connsiteY95" fmla="*/ 3738268 h 5204176"/>
                <a:gd name="connsiteX96" fmla="*/ 1615571 w 3849121"/>
                <a:gd name="connsiteY96" fmla="*/ 3788622 h 5204176"/>
                <a:gd name="connsiteX97" fmla="*/ 1525327 w 3849121"/>
                <a:gd name="connsiteY97" fmla="*/ 3750694 h 5204176"/>
                <a:gd name="connsiteX98" fmla="*/ 1005440 w 3849121"/>
                <a:gd name="connsiteY98" fmla="*/ 3491077 h 5204176"/>
                <a:gd name="connsiteX99" fmla="*/ 708549 w 3849121"/>
                <a:gd name="connsiteY99" fmla="*/ 3365520 h 5204176"/>
                <a:gd name="connsiteX100" fmla="*/ 629422 w 3849121"/>
                <a:gd name="connsiteY100" fmla="*/ 3347863 h 5204176"/>
                <a:gd name="connsiteX101" fmla="*/ 628101 w 3849121"/>
                <a:gd name="connsiteY101" fmla="*/ 3345208 h 5204176"/>
                <a:gd name="connsiteX102" fmla="*/ 597380 w 3849121"/>
                <a:gd name="connsiteY102" fmla="*/ 3344594 h 5204176"/>
                <a:gd name="connsiteX103" fmla="*/ 541795 w 3849121"/>
                <a:gd name="connsiteY103" fmla="*/ 3368790 h 5204176"/>
                <a:gd name="connsiteX104" fmla="*/ 494711 w 3849121"/>
                <a:gd name="connsiteY104" fmla="*/ 3396256 h 5204176"/>
                <a:gd name="connsiteX105" fmla="*/ 318144 w 3849121"/>
                <a:gd name="connsiteY105" fmla="*/ 3462958 h 5204176"/>
                <a:gd name="connsiteX106" fmla="*/ 154004 w 3849121"/>
                <a:gd name="connsiteY106" fmla="*/ 3591785 h 5204176"/>
                <a:gd name="connsiteX107" fmla="*/ 82724 w 3849121"/>
                <a:gd name="connsiteY107" fmla="*/ 3630368 h 5204176"/>
                <a:gd name="connsiteX108" fmla="*/ 10790 w 3849121"/>
                <a:gd name="connsiteY108" fmla="*/ 3548625 h 5204176"/>
                <a:gd name="connsiteX109" fmla="*/ 4905 w 3849121"/>
                <a:gd name="connsiteY109" fmla="*/ 3520505 h 5204176"/>
                <a:gd name="connsiteX110" fmla="*/ 4905 w 3849121"/>
                <a:gd name="connsiteY110" fmla="*/ 3431569 h 5204176"/>
                <a:gd name="connsiteX111" fmla="*/ 12752 w 3849121"/>
                <a:gd name="connsiteY111" fmla="*/ 3390370 h 5204176"/>
                <a:gd name="connsiteX112" fmla="*/ 169045 w 3849121"/>
                <a:gd name="connsiteY112" fmla="*/ 3160181 h 5204176"/>
                <a:gd name="connsiteX113" fmla="*/ 227246 w 3849121"/>
                <a:gd name="connsiteY113" fmla="*/ 3082362 h 5204176"/>
                <a:gd name="connsiteX114" fmla="*/ 355419 w 3849121"/>
                <a:gd name="connsiteY114" fmla="*/ 2886177 h 5204176"/>
                <a:gd name="connsiteX115" fmla="*/ 401849 w 3849121"/>
                <a:gd name="connsiteY115" fmla="*/ 2857404 h 5204176"/>
                <a:gd name="connsiteX116" fmla="*/ 445664 w 3849121"/>
                <a:gd name="connsiteY116" fmla="*/ 2869829 h 5204176"/>
                <a:gd name="connsiteX117" fmla="*/ 588225 w 3849121"/>
                <a:gd name="connsiteY117" fmla="*/ 3001926 h 5204176"/>
                <a:gd name="connsiteX118" fmla="*/ 629423 w 3849121"/>
                <a:gd name="connsiteY118" fmla="*/ 3077784 h 5204176"/>
                <a:gd name="connsiteX119" fmla="*/ 645772 w 3849121"/>
                <a:gd name="connsiteY119" fmla="*/ 3097403 h 5204176"/>
                <a:gd name="connsiteX120" fmla="*/ 703973 w 3849121"/>
                <a:gd name="connsiteY120" fmla="*/ 3118329 h 5204176"/>
                <a:gd name="connsiteX121" fmla="*/ 702086 w 3849121"/>
                <a:gd name="connsiteY121" fmla="*/ 3121532 h 5204176"/>
                <a:gd name="connsiteX122" fmla="*/ 703318 w 3849121"/>
                <a:gd name="connsiteY122" fmla="*/ 3120944 h 5204176"/>
                <a:gd name="connsiteX123" fmla="*/ 716026 w 3849121"/>
                <a:gd name="connsiteY123" fmla="*/ 3124756 h 5204176"/>
                <a:gd name="connsiteX124" fmla="*/ 716397 w 3849121"/>
                <a:gd name="connsiteY124" fmla="*/ 3123559 h 5204176"/>
                <a:gd name="connsiteX125" fmla="*/ 979937 w 3849121"/>
                <a:gd name="connsiteY125" fmla="*/ 3164757 h 5204176"/>
                <a:gd name="connsiteX126" fmla="*/ 1279444 w 3849121"/>
                <a:gd name="connsiteY126" fmla="*/ 3255002 h 5204176"/>
                <a:gd name="connsiteX127" fmla="*/ 1279446 w 3849121"/>
                <a:gd name="connsiteY127" fmla="*/ 3255004 h 5204176"/>
                <a:gd name="connsiteX128" fmla="*/ 1417345 w 3849121"/>
                <a:gd name="connsiteY128" fmla="*/ 3314266 h 5204176"/>
                <a:gd name="connsiteX129" fmla="*/ 1548869 w 3849121"/>
                <a:gd name="connsiteY129" fmla="*/ 3385792 h 5204176"/>
                <a:gd name="connsiteX130" fmla="*/ 1590068 w 3849121"/>
                <a:gd name="connsiteY130" fmla="*/ 3374675 h 5204176"/>
                <a:gd name="connsiteX131" fmla="*/ 1625381 w 3849121"/>
                <a:gd name="connsiteY131" fmla="*/ 3224922 h 5204176"/>
                <a:gd name="connsiteX132" fmla="*/ 1692737 w 3849121"/>
                <a:gd name="connsiteY132" fmla="*/ 2869828 h 5204176"/>
                <a:gd name="connsiteX133" fmla="*/ 1743091 w 3849121"/>
                <a:gd name="connsiteY133" fmla="*/ 2682146 h 5204176"/>
                <a:gd name="connsiteX134" fmla="*/ 1728704 w 3849121"/>
                <a:gd name="connsiteY134" fmla="*/ 2605634 h 5204176"/>
                <a:gd name="connsiteX135" fmla="*/ 1781020 w 3849121"/>
                <a:gd name="connsiteY135" fmla="*/ 2170106 h 5204176"/>
                <a:gd name="connsiteX136" fmla="*/ 1780854 w 3849121"/>
                <a:gd name="connsiteY136" fmla="*/ 2168589 h 5204176"/>
                <a:gd name="connsiteX137" fmla="*/ 1780366 w 3849121"/>
                <a:gd name="connsiteY137" fmla="*/ 2169453 h 5204176"/>
                <a:gd name="connsiteX138" fmla="*/ 1737206 w 3849121"/>
                <a:gd name="connsiteY138" fmla="*/ 2137410 h 5204176"/>
                <a:gd name="connsiteX139" fmla="*/ 1591376 w 3849121"/>
                <a:gd name="connsiteY139" fmla="*/ 1991580 h 5204176"/>
                <a:gd name="connsiteX140" fmla="*/ 1174813 w 3849121"/>
                <a:gd name="connsiteY140" fmla="*/ 1671801 h 5204176"/>
                <a:gd name="connsiteX141" fmla="*/ 1174159 w 3849121"/>
                <a:gd name="connsiteY141" fmla="*/ 1508314 h 5204176"/>
                <a:gd name="connsiteX142" fmla="*/ 1291869 w 3849121"/>
                <a:gd name="connsiteY142" fmla="*/ 1396489 h 5204176"/>
                <a:gd name="connsiteX143" fmla="*/ 1654809 w 3849121"/>
                <a:gd name="connsiteY143" fmla="*/ 1180033 h 5204176"/>
                <a:gd name="connsiteX144" fmla="*/ 1824180 w 3849121"/>
                <a:gd name="connsiteY144" fmla="*/ 1077364 h 5204176"/>
                <a:gd name="connsiteX145" fmla="*/ 1860147 w 3849121"/>
                <a:gd name="connsiteY145" fmla="*/ 1054476 h 5204176"/>
                <a:gd name="connsiteX146" fmla="*/ 1859463 w 3849121"/>
                <a:gd name="connsiteY146" fmla="*/ 1056868 h 5204176"/>
                <a:gd name="connsiteX147" fmla="*/ 1860800 w 3849121"/>
                <a:gd name="connsiteY147" fmla="*/ 1054476 h 5204176"/>
                <a:gd name="connsiteX148" fmla="*/ 1913116 w 3849121"/>
                <a:gd name="connsiteY148" fmla="*/ 1017201 h 5204176"/>
                <a:gd name="connsiteX149" fmla="*/ 1913116 w 3849121"/>
                <a:gd name="connsiteY149" fmla="*/ 1017203 h 5204176"/>
                <a:gd name="connsiteX150" fmla="*/ 1913117 w 3849121"/>
                <a:gd name="connsiteY150" fmla="*/ 1017201 h 5204176"/>
                <a:gd name="connsiteX151" fmla="*/ 2098837 w 3849121"/>
                <a:gd name="connsiteY151" fmla="*/ 864179 h 5204176"/>
                <a:gd name="connsiteX152" fmla="*/ 2168809 w 3849121"/>
                <a:gd name="connsiteY152" fmla="*/ 800746 h 5204176"/>
                <a:gd name="connsiteX153" fmla="*/ 2167501 w 3849121"/>
                <a:gd name="connsiteY153" fmla="*/ 742545 h 5204176"/>
                <a:gd name="connsiteX154" fmla="*/ 2049137 w 3849121"/>
                <a:gd name="connsiteY154" fmla="*/ 555516 h 5204176"/>
                <a:gd name="connsiteX155" fmla="*/ 2042598 w 3849121"/>
                <a:gd name="connsiteY155" fmla="*/ 305055 h 5204176"/>
                <a:gd name="connsiteX156" fmla="*/ 2030173 w 3849121"/>
                <a:gd name="connsiteY156" fmla="*/ 273012 h 5204176"/>
                <a:gd name="connsiteX157" fmla="*/ 1920964 w 3849121"/>
                <a:gd name="connsiteY157" fmla="*/ 311595 h 5204176"/>
                <a:gd name="connsiteX158" fmla="*/ 1918348 w 3849121"/>
                <a:gd name="connsiteY158" fmla="*/ 460694 h 5204176"/>
                <a:gd name="connsiteX159" fmla="*/ 1943852 w 3849121"/>
                <a:gd name="connsiteY159" fmla="*/ 548323 h 5204176"/>
                <a:gd name="connsiteX160" fmla="*/ 1924888 w 3849121"/>
                <a:gd name="connsiteY160" fmla="*/ 664725 h 5204176"/>
                <a:gd name="connsiteX161" fmla="*/ 1505055 w 3849121"/>
                <a:gd name="connsiteY161" fmla="*/ 709847 h 5204176"/>
                <a:gd name="connsiteX162" fmla="*/ 1401731 w 3849121"/>
                <a:gd name="connsiteY162" fmla="*/ 528051 h 5204176"/>
                <a:gd name="connsiteX163" fmla="*/ 1406963 w 3849121"/>
                <a:gd name="connsiteY163" fmla="*/ 503201 h 5204176"/>
                <a:gd name="connsiteX164" fmla="*/ 1505709 w 3849121"/>
                <a:gd name="connsiteY164" fmla="*/ 579712 h 5204176"/>
                <a:gd name="connsiteX165" fmla="*/ 1602493 w 3849121"/>
                <a:gd name="connsiteY165" fmla="*/ 445000 h 5204176"/>
                <a:gd name="connsiteX166" fmla="*/ 1559332 w 3849121"/>
                <a:gd name="connsiteY166" fmla="*/ 322058 h 5204176"/>
                <a:gd name="connsiteX167" fmla="*/ 1716279 w 3849121"/>
                <a:gd name="connsiteY167" fmla="*/ 34322 h 5204176"/>
                <a:gd name="connsiteX168" fmla="*/ 1891537 w 3849121"/>
                <a:gd name="connsiteY168" fmla="*/ 317 h 520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3849121" h="5204176">
                  <a:moveTo>
                    <a:pt x="1814169" y="1391200"/>
                  </a:moveTo>
                  <a:lnTo>
                    <a:pt x="1808731" y="1404909"/>
                  </a:lnTo>
                  <a:cubicBezTo>
                    <a:pt x="1803091" y="1411040"/>
                    <a:pt x="1795734" y="1415781"/>
                    <a:pt x="1788867" y="1420685"/>
                  </a:cubicBezTo>
                  <a:cubicBezTo>
                    <a:pt x="1696007" y="1488696"/>
                    <a:pt x="1597261" y="1545589"/>
                    <a:pt x="1486091" y="1578940"/>
                  </a:cubicBezTo>
                  <a:cubicBezTo>
                    <a:pt x="1431159" y="1595943"/>
                    <a:pt x="1428543" y="1607714"/>
                    <a:pt x="1467126" y="1651528"/>
                  </a:cubicBezTo>
                  <a:cubicBezTo>
                    <a:pt x="1558025" y="1752890"/>
                    <a:pt x="1655463" y="1847712"/>
                    <a:pt x="1752246" y="1943842"/>
                  </a:cubicBezTo>
                  <a:cubicBezTo>
                    <a:pt x="1772519" y="1964114"/>
                    <a:pt x="1794099" y="1973923"/>
                    <a:pt x="1825488" y="1966076"/>
                  </a:cubicBezTo>
                  <a:cubicBezTo>
                    <a:pt x="1863417" y="1956921"/>
                    <a:pt x="1903308" y="1962152"/>
                    <a:pt x="1942544" y="1956921"/>
                  </a:cubicBezTo>
                  <a:lnTo>
                    <a:pt x="1968294" y="1966934"/>
                  </a:lnTo>
                  <a:lnTo>
                    <a:pt x="1970009" y="1964114"/>
                  </a:lnTo>
                  <a:cubicBezTo>
                    <a:pt x="1977202" y="1942534"/>
                    <a:pt x="1981780" y="1920300"/>
                    <a:pt x="1982434" y="1897412"/>
                  </a:cubicBezTo>
                  <a:cubicBezTo>
                    <a:pt x="1983088" y="1881717"/>
                    <a:pt x="1983088" y="1866676"/>
                    <a:pt x="1982434" y="1851636"/>
                  </a:cubicBezTo>
                  <a:cubicBezTo>
                    <a:pt x="1977202" y="1773162"/>
                    <a:pt x="1937965" y="1707114"/>
                    <a:pt x="1901345" y="1639757"/>
                  </a:cubicBezTo>
                  <a:cubicBezTo>
                    <a:pt x="1869301" y="1580248"/>
                    <a:pt x="1843797" y="1517470"/>
                    <a:pt x="1820255" y="1454691"/>
                  </a:cubicBezTo>
                  <a:close/>
                  <a:moveTo>
                    <a:pt x="1891537" y="317"/>
                  </a:moveTo>
                  <a:cubicBezTo>
                    <a:pt x="1982435" y="4240"/>
                    <a:pt x="2044560" y="56556"/>
                    <a:pt x="2092298" y="128490"/>
                  </a:cubicBezTo>
                  <a:cubicBezTo>
                    <a:pt x="2103415" y="144839"/>
                    <a:pt x="2109954" y="167727"/>
                    <a:pt x="2124995" y="175574"/>
                  </a:cubicBezTo>
                  <a:cubicBezTo>
                    <a:pt x="2141344" y="184075"/>
                    <a:pt x="2159000" y="162495"/>
                    <a:pt x="2177311" y="155956"/>
                  </a:cubicBezTo>
                  <a:cubicBezTo>
                    <a:pt x="2211316" y="142877"/>
                    <a:pt x="2247937" y="142877"/>
                    <a:pt x="2282596" y="135029"/>
                  </a:cubicBezTo>
                  <a:cubicBezTo>
                    <a:pt x="2301560" y="127836"/>
                    <a:pt x="2319871" y="129144"/>
                    <a:pt x="2338835" y="134375"/>
                  </a:cubicBezTo>
                  <a:cubicBezTo>
                    <a:pt x="2407499" y="148762"/>
                    <a:pt x="2472240" y="174266"/>
                    <a:pt x="2529787" y="214811"/>
                  </a:cubicBezTo>
                  <a:cubicBezTo>
                    <a:pt x="2558561" y="235083"/>
                    <a:pt x="2584719" y="257971"/>
                    <a:pt x="2597798" y="291976"/>
                  </a:cubicBezTo>
                  <a:cubicBezTo>
                    <a:pt x="2605645" y="312249"/>
                    <a:pt x="2615454" y="331867"/>
                    <a:pt x="2599105" y="353447"/>
                  </a:cubicBezTo>
                  <a:cubicBezTo>
                    <a:pt x="2591258" y="363910"/>
                    <a:pt x="2600413" y="374373"/>
                    <a:pt x="2602375" y="384183"/>
                  </a:cubicBezTo>
                  <a:cubicBezTo>
                    <a:pt x="2616108" y="440422"/>
                    <a:pt x="2629841" y="495353"/>
                    <a:pt x="2609568" y="554208"/>
                  </a:cubicBezTo>
                  <a:cubicBezTo>
                    <a:pt x="2599105" y="583636"/>
                    <a:pt x="2609568" y="612410"/>
                    <a:pt x="2632457" y="634644"/>
                  </a:cubicBezTo>
                  <a:cubicBezTo>
                    <a:pt x="2640958" y="642491"/>
                    <a:pt x="2652075" y="650338"/>
                    <a:pt x="2648151" y="664725"/>
                  </a:cubicBezTo>
                  <a:cubicBezTo>
                    <a:pt x="2644227" y="680420"/>
                    <a:pt x="2629841" y="677150"/>
                    <a:pt x="2618070" y="677804"/>
                  </a:cubicBezTo>
                  <a:cubicBezTo>
                    <a:pt x="2597144" y="679766"/>
                    <a:pt x="2587334" y="688921"/>
                    <a:pt x="2595836" y="709847"/>
                  </a:cubicBezTo>
                  <a:cubicBezTo>
                    <a:pt x="2603029" y="726196"/>
                    <a:pt x="2595836" y="734043"/>
                    <a:pt x="2585372" y="746468"/>
                  </a:cubicBezTo>
                  <a:cubicBezTo>
                    <a:pt x="2569678" y="764125"/>
                    <a:pt x="2559215" y="785051"/>
                    <a:pt x="2543520" y="803362"/>
                  </a:cubicBezTo>
                  <a:cubicBezTo>
                    <a:pt x="2533711" y="815133"/>
                    <a:pt x="2529787" y="838021"/>
                    <a:pt x="2559215" y="847830"/>
                  </a:cubicBezTo>
                  <a:cubicBezTo>
                    <a:pt x="2603029" y="862871"/>
                    <a:pt x="2616108" y="900798"/>
                    <a:pt x="2620032" y="943305"/>
                  </a:cubicBezTo>
                  <a:cubicBezTo>
                    <a:pt x="2624609" y="993005"/>
                    <a:pt x="2607607" y="1040089"/>
                    <a:pt x="2601067" y="1088481"/>
                  </a:cubicBezTo>
                  <a:lnTo>
                    <a:pt x="2601067" y="1089793"/>
                  </a:lnTo>
                  <a:lnTo>
                    <a:pt x="2601068" y="1089789"/>
                  </a:lnTo>
                  <a:cubicBezTo>
                    <a:pt x="2605645" y="1104830"/>
                    <a:pt x="2607934" y="1119871"/>
                    <a:pt x="2607934" y="1134993"/>
                  </a:cubicBezTo>
                  <a:lnTo>
                    <a:pt x="2601188" y="1179890"/>
                  </a:lnTo>
                  <a:lnTo>
                    <a:pt x="2612184" y="1226463"/>
                  </a:lnTo>
                  <a:lnTo>
                    <a:pt x="2609442" y="1227742"/>
                  </a:lnTo>
                  <a:lnTo>
                    <a:pt x="2612185" y="1227771"/>
                  </a:lnTo>
                  <a:cubicBezTo>
                    <a:pt x="2663193" y="1300850"/>
                    <a:pt x="2673737" y="1378710"/>
                    <a:pt x="2663131" y="1459145"/>
                  </a:cubicBezTo>
                  <a:lnTo>
                    <a:pt x="2646323" y="1539721"/>
                  </a:lnTo>
                  <a:lnTo>
                    <a:pt x="2790057" y="1558668"/>
                  </a:lnTo>
                  <a:cubicBezTo>
                    <a:pt x="2839757" y="1555398"/>
                    <a:pt x="2889457" y="1555398"/>
                    <a:pt x="2939157" y="1558668"/>
                  </a:cubicBezTo>
                  <a:cubicBezTo>
                    <a:pt x="2982971" y="1550166"/>
                    <a:pt x="3026786" y="1542973"/>
                    <a:pt x="3069946" y="1533818"/>
                  </a:cubicBezTo>
                  <a:cubicBezTo>
                    <a:pt x="3160844" y="1514853"/>
                    <a:pt x="3224277" y="1569131"/>
                    <a:pt x="3213814" y="1661991"/>
                  </a:cubicBezTo>
                  <a:cubicBezTo>
                    <a:pt x="3209890" y="1695342"/>
                    <a:pt x="3212506" y="1726077"/>
                    <a:pt x="3217738" y="1758121"/>
                  </a:cubicBezTo>
                  <a:cubicBezTo>
                    <a:pt x="3222315" y="1784933"/>
                    <a:pt x="3212506" y="1809129"/>
                    <a:pt x="3196158" y="1830709"/>
                  </a:cubicBezTo>
                  <a:cubicBezTo>
                    <a:pt x="3192234" y="1835940"/>
                    <a:pt x="3187656" y="1841826"/>
                    <a:pt x="3179809" y="1837902"/>
                  </a:cubicBezTo>
                  <a:cubicBezTo>
                    <a:pt x="3173923" y="1834632"/>
                    <a:pt x="3175231" y="1828747"/>
                    <a:pt x="3174577" y="1823515"/>
                  </a:cubicBezTo>
                  <a:cubicBezTo>
                    <a:pt x="3168038" y="1763352"/>
                    <a:pt x="3140572" y="1739810"/>
                    <a:pt x="3078447" y="1743734"/>
                  </a:cubicBezTo>
                  <a:cubicBezTo>
                    <a:pt x="3040518" y="1745696"/>
                    <a:pt x="3002590" y="1737195"/>
                    <a:pt x="2964661" y="1737849"/>
                  </a:cubicBezTo>
                  <a:lnTo>
                    <a:pt x="2594067" y="1746692"/>
                  </a:lnTo>
                  <a:lnTo>
                    <a:pt x="2547546" y="1912747"/>
                  </a:lnTo>
                  <a:lnTo>
                    <a:pt x="2548098" y="1913760"/>
                  </a:lnTo>
                  <a:cubicBezTo>
                    <a:pt x="2535673" y="1975231"/>
                    <a:pt x="2523901" y="2036702"/>
                    <a:pt x="2511477" y="2098173"/>
                  </a:cubicBezTo>
                  <a:lnTo>
                    <a:pt x="2510668" y="2097645"/>
                  </a:lnTo>
                  <a:lnTo>
                    <a:pt x="2481396" y="2244004"/>
                  </a:lnTo>
                  <a:cubicBezTo>
                    <a:pt x="2477964" y="2258718"/>
                    <a:pt x="2473427" y="2276742"/>
                    <a:pt x="2457854" y="2280696"/>
                  </a:cubicBezTo>
                  <a:lnTo>
                    <a:pt x="2438293" y="2279321"/>
                  </a:lnTo>
                  <a:lnTo>
                    <a:pt x="2438236" y="2280623"/>
                  </a:lnTo>
                  <a:cubicBezTo>
                    <a:pt x="2418617" y="2348634"/>
                    <a:pt x="2398999" y="2416644"/>
                    <a:pt x="2379381" y="2484654"/>
                  </a:cubicBezTo>
                  <a:cubicBezTo>
                    <a:pt x="2374803" y="2499695"/>
                    <a:pt x="2372841" y="2512120"/>
                    <a:pt x="2383304" y="2527161"/>
                  </a:cubicBezTo>
                  <a:cubicBezTo>
                    <a:pt x="2546137" y="2759311"/>
                    <a:pt x="2683465" y="3006504"/>
                    <a:pt x="2809023" y="3260235"/>
                  </a:cubicBezTo>
                  <a:cubicBezTo>
                    <a:pt x="2843028" y="3328245"/>
                    <a:pt x="2880957" y="3394947"/>
                    <a:pt x="2931311" y="3453148"/>
                  </a:cubicBezTo>
                  <a:cubicBezTo>
                    <a:pt x="2977087" y="3505464"/>
                    <a:pt x="2978395" y="3567589"/>
                    <a:pt x="2976433" y="3629060"/>
                  </a:cubicBezTo>
                  <a:cubicBezTo>
                    <a:pt x="2973163" y="3758541"/>
                    <a:pt x="3008476" y="3877559"/>
                    <a:pt x="3049675" y="3997885"/>
                  </a:cubicBezTo>
                  <a:cubicBezTo>
                    <a:pt x="3102644" y="4152216"/>
                    <a:pt x="3147766" y="4309163"/>
                    <a:pt x="3206621" y="4461532"/>
                  </a:cubicBezTo>
                  <a:lnTo>
                    <a:pt x="3260233" y="4599759"/>
                  </a:lnTo>
                  <a:lnTo>
                    <a:pt x="3260899" y="4599514"/>
                  </a:lnTo>
                  <a:cubicBezTo>
                    <a:pt x="3287057" y="4619787"/>
                    <a:pt x="3307983" y="4645944"/>
                    <a:pt x="3326948" y="4672102"/>
                  </a:cubicBezTo>
                  <a:cubicBezTo>
                    <a:pt x="3397574" y="4769541"/>
                    <a:pt x="3494357" y="4836243"/>
                    <a:pt x="3590487" y="4903600"/>
                  </a:cubicBezTo>
                  <a:cubicBezTo>
                    <a:pt x="3646727" y="4942836"/>
                    <a:pt x="3706236" y="4976842"/>
                    <a:pt x="3770322" y="5001691"/>
                  </a:cubicBezTo>
                  <a:cubicBezTo>
                    <a:pt x="3839640" y="5029157"/>
                    <a:pt x="3861221" y="5073625"/>
                    <a:pt x="3842910" y="5137058"/>
                  </a:cubicBezTo>
                  <a:cubicBezTo>
                    <a:pt x="3833755" y="5161254"/>
                    <a:pt x="3818715" y="5176949"/>
                    <a:pt x="3791249" y="5176949"/>
                  </a:cubicBezTo>
                  <a:cubicBezTo>
                    <a:pt x="3706890" y="5214878"/>
                    <a:pt x="3617299" y="5203761"/>
                    <a:pt x="3529671" y="5198529"/>
                  </a:cubicBezTo>
                  <a:cubicBezTo>
                    <a:pt x="3493704" y="5196567"/>
                    <a:pt x="3456429" y="5193297"/>
                    <a:pt x="3422423" y="5176949"/>
                  </a:cubicBezTo>
                  <a:cubicBezTo>
                    <a:pt x="3415230" y="5180873"/>
                    <a:pt x="3408691" y="5178257"/>
                    <a:pt x="3401497" y="5176295"/>
                  </a:cubicBezTo>
                  <a:cubicBezTo>
                    <a:pt x="3396266" y="5173679"/>
                    <a:pt x="3391688" y="5169755"/>
                    <a:pt x="3391034" y="5163216"/>
                  </a:cubicBezTo>
                  <a:cubicBezTo>
                    <a:pt x="3355067" y="5125287"/>
                    <a:pt x="3314522" y="5131827"/>
                    <a:pt x="3272016" y="5149483"/>
                  </a:cubicBezTo>
                  <a:cubicBezTo>
                    <a:pt x="3248474" y="5156023"/>
                    <a:pt x="3225586" y="5156023"/>
                    <a:pt x="3202043" y="5149483"/>
                  </a:cubicBezTo>
                  <a:cubicBezTo>
                    <a:pt x="3147765" y="5137058"/>
                    <a:pt x="3094796" y="5122671"/>
                    <a:pt x="3043134" y="5102399"/>
                  </a:cubicBezTo>
                  <a:cubicBezTo>
                    <a:pt x="2994742" y="5084089"/>
                    <a:pt x="2982971" y="5055969"/>
                    <a:pt x="3007167" y="5010847"/>
                  </a:cubicBezTo>
                  <a:cubicBezTo>
                    <a:pt x="3019592" y="4987959"/>
                    <a:pt x="3018284" y="4964416"/>
                    <a:pt x="3021554" y="4941528"/>
                  </a:cubicBezTo>
                  <a:cubicBezTo>
                    <a:pt x="3030709" y="4880712"/>
                    <a:pt x="3041172" y="4821856"/>
                    <a:pt x="3088910" y="4777388"/>
                  </a:cubicBezTo>
                  <a:cubicBezTo>
                    <a:pt x="3089564" y="4755808"/>
                    <a:pt x="3084333" y="4734227"/>
                    <a:pt x="3089564" y="4712646"/>
                  </a:cubicBezTo>
                  <a:lnTo>
                    <a:pt x="3087166" y="4683264"/>
                  </a:lnTo>
                  <a:lnTo>
                    <a:pt x="3086296" y="4683220"/>
                  </a:lnTo>
                  <a:cubicBezTo>
                    <a:pt x="2954199" y="4502731"/>
                    <a:pt x="2826679" y="4319626"/>
                    <a:pt x="2739050" y="4112325"/>
                  </a:cubicBezTo>
                  <a:cubicBezTo>
                    <a:pt x="2710277" y="4043661"/>
                    <a:pt x="2687389" y="3973035"/>
                    <a:pt x="2680195" y="3899139"/>
                  </a:cubicBezTo>
                  <a:cubicBezTo>
                    <a:pt x="2667116" y="3753963"/>
                    <a:pt x="2597798" y="3634291"/>
                    <a:pt x="2510170" y="3523774"/>
                  </a:cubicBezTo>
                  <a:cubicBezTo>
                    <a:pt x="2422541" y="3413912"/>
                    <a:pt x="2324449" y="3313204"/>
                    <a:pt x="2240090" y="3200071"/>
                  </a:cubicBezTo>
                  <a:cubicBezTo>
                    <a:pt x="2215894" y="3167374"/>
                    <a:pt x="2191698" y="3134023"/>
                    <a:pt x="2164233" y="3097402"/>
                  </a:cubicBezTo>
                  <a:cubicBezTo>
                    <a:pt x="2126304" y="3220998"/>
                    <a:pt x="2077912" y="3334784"/>
                    <a:pt x="2018403" y="3443339"/>
                  </a:cubicBezTo>
                  <a:cubicBezTo>
                    <a:pt x="1960202" y="3549932"/>
                    <a:pt x="1893499" y="3649986"/>
                    <a:pt x="1809140" y="3738268"/>
                  </a:cubicBezTo>
                  <a:cubicBezTo>
                    <a:pt x="1754208" y="3795816"/>
                    <a:pt x="1690775" y="3810857"/>
                    <a:pt x="1615571" y="3788622"/>
                  </a:cubicBezTo>
                  <a:cubicBezTo>
                    <a:pt x="1584182" y="3779467"/>
                    <a:pt x="1552793" y="3768350"/>
                    <a:pt x="1525327" y="3750694"/>
                  </a:cubicBezTo>
                  <a:cubicBezTo>
                    <a:pt x="1361187" y="3646062"/>
                    <a:pt x="1180044" y="3575436"/>
                    <a:pt x="1005440" y="3491077"/>
                  </a:cubicBezTo>
                  <a:cubicBezTo>
                    <a:pt x="908656" y="3443993"/>
                    <a:pt x="813834" y="3391677"/>
                    <a:pt x="708549" y="3365520"/>
                  </a:cubicBezTo>
                  <a:cubicBezTo>
                    <a:pt x="682391" y="3358980"/>
                    <a:pt x="655580" y="3353749"/>
                    <a:pt x="629422" y="3347863"/>
                  </a:cubicBezTo>
                  <a:lnTo>
                    <a:pt x="628101" y="3345208"/>
                  </a:lnTo>
                  <a:lnTo>
                    <a:pt x="597380" y="3344594"/>
                  </a:lnTo>
                  <a:cubicBezTo>
                    <a:pt x="575146" y="3343940"/>
                    <a:pt x="553566" y="3339362"/>
                    <a:pt x="541795" y="3368790"/>
                  </a:cubicBezTo>
                  <a:cubicBezTo>
                    <a:pt x="535255" y="3385138"/>
                    <a:pt x="512367" y="3389716"/>
                    <a:pt x="494711" y="3396256"/>
                  </a:cubicBezTo>
                  <a:cubicBezTo>
                    <a:pt x="435855" y="3418490"/>
                    <a:pt x="376346" y="3439416"/>
                    <a:pt x="318144" y="3462958"/>
                  </a:cubicBezTo>
                  <a:cubicBezTo>
                    <a:pt x="252096" y="3490424"/>
                    <a:pt x="196511" y="3532930"/>
                    <a:pt x="154004" y="3591785"/>
                  </a:cubicBezTo>
                  <a:cubicBezTo>
                    <a:pt x="136348" y="3615981"/>
                    <a:pt x="117383" y="3642793"/>
                    <a:pt x="82724" y="3630368"/>
                  </a:cubicBezTo>
                  <a:cubicBezTo>
                    <a:pt x="46103" y="3616635"/>
                    <a:pt x="19291" y="3589169"/>
                    <a:pt x="10790" y="3548625"/>
                  </a:cubicBezTo>
                  <a:cubicBezTo>
                    <a:pt x="8828" y="3539470"/>
                    <a:pt x="10790" y="3529006"/>
                    <a:pt x="4905" y="3520505"/>
                  </a:cubicBezTo>
                  <a:cubicBezTo>
                    <a:pt x="-1635" y="3491078"/>
                    <a:pt x="-1635" y="3460996"/>
                    <a:pt x="4905" y="3431569"/>
                  </a:cubicBezTo>
                  <a:cubicBezTo>
                    <a:pt x="13406" y="3419144"/>
                    <a:pt x="10136" y="3404103"/>
                    <a:pt x="12752" y="3390370"/>
                  </a:cubicBezTo>
                  <a:cubicBezTo>
                    <a:pt x="33024" y="3291624"/>
                    <a:pt x="82724" y="3213151"/>
                    <a:pt x="169045" y="3160181"/>
                  </a:cubicBezTo>
                  <a:cubicBezTo>
                    <a:pt x="200434" y="3141217"/>
                    <a:pt x="218091" y="3116367"/>
                    <a:pt x="227246" y="3082362"/>
                  </a:cubicBezTo>
                  <a:cubicBezTo>
                    <a:pt x="249480" y="3003887"/>
                    <a:pt x="295910" y="2939801"/>
                    <a:pt x="355419" y="2886177"/>
                  </a:cubicBezTo>
                  <a:cubicBezTo>
                    <a:pt x="369152" y="2873752"/>
                    <a:pt x="384193" y="2862635"/>
                    <a:pt x="401849" y="2857404"/>
                  </a:cubicBezTo>
                  <a:cubicBezTo>
                    <a:pt x="418198" y="2852826"/>
                    <a:pt x="435201" y="2853480"/>
                    <a:pt x="445664" y="2869829"/>
                  </a:cubicBezTo>
                  <a:cubicBezTo>
                    <a:pt x="482286" y="2925414"/>
                    <a:pt x="537217" y="2961381"/>
                    <a:pt x="588225" y="3001926"/>
                  </a:cubicBezTo>
                  <a:cubicBezTo>
                    <a:pt x="612421" y="3021544"/>
                    <a:pt x="635963" y="3041816"/>
                    <a:pt x="629423" y="3077784"/>
                  </a:cubicBezTo>
                  <a:cubicBezTo>
                    <a:pt x="626808" y="3092171"/>
                    <a:pt x="637271" y="3093479"/>
                    <a:pt x="645772" y="3097403"/>
                  </a:cubicBezTo>
                  <a:cubicBezTo>
                    <a:pt x="665390" y="3103942"/>
                    <a:pt x="685009" y="3111136"/>
                    <a:pt x="703973" y="3118329"/>
                  </a:cubicBezTo>
                  <a:lnTo>
                    <a:pt x="702086" y="3121532"/>
                  </a:lnTo>
                  <a:lnTo>
                    <a:pt x="703318" y="3120944"/>
                  </a:lnTo>
                  <a:lnTo>
                    <a:pt x="716026" y="3124756"/>
                  </a:lnTo>
                  <a:lnTo>
                    <a:pt x="716397" y="3123559"/>
                  </a:lnTo>
                  <a:cubicBezTo>
                    <a:pt x="805988" y="3124867"/>
                    <a:pt x="892962" y="3145793"/>
                    <a:pt x="979937" y="3164757"/>
                  </a:cubicBezTo>
                  <a:cubicBezTo>
                    <a:pt x="1082606" y="3185684"/>
                    <a:pt x="1183968" y="3210534"/>
                    <a:pt x="1279444" y="3255002"/>
                  </a:cubicBezTo>
                  <a:lnTo>
                    <a:pt x="1279446" y="3255004"/>
                  </a:lnTo>
                  <a:lnTo>
                    <a:pt x="1417345" y="3314266"/>
                  </a:lnTo>
                  <a:cubicBezTo>
                    <a:pt x="1462058" y="3336419"/>
                    <a:pt x="1505709" y="3360615"/>
                    <a:pt x="1548869" y="3385792"/>
                  </a:cubicBezTo>
                  <a:cubicBezTo>
                    <a:pt x="1569795" y="3398217"/>
                    <a:pt x="1578950" y="3397563"/>
                    <a:pt x="1590068" y="3374675"/>
                  </a:cubicBezTo>
                  <a:cubicBezTo>
                    <a:pt x="1613610" y="3326937"/>
                    <a:pt x="1629958" y="3279199"/>
                    <a:pt x="1625381" y="3224922"/>
                  </a:cubicBezTo>
                  <a:cubicBezTo>
                    <a:pt x="1614917" y="3100672"/>
                    <a:pt x="1640421" y="2982962"/>
                    <a:pt x="1692737" y="2869828"/>
                  </a:cubicBezTo>
                  <a:cubicBezTo>
                    <a:pt x="1720203" y="2810319"/>
                    <a:pt x="1741783" y="2748848"/>
                    <a:pt x="1743091" y="2682146"/>
                  </a:cubicBezTo>
                  <a:cubicBezTo>
                    <a:pt x="1743745" y="2655334"/>
                    <a:pt x="1739167" y="2629830"/>
                    <a:pt x="1728704" y="2605634"/>
                  </a:cubicBezTo>
                  <a:cubicBezTo>
                    <a:pt x="1663963" y="2450649"/>
                    <a:pt x="1673773" y="2304819"/>
                    <a:pt x="1781020" y="2170106"/>
                  </a:cubicBezTo>
                  <a:lnTo>
                    <a:pt x="1780854" y="2168589"/>
                  </a:lnTo>
                  <a:lnTo>
                    <a:pt x="1780366" y="2169453"/>
                  </a:lnTo>
                  <a:cubicBezTo>
                    <a:pt x="1760748" y="2166183"/>
                    <a:pt x="1745053" y="2153758"/>
                    <a:pt x="1737206" y="2137410"/>
                  </a:cubicBezTo>
                  <a:cubicBezTo>
                    <a:pt x="1707124" y="2069399"/>
                    <a:pt x="1646307" y="2033432"/>
                    <a:pt x="1591376" y="1991580"/>
                  </a:cubicBezTo>
                  <a:cubicBezTo>
                    <a:pt x="1452739" y="1884987"/>
                    <a:pt x="1310179" y="1782317"/>
                    <a:pt x="1174813" y="1671801"/>
                  </a:cubicBezTo>
                  <a:cubicBezTo>
                    <a:pt x="1100263" y="1610984"/>
                    <a:pt x="1097647" y="1565861"/>
                    <a:pt x="1174159" y="1508314"/>
                  </a:cubicBezTo>
                  <a:cubicBezTo>
                    <a:pt x="1218627" y="1474963"/>
                    <a:pt x="1250670" y="1431802"/>
                    <a:pt x="1291869" y="1396489"/>
                  </a:cubicBezTo>
                  <a:cubicBezTo>
                    <a:pt x="1399770" y="1302321"/>
                    <a:pt x="1524673" y="1236927"/>
                    <a:pt x="1654809" y="1180033"/>
                  </a:cubicBezTo>
                  <a:cubicBezTo>
                    <a:pt x="1716279" y="1153222"/>
                    <a:pt x="1773827" y="1121178"/>
                    <a:pt x="1824180" y="1077364"/>
                  </a:cubicBezTo>
                  <a:cubicBezTo>
                    <a:pt x="1835297" y="1068209"/>
                    <a:pt x="1848376" y="1062323"/>
                    <a:pt x="1860147" y="1054476"/>
                  </a:cubicBezTo>
                  <a:lnTo>
                    <a:pt x="1859463" y="1056868"/>
                  </a:lnTo>
                  <a:lnTo>
                    <a:pt x="1860800" y="1054476"/>
                  </a:lnTo>
                  <a:cubicBezTo>
                    <a:pt x="1875841" y="1038782"/>
                    <a:pt x="1893497" y="1027010"/>
                    <a:pt x="1913116" y="1017201"/>
                  </a:cubicBezTo>
                  <a:lnTo>
                    <a:pt x="1913116" y="1017203"/>
                  </a:lnTo>
                  <a:lnTo>
                    <a:pt x="1913117" y="1017201"/>
                  </a:lnTo>
                  <a:cubicBezTo>
                    <a:pt x="1963471" y="952460"/>
                    <a:pt x="2032135" y="909954"/>
                    <a:pt x="2098837" y="864179"/>
                  </a:cubicBezTo>
                  <a:cubicBezTo>
                    <a:pt x="2124995" y="846522"/>
                    <a:pt x="2149845" y="826904"/>
                    <a:pt x="2168809" y="800746"/>
                  </a:cubicBezTo>
                  <a:cubicBezTo>
                    <a:pt x="2183196" y="780474"/>
                    <a:pt x="2184504" y="764125"/>
                    <a:pt x="2167501" y="742545"/>
                  </a:cubicBezTo>
                  <a:cubicBezTo>
                    <a:pt x="2121071" y="684997"/>
                    <a:pt x="2079219" y="623527"/>
                    <a:pt x="2049137" y="555516"/>
                  </a:cubicBezTo>
                  <a:cubicBezTo>
                    <a:pt x="2013170" y="473119"/>
                    <a:pt x="2005323" y="389414"/>
                    <a:pt x="2042598" y="305055"/>
                  </a:cubicBezTo>
                  <a:cubicBezTo>
                    <a:pt x="2050445" y="286745"/>
                    <a:pt x="2045214" y="280205"/>
                    <a:pt x="2030173" y="273012"/>
                  </a:cubicBezTo>
                  <a:cubicBezTo>
                    <a:pt x="1980473" y="248816"/>
                    <a:pt x="1945160" y="261241"/>
                    <a:pt x="1920964" y="311595"/>
                  </a:cubicBezTo>
                  <a:cubicBezTo>
                    <a:pt x="1896768" y="361295"/>
                    <a:pt x="1902653" y="410994"/>
                    <a:pt x="1918348" y="460694"/>
                  </a:cubicBezTo>
                  <a:cubicBezTo>
                    <a:pt x="1927504" y="489468"/>
                    <a:pt x="1937313" y="518241"/>
                    <a:pt x="1943852" y="548323"/>
                  </a:cubicBezTo>
                  <a:cubicBezTo>
                    <a:pt x="1952353" y="590175"/>
                    <a:pt x="1945160" y="628104"/>
                    <a:pt x="1924888" y="664725"/>
                  </a:cubicBezTo>
                  <a:cubicBezTo>
                    <a:pt x="1837259" y="823634"/>
                    <a:pt x="1623419" y="846522"/>
                    <a:pt x="1505055" y="709847"/>
                  </a:cubicBezTo>
                  <a:cubicBezTo>
                    <a:pt x="1458625" y="656224"/>
                    <a:pt x="1412848" y="601946"/>
                    <a:pt x="1401731" y="528051"/>
                  </a:cubicBezTo>
                  <a:cubicBezTo>
                    <a:pt x="1400424" y="520857"/>
                    <a:pt x="1398462" y="513010"/>
                    <a:pt x="1406963" y="503201"/>
                  </a:cubicBezTo>
                  <a:cubicBezTo>
                    <a:pt x="1418080" y="558786"/>
                    <a:pt x="1452085" y="581020"/>
                    <a:pt x="1505709" y="579712"/>
                  </a:cubicBezTo>
                  <a:cubicBezTo>
                    <a:pt x="1586798" y="577096"/>
                    <a:pt x="1627343" y="522819"/>
                    <a:pt x="1602493" y="445000"/>
                  </a:cubicBezTo>
                  <a:cubicBezTo>
                    <a:pt x="1589414" y="403801"/>
                    <a:pt x="1566526" y="365872"/>
                    <a:pt x="1559332" y="322058"/>
                  </a:cubicBezTo>
                  <a:cubicBezTo>
                    <a:pt x="1537752" y="195846"/>
                    <a:pt x="1597915" y="82714"/>
                    <a:pt x="1716279" y="34322"/>
                  </a:cubicBezTo>
                  <a:cubicBezTo>
                    <a:pt x="1771864" y="11434"/>
                    <a:pt x="1830719" y="-2299"/>
                    <a:pt x="1891537" y="317"/>
                  </a:cubicBezTo>
                  <a:close/>
                </a:path>
              </a:pathLst>
            </a:custGeom>
            <a:solidFill>
              <a:schemeClr val="tx1"/>
            </a:solidFill>
            <a:ln w="6533"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B22E359D-F45D-40A0-B655-6CB992D3DEAB}"/>
                </a:ext>
              </a:extLst>
            </p:cNvPr>
            <p:cNvGrpSpPr/>
            <p:nvPr/>
          </p:nvGrpSpPr>
          <p:grpSpPr>
            <a:xfrm>
              <a:off x="4212975" y="2000371"/>
              <a:ext cx="2640414" cy="3892798"/>
              <a:chOff x="4212975" y="2000371"/>
              <a:chExt cx="2640414" cy="3892798"/>
            </a:xfrm>
          </p:grpSpPr>
          <p:sp>
            <p:nvSpPr>
              <p:cNvPr id="6" name="Freeform: Shape 61">
                <a:extLst>
                  <a:ext uri="{FF2B5EF4-FFF2-40B4-BE49-F238E27FC236}">
                    <a16:creationId xmlns:a16="http://schemas.microsoft.com/office/drawing/2014/main" id="{7A9AC495-10AC-4320-A29C-9ECB8ECE65F1}"/>
                  </a:ext>
                </a:extLst>
              </p:cNvPr>
              <p:cNvSpPr/>
              <p:nvPr/>
            </p:nvSpPr>
            <p:spPr>
              <a:xfrm>
                <a:off x="4212975" y="3266976"/>
                <a:ext cx="2640414" cy="2626193"/>
              </a:xfrm>
              <a:custGeom>
                <a:avLst/>
                <a:gdLst>
                  <a:gd name="connsiteX0" fmla="*/ 1358660 w 2640414"/>
                  <a:gd name="connsiteY0" fmla="*/ 1 h 2626193"/>
                  <a:gd name="connsiteX1" fmla="*/ 1407727 w 2640414"/>
                  <a:gd name="connsiteY1" fmla="*/ 2770 h 2626193"/>
                  <a:gd name="connsiteX2" fmla="*/ 1599333 w 2640414"/>
                  <a:gd name="connsiteY2" fmla="*/ 41352 h 2626193"/>
                  <a:gd name="connsiteX3" fmla="*/ 1807288 w 2640414"/>
                  <a:gd name="connsiteY3" fmla="*/ 183912 h 2626193"/>
                  <a:gd name="connsiteX4" fmla="*/ 1817751 w 2640414"/>
                  <a:gd name="connsiteY4" fmla="*/ 221841 h 2626193"/>
                  <a:gd name="connsiteX5" fmla="*/ 1758896 w 2640414"/>
                  <a:gd name="connsiteY5" fmla="*/ 425872 h 2626193"/>
                  <a:gd name="connsiteX6" fmla="*/ 1762819 w 2640414"/>
                  <a:gd name="connsiteY6" fmla="*/ 468379 h 2626193"/>
                  <a:gd name="connsiteX7" fmla="*/ 2188538 w 2640414"/>
                  <a:gd name="connsiteY7" fmla="*/ 1201453 h 2626193"/>
                  <a:gd name="connsiteX8" fmla="*/ 2310826 w 2640414"/>
                  <a:gd name="connsiteY8" fmla="*/ 1394366 h 2626193"/>
                  <a:gd name="connsiteX9" fmla="*/ 2355948 w 2640414"/>
                  <a:gd name="connsiteY9" fmla="*/ 1570278 h 2626193"/>
                  <a:gd name="connsiteX10" fmla="*/ 2429190 w 2640414"/>
                  <a:gd name="connsiteY10" fmla="*/ 1939103 h 2626193"/>
                  <a:gd name="connsiteX11" fmla="*/ 2586136 w 2640414"/>
                  <a:gd name="connsiteY11" fmla="*/ 2402750 h 2626193"/>
                  <a:gd name="connsiteX12" fmla="*/ 2640414 w 2640414"/>
                  <a:gd name="connsiteY12" fmla="*/ 2542694 h 2626193"/>
                  <a:gd name="connsiteX13" fmla="*/ 2616872 w 2640414"/>
                  <a:gd name="connsiteY13" fmla="*/ 2559043 h 2626193"/>
                  <a:gd name="connsiteX14" fmla="*/ 2493276 w 2640414"/>
                  <a:gd name="connsiteY14" fmla="*/ 2618552 h 2626193"/>
                  <a:gd name="connsiteX15" fmla="*/ 2465811 w 2640414"/>
                  <a:gd name="connsiteY15" fmla="*/ 2624438 h 2626193"/>
                  <a:gd name="connsiteX16" fmla="*/ 2118565 w 2640414"/>
                  <a:gd name="connsiteY16" fmla="*/ 2053543 h 2626193"/>
                  <a:gd name="connsiteX17" fmla="*/ 2059710 w 2640414"/>
                  <a:gd name="connsiteY17" fmla="*/ 1840357 h 2626193"/>
                  <a:gd name="connsiteX18" fmla="*/ 1889685 w 2640414"/>
                  <a:gd name="connsiteY18" fmla="*/ 1464992 h 2626193"/>
                  <a:gd name="connsiteX19" fmla="*/ 1619605 w 2640414"/>
                  <a:gd name="connsiteY19" fmla="*/ 1141289 h 2626193"/>
                  <a:gd name="connsiteX20" fmla="*/ 1543748 w 2640414"/>
                  <a:gd name="connsiteY20" fmla="*/ 1038620 h 2626193"/>
                  <a:gd name="connsiteX21" fmla="*/ 1397918 w 2640414"/>
                  <a:gd name="connsiteY21" fmla="*/ 1384557 h 2626193"/>
                  <a:gd name="connsiteX22" fmla="*/ 1188655 w 2640414"/>
                  <a:gd name="connsiteY22" fmla="*/ 1679486 h 2626193"/>
                  <a:gd name="connsiteX23" fmla="*/ 995087 w 2640414"/>
                  <a:gd name="connsiteY23" fmla="*/ 1729840 h 2626193"/>
                  <a:gd name="connsiteX24" fmla="*/ 904843 w 2640414"/>
                  <a:gd name="connsiteY24" fmla="*/ 1691912 h 2626193"/>
                  <a:gd name="connsiteX25" fmla="*/ 384955 w 2640414"/>
                  <a:gd name="connsiteY25" fmla="*/ 1432295 h 2626193"/>
                  <a:gd name="connsiteX26" fmla="*/ 88064 w 2640414"/>
                  <a:gd name="connsiteY26" fmla="*/ 1306738 h 2626193"/>
                  <a:gd name="connsiteX27" fmla="*/ 8937 w 2640414"/>
                  <a:gd name="connsiteY27" fmla="*/ 1289081 h 2626193"/>
                  <a:gd name="connsiteX28" fmla="*/ 436 w 2640414"/>
                  <a:gd name="connsiteY28" fmla="*/ 1255730 h 2626193"/>
                  <a:gd name="connsiteX29" fmla="*/ 57983 w 2640414"/>
                  <a:gd name="connsiteY29" fmla="*/ 1081781 h 2626193"/>
                  <a:gd name="connsiteX30" fmla="*/ 82833 w 2640414"/>
                  <a:gd name="connsiteY30" fmla="*/ 1062162 h 2626193"/>
                  <a:gd name="connsiteX31" fmla="*/ 95541 w 2640414"/>
                  <a:gd name="connsiteY31" fmla="*/ 1065974 h 2626193"/>
                  <a:gd name="connsiteX32" fmla="*/ 95912 w 2640414"/>
                  <a:gd name="connsiteY32" fmla="*/ 1064776 h 2626193"/>
                  <a:gd name="connsiteX33" fmla="*/ 359452 w 2640414"/>
                  <a:gd name="connsiteY33" fmla="*/ 1105974 h 2626193"/>
                  <a:gd name="connsiteX34" fmla="*/ 658959 w 2640414"/>
                  <a:gd name="connsiteY34" fmla="*/ 1196219 h 2626193"/>
                  <a:gd name="connsiteX35" fmla="*/ 658965 w 2640414"/>
                  <a:gd name="connsiteY35" fmla="*/ 1196223 h 2626193"/>
                  <a:gd name="connsiteX36" fmla="*/ 796860 w 2640414"/>
                  <a:gd name="connsiteY36" fmla="*/ 1255484 h 2626193"/>
                  <a:gd name="connsiteX37" fmla="*/ 928385 w 2640414"/>
                  <a:gd name="connsiteY37" fmla="*/ 1327010 h 2626193"/>
                  <a:gd name="connsiteX38" fmla="*/ 969584 w 2640414"/>
                  <a:gd name="connsiteY38" fmla="*/ 1315893 h 2626193"/>
                  <a:gd name="connsiteX39" fmla="*/ 1004897 w 2640414"/>
                  <a:gd name="connsiteY39" fmla="*/ 1166140 h 2626193"/>
                  <a:gd name="connsiteX40" fmla="*/ 1072253 w 2640414"/>
                  <a:gd name="connsiteY40" fmla="*/ 811046 h 2626193"/>
                  <a:gd name="connsiteX41" fmla="*/ 1122607 w 2640414"/>
                  <a:gd name="connsiteY41" fmla="*/ 623364 h 2626193"/>
                  <a:gd name="connsiteX42" fmla="*/ 1108220 w 2640414"/>
                  <a:gd name="connsiteY42" fmla="*/ 546852 h 2626193"/>
                  <a:gd name="connsiteX43" fmla="*/ 1160536 w 2640414"/>
                  <a:gd name="connsiteY43" fmla="*/ 111324 h 2626193"/>
                  <a:gd name="connsiteX44" fmla="*/ 1165113 w 2640414"/>
                  <a:gd name="connsiteY44" fmla="*/ 92360 h 2626193"/>
                  <a:gd name="connsiteX45" fmla="*/ 1222007 w 2640414"/>
                  <a:gd name="connsiteY45" fmla="*/ 43314 h 2626193"/>
                  <a:gd name="connsiteX46" fmla="*/ 1358660 w 2640414"/>
                  <a:gd name="connsiteY46" fmla="*/ 1 h 262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640414" h="2626193">
                    <a:moveTo>
                      <a:pt x="1358660" y="1"/>
                    </a:moveTo>
                    <a:cubicBezTo>
                      <a:pt x="1374825" y="32"/>
                      <a:pt x="1391215" y="1135"/>
                      <a:pt x="1407727" y="2770"/>
                    </a:cubicBezTo>
                    <a:cubicBezTo>
                      <a:pt x="1473122" y="8655"/>
                      <a:pt x="1537208" y="20426"/>
                      <a:pt x="1599333" y="41352"/>
                    </a:cubicBezTo>
                    <a:cubicBezTo>
                      <a:pt x="1680422" y="71434"/>
                      <a:pt x="1756934" y="108709"/>
                      <a:pt x="1807288" y="183912"/>
                    </a:cubicBezTo>
                    <a:cubicBezTo>
                      <a:pt x="1815135" y="195030"/>
                      <a:pt x="1826252" y="206147"/>
                      <a:pt x="1817751" y="221841"/>
                    </a:cubicBezTo>
                    <a:cubicBezTo>
                      <a:pt x="1798132" y="289852"/>
                      <a:pt x="1778514" y="357862"/>
                      <a:pt x="1758896" y="425872"/>
                    </a:cubicBezTo>
                    <a:cubicBezTo>
                      <a:pt x="1754318" y="440913"/>
                      <a:pt x="1752356" y="453338"/>
                      <a:pt x="1762819" y="468379"/>
                    </a:cubicBezTo>
                    <a:cubicBezTo>
                      <a:pt x="1925652" y="700529"/>
                      <a:pt x="2062980" y="947722"/>
                      <a:pt x="2188538" y="1201453"/>
                    </a:cubicBezTo>
                    <a:cubicBezTo>
                      <a:pt x="2222543" y="1269463"/>
                      <a:pt x="2260472" y="1336165"/>
                      <a:pt x="2310826" y="1394366"/>
                    </a:cubicBezTo>
                    <a:cubicBezTo>
                      <a:pt x="2356602" y="1446682"/>
                      <a:pt x="2357910" y="1508807"/>
                      <a:pt x="2355948" y="1570278"/>
                    </a:cubicBezTo>
                    <a:cubicBezTo>
                      <a:pt x="2352678" y="1699759"/>
                      <a:pt x="2387991" y="1818777"/>
                      <a:pt x="2429190" y="1939103"/>
                    </a:cubicBezTo>
                    <a:cubicBezTo>
                      <a:pt x="2482159" y="2093434"/>
                      <a:pt x="2527281" y="2250381"/>
                      <a:pt x="2586136" y="2402750"/>
                    </a:cubicBezTo>
                    <a:cubicBezTo>
                      <a:pt x="2603793" y="2449180"/>
                      <a:pt x="2622103" y="2496264"/>
                      <a:pt x="2640414" y="2542694"/>
                    </a:cubicBezTo>
                    <a:cubicBezTo>
                      <a:pt x="2635836" y="2553158"/>
                      <a:pt x="2626027" y="2555773"/>
                      <a:pt x="2616872" y="2559043"/>
                    </a:cubicBezTo>
                    <a:cubicBezTo>
                      <a:pt x="2574365" y="2575392"/>
                      <a:pt x="2531859" y="2593048"/>
                      <a:pt x="2493276" y="2618552"/>
                    </a:cubicBezTo>
                    <a:cubicBezTo>
                      <a:pt x="2485429" y="2623784"/>
                      <a:pt x="2476274" y="2629015"/>
                      <a:pt x="2465811" y="2624438"/>
                    </a:cubicBezTo>
                    <a:cubicBezTo>
                      <a:pt x="2333714" y="2443949"/>
                      <a:pt x="2206194" y="2260844"/>
                      <a:pt x="2118565" y="2053543"/>
                    </a:cubicBezTo>
                    <a:cubicBezTo>
                      <a:pt x="2089792" y="1984879"/>
                      <a:pt x="2066904" y="1914253"/>
                      <a:pt x="2059710" y="1840357"/>
                    </a:cubicBezTo>
                    <a:cubicBezTo>
                      <a:pt x="2046631" y="1695181"/>
                      <a:pt x="1977313" y="1575509"/>
                      <a:pt x="1889685" y="1464992"/>
                    </a:cubicBezTo>
                    <a:cubicBezTo>
                      <a:pt x="1802056" y="1355130"/>
                      <a:pt x="1703964" y="1254422"/>
                      <a:pt x="1619605" y="1141289"/>
                    </a:cubicBezTo>
                    <a:cubicBezTo>
                      <a:pt x="1595409" y="1108592"/>
                      <a:pt x="1571213" y="1075241"/>
                      <a:pt x="1543748" y="1038620"/>
                    </a:cubicBezTo>
                    <a:cubicBezTo>
                      <a:pt x="1505819" y="1162216"/>
                      <a:pt x="1457427" y="1276002"/>
                      <a:pt x="1397918" y="1384557"/>
                    </a:cubicBezTo>
                    <a:cubicBezTo>
                      <a:pt x="1339717" y="1491150"/>
                      <a:pt x="1273014" y="1591204"/>
                      <a:pt x="1188655" y="1679486"/>
                    </a:cubicBezTo>
                    <a:cubicBezTo>
                      <a:pt x="1133724" y="1737034"/>
                      <a:pt x="1070291" y="1752075"/>
                      <a:pt x="995087" y="1729840"/>
                    </a:cubicBezTo>
                    <a:cubicBezTo>
                      <a:pt x="963698" y="1720685"/>
                      <a:pt x="932309" y="1709568"/>
                      <a:pt x="904843" y="1691912"/>
                    </a:cubicBezTo>
                    <a:cubicBezTo>
                      <a:pt x="740702" y="1587280"/>
                      <a:pt x="559559" y="1516654"/>
                      <a:pt x="384955" y="1432295"/>
                    </a:cubicBezTo>
                    <a:cubicBezTo>
                      <a:pt x="288171" y="1385211"/>
                      <a:pt x="193349" y="1332895"/>
                      <a:pt x="88064" y="1306738"/>
                    </a:cubicBezTo>
                    <a:cubicBezTo>
                      <a:pt x="61906" y="1300198"/>
                      <a:pt x="35095" y="1294967"/>
                      <a:pt x="8937" y="1289081"/>
                    </a:cubicBezTo>
                    <a:cubicBezTo>
                      <a:pt x="436" y="1279272"/>
                      <a:pt x="-872" y="1267501"/>
                      <a:pt x="436" y="1255730"/>
                    </a:cubicBezTo>
                    <a:cubicBezTo>
                      <a:pt x="7629" y="1193605"/>
                      <a:pt x="24631" y="1134750"/>
                      <a:pt x="57983" y="1081781"/>
                    </a:cubicBezTo>
                    <a:cubicBezTo>
                      <a:pt x="63868" y="1072625"/>
                      <a:pt x="70408" y="1064124"/>
                      <a:pt x="82833" y="1062162"/>
                    </a:cubicBezTo>
                    <a:lnTo>
                      <a:pt x="95541" y="1065974"/>
                    </a:lnTo>
                    <a:lnTo>
                      <a:pt x="95912" y="1064776"/>
                    </a:lnTo>
                    <a:cubicBezTo>
                      <a:pt x="185503" y="1066084"/>
                      <a:pt x="272477" y="1087010"/>
                      <a:pt x="359452" y="1105974"/>
                    </a:cubicBezTo>
                    <a:cubicBezTo>
                      <a:pt x="462121" y="1126901"/>
                      <a:pt x="563483" y="1151751"/>
                      <a:pt x="658959" y="1196219"/>
                    </a:cubicBezTo>
                    <a:lnTo>
                      <a:pt x="658965" y="1196223"/>
                    </a:lnTo>
                    <a:lnTo>
                      <a:pt x="796860" y="1255484"/>
                    </a:lnTo>
                    <a:cubicBezTo>
                      <a:pt x="841574" y="1277637"/>
                      <a:pt x="885224" y="1301833"/>
                      <a:pt x="928385" y="1327010"/>
                    </a:cubicBezTo>
                    <a:cubicBezTo>
                      <a:pt x="949311" y="1339435"/>
                      <a:pt x="958466" y="1338781"/>
                      <a:pt x="969584" y="1315893"/>
                    </a:cubicBezTo>
                    <a:cubicBezTo>
                      <a:pt x="993126" y="1268155"/>
                      <a:pt x="1009474" y="1220417"/>
                      <a:pt x="1004897" y="1166140"/>
                    </a:cubicBezTo>
                    <a:cubicBezTo>
                      <a:pt x="994433" y="1041890"/>
                      <a:pt x="1019937" y="924180"/>
                      <a:pt x="1072253" y="811046"/>
                    </a:cubicBezTo>
                    <a:cubicBezTo>
                      <a:pt x="1099719" y="751537"/>
                      <a:pt x="1121299" y="690066"/>
                      <a:pt x="1122607" y="623364"/>
                    </a:cubicBezTo>
                    <a:cubicBezTo>
                      <a:pt x="1123261" y="596552"/>
                      <a:pt x="1118683" y="571048"/>
                      <a:pt x="1108220" y="546852"/>
                    </a:cubicBezTo>
                    <a:cubicBezTo>
                      <a:pt x="1043479" y="391867"/>
                      <a:pt x="1053289" y="246037"/>
                      <a:pt x="1160536" y="111324"/>
                    </a:cubicBezTo>
                    <a:cubicBezTo>
                      <a:pt x="1157266" y="103477"/>
                      <a:pt x="1159228" y="97592"/>
                      <a:pt x="1165113" y="92360"/>
                    </a:cubicBezTo>
                    <a:cubicBezTo>
                      <a:pt x="1186693" y="79281"/>
                      <a:pt x="1202388" y="59009"/>
                      <a:pt x="1222007" y="43314"/>
                    </a:cubicBezTo>
                    <a:cubicBezTo>
                      <a:pt x="1263696" y="9473"/>
                      <a:pt x="1310166" y="-92"/>
                      <a:pt x="1358660" y="1"/>
                    </a:cubicBezTo>
                    <a:close/>
                  </a:path>
                </a:pathLst>
              </a:custGeom>
              <a:solidFill>
                <a:schemeClr val="accent2">
                  <a:lumMod val="75000"/>
                </a:schemeClr>
              </a:solidFill>
              <a:ln w="6533" cap="flat">
                <a:noFill/>
                <a:prstDash val="solid"/>
                <a:miter/>
              </a:ln>
            </p:spPr>
            <p:txBody>
              <a:bodyPr rtlCol="0" anchor="ctr"/>
              <a:lstStyle/>
              <a:p>
                <a:endParaRPr lang="en-US"/>
              </a:p>
            </p:txBody>
          </p:sp>
          <p:sp>
            <p:nvSpPr>
              <p:cNvPr id="7" name="Freeform: Shape 59">
                <a:extLst>
                  <a:ext uri="{FF2B5EF4-FFF2-40B4-BE49-F238E27FC236}">
                    <a16:creationId xmlns:a16="http://schemas.microsoft.com/office/drawing/2014/main" id="{4966D2C5-5E3F-4C72-9AAA-8F484997B159}"/>
                  </a:ext>
                </a:extLst>
              </p:cNvPr>
              <p:cNvSpPr/>
              <p:nvPr/>
            </p:nvSpPr>
            <p:spPr>
              <a:xfrm>
                <a:off x="4307648" y="3363544"/>
                <a:ext cx="2516513" cy="2455652"/>
              </a:xfrm>
              <a:custGeom>
                <a:avLst/>
                <a:gdLst>
                  <a:gd name="connsiteX0" fmla="*/ 1660452 w 2516513"/>
                  <a:gd name="connsiteY0" fmla="*/ 421448 h 2455652"/>
                  <a:gd name="connsiteX1" fmla="*/ 1672877 w 2516513"/>
                  <a:gd name="connsiteY1" fmla="*/ 434527 h 2455652"/>
                  <a:gd name="connsiteX2" fmla="*/ 1918107 w 2516513"/>
                  <a:gd name="connsiteY2" fmla="*/ 811853 h 2455652"/>
                  <a:gd name="connsiteX3" fmla="*/ 2140449 w 2516513"/>
                  <a:gd name="connsiteY3" fmla="*/ 1233648 h 2455652"/>
                  <a:gd name="connsiteX4" fmla="*/ 2207151 w 2516513"/>
                  <a:gd name="connsiteY4" fmla="*/ 1318007 h 2455652"/>
                  <a:gd name="connsiteX5" fmla="*/ 2250312 w 2516513"/>
                  <a:gd name="connsiteY5" fmla="*/ 1458605 h 2455652"/>
                  <a:gd name="connsiteX6" fmla="*/ 2282355 w 2516513"/>
                  <a:gd name="connsiteY6" fmla="*/ 1735224 h 2455652"/>
                  <a:gd name="connsiteX7" fmla="*/ 2416414 w 2516513"/>
                  <a:gd name="connsiteY7" fmla="*/ 2106011 h 2455652"/>
                  <a:gd name="connsiteX8" fmla="*/ 2513852 w 2516513"/>
                  <a:gd name="connsiteY8" fmla="*/ 2403556 h 2455652"/>
                  <a:gd name="connsiteX9" fmla="*/ 2478539 w 2516513"/>
                  <a:gd name="connsiteY9" fmla="*/ 2451294 h 2455652"/>
                  <a:gd name="connsiteX10" fmla="*/ 2450419 w 2516513"/>
                  <a:gd name="connsiteY10" fmla="*/ 2429060 h 2455652"/>
                  <a:gd name="connsiteX11" fmla="*/ 2235925 w 2516513"/>
                  <a:gd name="connsiteY11" fmla="*/ 1985685 h 2455652"/>
                  <a:gd name="connsiteX12" fmla="*/ 2154182 w 2516513"/>
                  <a:gd name="connsiteY12" fmla="*/ 1706450 h 2455652"/>
                  <a:gd name="connsiteX13" fmla="*/ 1997235 w 2516513"/>
                  <a:gd name="connsiteY13" fmla="*/ 1340241 h 2455652"/>
                  <a:gd name="connsiteX14" fmla="*/ 1583940 w 2516513"/>
                  <a:gd name="connsiteY14" fmla="*/ 766077 h 2455652"/>
                  <a:gd name="connsiteX15" fmla="*/ 1570861 w 2516513"/>
                  <a:gd name="connsiteY15" fmla="*/ 673871 h 2455652"/>
                  <a:gd name="connsiteX16" fmla="*/ 1643449 w 2516513"/>
                  <a:gd name="connsiteY16" fmla="*/ 446952 h 2455652"/>
                  <a:gd name="connsiteX17" fmla="*/ 1660452 w 2516513"/>
                  <a:gd name="connsiteY17" fmla="*/ 421448 h 2455652"/>
                  <a:gd name="connsiteX18" fmla="*/ 1514622 w 2516513"/>
                  <a:gd name="connsiteY18" fmla="*/ 1615 h 2455652"/>
                  <a:gd name="connsiteX19" fmla="*/ 1627755 w 2516513"/>
                  <a:gd name="connsiteY19" fmla="*/ 77473 h 2455652"/>
                  <a:gd name="connsiteX20" fmla="*/ 1585248 w 2516513"/>
                  <a:gd name="connsiteY20" fmla="*/ 220033 h 2455652"/>
                  <a:gd name="connsiteX21" fmla="*/ 1524431 w 2516513"/>
                  <a:gd name="connsiteY21" fmla="*/ 336435 h 2455652"/>
                  <a:gd name="connsiteX22" fmla="*/ 1421108 w 2516513"/>
                  <a:gd name="connsiteY22" fmla="*/ 938065 h 2455652"/>
                  <a:gd name="connsiteX23" fmla="*/ 1331517 w 2516513"/>
                  <a:gd name="connsiteY23" fmla="*/ 1189834 h 2455652"/>
                  <a:gd name="connsiteX24" fmla="*/ 1084326 w 2516513"/>
                  <a:gd name="connsiteY24" fmla="*/ 1446835 h 2455652"/>
                  <a:gd name="connsiteX25" fmla="*/ 776972 w 2516513"/>
                  <a:gd name="connsiteY25" fmla="*/ 1416099 h 2455652"/>
                  <a:gd name="connsiteX26" fmla="*/ 250546 w 2516513"/>
                  <a:gd name="connsiteY26" fmla="*/ 1176755 h 2455652"/>
                  <a:gd name="connsiteX27" fmla="*/ 47823 w 2516513"/>
                  <a:gd name="connsiteY27" fmla="*/ 1115284 h 2455652"/>
                  <a:gd name="connsiteX28" fmla="*/ 5316 w 2516513"/>
                  <a:gd name="connsiteY28" fmla="*/ 1020462 h 2455652"/>
                  <a:gd name="connsiteX29" fmla="*/ 19703 w 2516513"/>
                  <a:gd name="connsiteY29" fmla="*/ 974032 h 2455652"/>
                  <a:gd name="connsiteX30" fmla="*/ 283243 w 2516513"/>
                  <a:gd name="connsiteY30" fmla="*/ 1015230 h 2455652"/>
                  <a:gd name="connsiteX31" fmla="*/ 582750 w 2516513"/>
                  <a:gd name="connsiteY31" fmla="*/ 1105475 h 2455652"/>
                  <a:gd name="connsiteX32" fmla="*/ 774356 w 2516513"/>
                  <a:gd name="connsiteY32" fmla="*/ 1240842 h 2455652"/>
                  <a:gd name="connsiteX33" fmla="*/ 904491 w 2516513"/>
                  <a:gd name="connsiteY33" fmla="*/ 1333702 h 2455652"/>
                  <a:gd name="connsiteX34" fmla="*/ 943728 w 2516513"/>
                  <a:gd name="connsiteY34" fmla="*/ 1328470 h 2455652"/>
                  <a:gd name="connsiteX35" fmla="*/ 1059476 w 2516513"/>
                  <a:gd name="connsiteY35" fmla="*/ 1047274 h 2455652"/>
                  <a:gd name="connsiteX36" fmla="*/ 1244543 w 2516513"/>
                  <a:gd name="connsiteY36" fmla="*/ 435181 h 2455652"/>
                  <a:gd name="connsiteX37" fmla="*/ 1332171 w 2516513"/>
                  <a:gd name="connsiteY37" fmla="*/ 180142 h 2455652"/>
                  <a:gd name="connsiteX38" fmla="*/ 1343288 w 2516513"/>
                  <a:gd name="connsiteY38" fmla="*/ 99707 h 2455652"/>
                  <a:gd name="connsiteX39" fmla="*/ 1514622 w 2516513"/>
                  <a:gd name="connsiteY39" fmla="*/ 1615 h 2455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516513" h="2455652">
                    <a:moveTo>
                      <a:pt x="1660452" y="421448"/>
                    </a:moveTo>
                    <a:cubicBezTo>
                      <a:pt x="1664376" y="425372"/>
                      <a:pt x="1668953" y="429949"/>
                      <a:pt x="1672877" y="434527"/>
                    </a:cubicBezTo>
                    <a:cubicBezTo>
                      <a:pt x="1763121" y="554853"/>
                      <a:pt x="1843558" y="681064"/>
                      <a:pt x="1918107" y="811853"/>
                    </a:cubicBezTo>
                    <a:cubicBezTo>
                      <a:pt x="1996581" y="950490"/>
                      <a:pt x="2060667" y="1096320"/>
                      <a:pt x="2140449" y="1233648"/>
                    </a:cubicBezTo>
                    <a:cubicBezTo>
                      <a:pt x="2158759" y="1265037"/>
                      <a:pt x="2186225" y="1288580"/>
                      <a:pt x="2207151" y="1318007"/>
                    </a:cubicBezTo>
                    <a:cubicBezTo>
                      <a:pt x="2237887" y="1360514"/>
                      <a:pt x="2249658" y="1406944"/>
                      <a:pt x="2250312" y="1458605"/>
                    </a:cubicBezTo>
                    <a:cubicBezTo>
                      <a:pt x="2251619" y="1552120"/>
                      <a:pt x="2246388" y="1647595"/>
                      <a:pt x="2282355" y="1735224"/>
                    </a:cubicBezTo>
                    <a:cubicBezTo>
                      <a:pt x="2332055" y="1857512"/>
                      <a:pt x="2373253" y="1981762"/>
                      <a:pt x="2416414" y="2106011"/>
                    </a:cubicBezTo>
                    <a:cubicBezTo>
                      <a:pt x="2451073" y="2204757"/>
                      <a:pt x="2481154" y="2304157"/>
                      <a:pt x="2513852" y="2403556"/>
                    </a:cubicBezTo>
                    <a:cubicBezTo>
                      <a:pt x="2525623" y="2438215"/>
                      <a:pt x="2495541" y="2440831"/>
                      <a:pt x="2478539" y="2451294"/>
                    </a:cubicBezTo>
                    <a:cubicBezTo>
                      <a:pt x="2454342" y="2465681"/>
                      <a:pt x="2456304" y="2440831"/>
                      <a:pt x="2450419" y="2429060"/>
                    </a:cubicBezTo>
                    <a:cubicBezTo>
                      <a:pt x="2381755" y="2279961"/>
                      <a:pt x="2320284" y="2127591"/>
                      <a:pt x="2235925" y="1985685"/>
                    </a:cubicBezTo>
                    <a:cubicBezTo>
                      <a:pt x="2185571" y="1900019"/>
                      <a:pt x="2156144" y="1803235"/>
                      <a:pt x="2154182" y="1706450"/>
                    </a:cubicBezTo>
                    <a:cubicBezTo>
                      <a:pt x="2151566" y="1559313"/>
                      <a:pt x="2080286" y="1449450"/>
                      <a:pt x="1997235" y="1340241"/>
                    </a:cubicBezTo>
                    <a:cubicBezTo>
                      <a:pt x="1854675" y="1152559"/>
                      <a:pt x="1714729" y="962261"/>
                      <a:pt x="1583940" y="766077"/>
                    </a:cubicBezTo>
                    <a:cubicBezTo>
                      <a:pt x="1563668" y="735342"/>
                      <a:pt x="1557783" y="709838"/>
                      <a:pt x="1570861" y="673871"/>
                    </a:cubicBezTo>
                    <a:cubicBezTo>
                      <a:pt x="1598327" y="599321"/>
                      <a:pt x="1619253" y="522810"/>
                      <a:pt x="1643449" y="446952"/>
                    </a:cubicBezTo>
                    <a:cubicBezTo>
                      <a:pt x="1648027" y="437143"/>
                      <a:pt x="1646719" y="425372"/>
                      <a:pt x="1660452" y="421448"/>
                    </a:cubicBezTo>
                    <a:close/>
                    <a:moveTo>
                      <a:pt x="1514622" y="1615"/>
                    </a:moveTo>
                    <a:cubicBezTo>
                      <a:pt x="1564976" y="10117"/>
                      <a:pt x="1607482" y="28427"/>
                      <a:pt x="1627755" y="77473"/>
                    </a:cubicBezTo>
                    <a:cubicBezTo>
                      <a:pt x="1648681" y="127173"/>
                      <a:pt x="1631024" y="189298"/>
                      <a:pt x="1585248" y="220033"/>
                    </a:cubicBezTo>
                    <a:cubicBezTo>
                      <a:pt x="1542742" y="248807"/>
                      <a:pt x="1526393" y="288697"/>
                      <a:pt x="1524431" y="336435"/>
                    </a:cubicBezTo>
                    <a:cubicBezTo>
                      <a:pt x="1517892" y="541774"/>
                      <a:pt x="1471462" y="740573"/>
                      <a:pt x="1421108" y="938065"/>
                    </a:cubicBezTo>
                    <a:cubicBezTo>
                      <a:pt x="1398874" y="1024386"/>
                      <a:pt x="1370754" y="1108745"/>
                      <a:pt x="1331517" y="1189834"/>
                    </a:cubicBezTo>
                    <a:cubicBezTo>
                      <a:pt x="1277240" y="1302967"/>
                      <a:pt x="1186342" y="1378824"/>
                      <a:pt x="1084326" y="1446835"/>
                    </a:cubicBezTo>
                    <a:cubicBezTo>
                      <a:pt x="970540" y="1522692"/>
                      <a:pt x="868524" y="1495226"/>
                      <a:pt x="776972" y="1416099"/>
                    </a:cubicBezTo>
                    <a:cubicBezTo>
                      <a:pt x="623949" y="1284656"/>
                      <a:pt x="440190" y="1225147"/>
                      <a:pt x="250546" y="1176755"/>
                    </a:cubicBezTo>
                    <a:cubicBezTo>
                      <a:pt x="182535" y="1159098"/>
                      <a:pt x="112563" y="1144058"/>
                      <a:pt x="47823" y="1115284"/>
                    </a:cubicBezTo>
                    <a:cubicBezTo>
                      <a:pt x="4008" y="1095666"/>
                      <a:pt x="-8417" y="1066238"/>
                      <a:pt x="5316" y="1020462"/>
                    </a:cubicBezTo>
                    <a:cubicBezTo>
                      <a:pt x="9894" y="1004767"/>
                      <a:pt x="15125" y="989073"/>
                      <a:pt x="19703" y="974032"/>
                    </a:cubicBezTo>
                    <a:cubicBezTo>
                      <a:pt x="109294" y="975340"/>
                      <a:pt x="196268" y="996266"/>
                      <a:pt x="283243" y="1015230"/>
                    </a:cubicBezTo>
                    <a:cubicBezTo>
                      <a:pt x="385912" y="1036157"/>
                      <a:pt x="487274" y="1061007"/>
                      <a:pt x="582750" y="1105475"/>
                    </a:cubicBezTo>
                    <a:cubicBezTo>
                      <a:pt x="646837" y="1150597"/>
                      <a:pt x="710269" y="1195719"/>
                      <a:pt x="774356" y="1240842"/>
                    </a:cubicBezTo>
                    <a:cubicBezTo>
                      <a:pt x="818170" y="1271577"/>
                      <a:pt x="862639" y="1300351"/>
                      <a:pt x="904491" y="1333702"/>
                    </a:cubicBezTo>
                    <a:cubicBezTo>
                      <a:pt x="923455" y="1348743"/>
                      <a:pt x="932611" y="1344165"/>
                      <a:pt x="943728" y="1328470"/>
                    </a:cubicBezTo>
                    <a:cubicBezTo>
                      <a:pt x="1002583" y="1243457"/>
                      <a:pt x="1044435" y="1149943"/>
                      <a:pt x="1059476" y="1047274"/>
                    </a:cubicBezTo>
                    <a:cubicBezTo>
                      <a:pt x="1091519" y="834088"/>
                      <a:pt x="1147759" y="628749"/>
                      <a:pt x="1244543" y="435181"/>
                    </a:cubicBezTo>
                    <a:cubicBezTo>
                      <a:pt x="1285087" y="354092"/>
                      <a:pt x="1315823" y="269733"/>
                      <a:pt x="1332171" y="180142"/>
                    </a:cubicBezTo>
                    <a:cubicBezTo>
                      <a:pt x="1336749" y="153331"/>
                      <a:pt x="1333479" y="126519"/>
                      <a:pt x="1343288" y="99707"/>
                    </a:cubicBezTo>
                    <a:cubicBezTo>
                      <a:pt x="1366176" y="38236"/>
                      <a:pt x="1449228" y="-9502"/>
                      <a:pt x="1514622" y="1615"/>
                    </a:cubicBezTo>
                    <a:close/>
                  </a:path>
                </a:pathLst>
              </a:custGeom>
              <a:solidFill>
                <a:schemeClr val="accent2"/>
              </a:solidFill>
              <a:ln w="6533" cap="flat">
                <a:noFill/>
                <a:prstDash val="solid"/>
                <a:miter/>
              </a:ln>
            </p:spPr>
            <p:txBody>
              <a:bodyPr rtlCol="0" anchor="ctr"/>
              <a:lstStyle/>
              <a:p>
                <a:endParaRPr lang="en-US"/>
              </a:p>
            </p:txBody>
          </p:sp>
          <p:sp>
            <p:nvSpPr>
              <p:cNvPr id="8" name="Freeform: Shape 63">
                <a:extLst>
                  <a:ext uri="{FF2B5EF4-FFF2-40B4-BE49-F238E27FC236}">
                    <a16:creationId xmlns:a16="http://schemas.microsoft.com/office/drawing/2014/main" id="{25B1A37A-9B04-42EF-A2FF-26F2013E343A}"/>
                  </a:ext>
                </a:extLst>
              </p:cNvPr>
              <p:cNvSpPr/>
              <p:nvPr/>
            </p:nvSpPr>
            <p:spPr>
              <a:xfrm>
                <a:off x="5817181" y="2432331"/>
                <a:ext cx="450903" cy="1063173"/>
              </a:xfrm>
              <a:custGeom>
                <a:avLst/>
                <a:gdLst>
                  <a:gd name="connsiteX0" fmla="*/ 135368 w 450903"/>
                  <a:gd name="connsiteY0" fmla="*/ 803348 h 1063173"/>
                  <a:gd name="connsiteX1" fmla="*/ 289045 w 450903"/>
                  <a:gd name="connsiteY1" fmla="*/ 878552 h 1063173"/>
                  <a:gd name="connsiteX2" fmla="*/ 259617 w 450903"/>
                  <a:gd name="connsiteY2" fmla="*/ 1025691 h 1063173"/>
                  <a:gd name="connsiteX3" fmla="*/ 216457 w 450903"/>
                  <a:gd name="connsiteY3" fmla="*/ 1061004 h 1063173"/>
                  <a:gd name="connsiteX4" fmla="*/ 30081 w 450903"/>
                  <a:gd name="connsiteY4" fmla="*/ 902749 h 1063173"/>
                  <a:gd name="connsiteX5" fmla="*/ 0 w 450903"/>
                  <a:gd name="connsiteY5" fmla="*/ 890323 h 1063173"/>
                  <a:gd name="connsiteX6" fmla="*/ 135368 w 450903"/>
                  <a:gd name="connsiteY6" fmla="*/ 803348 h 1063173"/>
                  <a:gd name="connsiteX7" fmla="*/ 108294 w 450903"/>
                  <a:gd name="connsiteY7" fmla="*/ 515521 h 1063173"/>
                  <a:gd name="connsiteX8" fmla="*/ 369219 w 450903"/>
                  <a:gd name="connsiteY8" fmla="*/ 525330 h 1063173"/>
                  <a:gd name="connsiteX9" fmla="*/ 322135 w 450903"/>
                  <a:gd name="connsiteY9" fmla="*/ 693394 h 1063173"/>
                  <a:gd name="connsiteX10" fmla="*/ 193308 w 450903"/>
                  <a:gd name="connsiteY10" fmla="*/ 648272 h 1063173"/>
                  <a:gd name="connsiteX11" fmla="*/ 105024 w 450903"/>
                  <a:gd name="connsiteY11" fmla="*/ 647618 h 1063173"/>
                  <a:gd name="connsiteX12" fmla="*/ 78866 w 450903"/>
                  <a:gd name="connsiteY12" fmla="*/ 616229 h 1063173"/>
                  <a:gd name="connsiteX13" fmla="*/ 87368 w 450903"/>
                  <a:gd name="connsiteY13" fmla="*/ 535139 h 1063173"/>
                  <a:gd name="connsiteX14" fmla="*/ 108294 w 450903"/>
                  <a:gd name="connsiteY14" fmla="*/ 515521 h 1063173"/>
                  <a:gd name="connsiteX15" fmla="*/ 334105 w 450903"/>
                  <a:gd name="connsiteY15" fmla="*/ 68 h 1063173"/>
                  <a:gd name="connsiteX16" fmla="*/ 396230 w 450903"/>
                  <a:gd name="connsiteY16" fmla="*/ 722 h 1063173"/>
                  <a:gd name="connsiteX17" fmla="*/ 430235 w 450903"/>
                  <a:gd name="connsiteY17" fmla="*/ 313308 h 1063173"/>
                  <a:gd name="connsiteX18" fmla="*/ 281789 w 450903"/>
                  <a:gd name="connsiteY18" fmla="*/ 280611 h 1063173"/>
                  <a:gd name="connsiteX19" fmla="*/ 273942 w 450903"/>
                  <a:gd name="connsiteY19" fmla="*/ 260992 h 1063173"/>
                  <a:gd name="connsiteX20" fmla="*/ 313179 w 450903"/>
                  <a:gd name="connsiteY20" fmla="*/ 17725 h 1063173"/>
                  <a:gd name="connsiteX21" fmla="*/ 334105 w 450903"/>
                  <a:gd name="connsiteY21" fmla="*/ 68 h 1063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0903" h="1063173">
                    <a:moveTo>
                      <a:pt x="135368" y="803348"/>
                    </a:moveTo>
                    <a:cubicBezTo>
                      <a:pt x="182452" y="792885"/>
                      <a:pt x="274004" y="838661"/>
                      <a:pt x="289045" y="878552"/>
                    </a:cubicBezTo>
                    <a:cubicBezTo>
                      <a:pt x="279236" y="927599"/>
                      <a:pt x="271388" y="977299"/>
                      <a:pt x="259617" y="1025691"/>
                    </a:cubicBezTo>
                    <a:cubicBezTo>
                      <a:pt x="255040" y="1045309"/>
                      <a:pt x="248500" y="1070813"/>
                      <a:pt x="216457" y="1061004"/>
                    </a:cubicBezTo>
                    <a:cubicBezTo>
                      <a:pt x="177874" y="980569"/>
                      <a:pt x="107902" y="937408"/>
                      <a:pt x="30081" y="902749"/>
                    </a:cubicBezTo>
                    <a:cubicBezTo>
                      <a:pt x="19618" y="898825"/>
                      <a:pt x="9809" y="894901"/>
                      <a:pt x="0" y="890323"/>
                    </a:cubicBezTo>
                    <a:cubicBezTo>
                      <a:pt x="41198" y="855664"/>
                      <a:pt x="79782" y="815773"/>
                      <a:pt x="135368" y="803348"/>
                    </a:cubicBezTo>
                    <a:close/>
                    <a:moveTo>
                      <a:pt x="108294" y="515521"/>
                    </a:moveTo>
                    <a:cubicBezTo>
                      <a:pt x="195270" y="518137"/>
                      <a:pt x="282244" y="527292"/>
                      <a:pt x="369219" y="525330"/>
                    </a:cubicBezTo>
                    <a:cubicBezTo>
                      <a:pt x="352871" y="581570"/>
                      <a:pt x="337176" y="637155"/>
                      <a:pt x="322135" y="693394"/>
                    </a:cubicBezTo>
                    <a:cubicBezTo>
                      <a:pt x="285514" y="660697"/>
                      <a:pt x="241700" y="647618"/>
                      <a:pt x="193308" y="648272"/>
                    </a:cubicBezTo>
                    <a:cubicBezTo>
                      <a:pt x="163880" y="648926"/>
                      <a:pt x="134452" y="648926"/>
                      <a:pt x="105024" y="647618"/>
                    </a:cubicBezTo>
                    <a:cubicBezTo>
                      <a:pt x="86060" y="646964"/>
                      <a:pt x="74943" y="639117"/>
                      <a:pt x="78866" y="616229"/>
                    </a:cubicBezTo>
                    <a:cubicBezTo>
                      <a:pt x="83444" y="589417"/>
                      <a:pt x="86060" y="562605"/>
                      <a:pt x="87368" y="535139"/>
                    </a:cubicBezTo>
                    <a:cubicBezTo>
                      <a:pt x="88022" y="520099"/>
                      <a:pt x="96523" y="517483"/>
                      <a:pt x="108294" y="515521"/>
                    </a:cubicBezTo>
                    <a:close/>
                    <a:moveTo>
                      <a:pt x="334105" y="68"/>
                    </a:moveTo>
                    <a:cubicBezTo>
                      <a:pt x="354377" y="722"/>
                      <a:pt x="375303" y="68"/>
                      <a:pt x="396230" y="722"/>
                    </a:cubicBezTo>
                    <a:cubicBezTo>
                      <a:pt x="464240" y="98160"/>
                      <a:pt x="460316" y="204099"/>
                      <a:pt x="430235" y="313308"/>
                    </a:cubicBezTo>
                    <a:cubicBezTo>
                      <a:pt x="379881" y="307422"/>
                      <a:pt x="333451" y="282572"/>
                      <a:pt x="281789" y="280611"/>
                    </a:cubicBezTo>
                    <a:cubicBezTo>
                      <a:pt x="266748" y="279957"/>
                      <a:pt x="272634" y="267532"/>
                      <a:pt x="273942" y="260992"/>
                    </a:cubicBezTo>
                    <a:cubicBezTo>
                      <a:pt x="290291" y="180557"/>
                      <a:pt x="307293" y="100122"/>
                      <a:pt x="313179" y="17725"/>
                    </a:cubicBezTo>
                    <a:cubicBezTo>
                      <a:pt x="313832" y="3338"/>
                      <a:pt x="321026" y="-586"/>
                      <a:pt x="334105" y="68"/>
                    </a:cubicBezTo>
                    <a:close/>
                  </a:path>
                </a:pathLst>
              </a:custGeom>
              <a:solidFill>
                <a:schemeClr val="accent4"/>
              </a:solidFill>
              <a:ln w="6533" cap="flat">
                <a:noFill/>
                <a:prstDash val="solid"/>
                <a:miter/>
              </a:ln>
            </p:spPr>
            <p:txBody>
              <a:bodyPr rtlCol="0" anchor="ctr"/>
              <a:lstStyle/>
              <a:p>
                <a:endParaRPr lang="en-US"/>
              </a:p>
            </p:txBody>
          </p:sp>
          <p:sp>
            <p:nvSpPr>
              <p:cNvPr id="9" name="Freeform: Shape 62">
                <a:extLst>
                  <a:ext uri="{FF2B5EF4-FFF2-40B4-BE49-F238E27FC236}">
                    <a16:creationId xmlns:a16="http://schemas.microsoft.com/office/drawing/2014/main" id="{16A46621-6C34-49CA-99DF-648FE49BA830}"/>
                  </a:ext>
                </a:extLst>
              </p:cNvPr>
              <p:cNvSpPr/>
              <p:nvPr/>
            </p:nvSpPr>
            <p:spPr>
              <a:xfrm>
                <a:off x="5381342" y="2000371"/>
                <a:ext cx="824255" cy="1365248"/>
              </a:xfrm>
              <a:custGeom>
                <a:avLst/>
                <a:gdLst>
                  <a:gd name="connsiteX0" fmla="*/ 817389 w 824255"/>
                  <a:gd name="connsiteY0" fmla="*/ 346544 h 1365248"/>
                  <a:gd name="connsiteX1" fmla="*/ 817389 w 824255"/>
                  <a:gd name="connsiteY1" fmla="*/ 437443 h 1365248"/>
                  <a:gd name="connsiteX2" fmla="*/ 817389 w 824255"/>
                  <a:gd name="connsiteY2" fmla="*/ 346544 h 1365248"/>
                  <a:gd name="connsiteX3" fmla="*/ 478866 w 824255"/>
                  <a:gd name="connsiteY3" fmla="*/ 802 h 1365248"/>
                  <a:gd name="connsiteX4" fmla="*/ 545405 w 824255"/>
                  <a:gd name="connsiteY4" fmla="*/ 21646 h 1365248"/>
                  <a:gd name="connsiteX5" fmla="*/ 416578 w 824255"/>
                  <a:gd name="connsiteY5" fmla="*/ 136741 h 1365248"/>
                  <a:gd name="connsiteX6" fmla="*/ 415924 w 824255"/>
                  <a:gd name="connsiteY6" fmla="*/ 424477 h 1365248"/>
                  <a:gd name="connsiteX7" fmla="*/ 421156 w 824255"/>
                  <a:gd name="connsiteY7" fmla="*/ 436248 h 1365248"/>
                  <a:gd name="connsiteX8" fmla="*/ 445352 w 824255"/>
                  <a:gd name="connsiteY8" fmla="*/ 527146 h 1365248"/>
                  <a:gd name="connsiteX9" fmla="*/ 427695 w 824255"/>
                  <a:gd name="connsiteY9" fmla="*/ 711559 h 1365248"/>
                  <a:gd name="connsiteX10" fmla="*/ 426274 w 824255"/>
                  <a:gd name="connsiteY10" fmla="*/ 709602 h 1365248"/>
                  <a:gd name="connsiteX11" fmla="*/ 426386 w 824255"/>
                  <a:gd name="connsiteY11" fmla="*/ 710904 h 1365248"/>
                  <a:gd name="connsiteX12" fmla="*/ 426386 w 824255"/>
                  <a:gd name="connsiteY12" fmla="*/ 786441 h 1365248"/>
                  <a:gd name="connsiteX13" fmla="*/ 427695 w 824255"/>
                  <a:gd name="connsiteY13" fmla="*/ 800495 h 1365248"/>
                  <a:gd name="connsiteX14" fmla="*/ 441428 w 824255"/>
                  <a:gd name="connsiteY14" fmla="*/ 860658 h 1365248"/>
                  <a:gd name="connsiteX15" fmla="*/ 545405 w 824255"/>
                  <a:gd name="connsiteY15" fmla="*/ 944363 h 1365248"/>
                  <a:gd name="connsiteX16" fmla="*/ 529057 w 824255"/>
                  <a:gd name="connsiteY16" fmla="*/ 1033300 h 1365248"/>
                  <a:gd name="connsiteX17" fmla="*/ 558484 w 824255"/>
                  <a:gd name="connsiteY17" fmla="*/ 1064689 h 1365248"/>
                  <a:gd name="connsiteX18" fmla="*/ 636304 w 824255"/>
                  <a:gd name="connsiteY18" fmla="*/ 1065343 h 1365248"/>
                  <a:gd name="connsiteX19" fmla="*/ 729818 w 824255"/>
                  <a:gd name="connsiteY19" fmla="*/ 1088885 h 1365248"/>
                  <a:gd name="connsiteX20" fmla="*/ 759246 w 824255"/>
                  <a:gd name="connsiteY20" fmla="*/ 1121582 h 1365248"/>
                  <a:gd name="connsiteX21" fmla="*/ 722625 w 824255"/>
                  <a:gd name="connsiteY21" fmla="*/ 1305995 h 1365248"/>
                  <a:gd name="connsiteX22" fmla="*/ 641535 w 824255"/>
                  <a:gd name="connsiteY22" fmla="*/ 1253026 h 1365248"/>
                  <a:gd name="connsiteX23" fmla="*/ 523825 w 824255"/>
                  <a:gd name="connsiteY23" fmla="*/ 1260219 h 1365248"/>
                  <a:gd name="connsiteX24" fmla="*/ 468894 w 824255"/>
                  <a:gd name="connsiteY24" fmla="*/ 1300763 h 1365248"/>
                  <a:gd name="connsiteX25" fmla="*/ 432927 w 824255"/>
                  <a:gd name="connsiteY25" fmla="*/ 1316458 h 1365248"/>
                  <a:gd name="connsiteX26" fmla="*/ 255054 w 824255"/>
                  <a:gd name="connsiteY26" fmla="*/ 1281145 h 1365248"/>
                  <a:gd name="connsiteX27" fmla="*/ 17671 w 824255"/>
                  <a:gd name="connsiteY27" fmla="*/ 1354387 h 1365248"/>
                  <a:gd name="connsiteX28" fmla="*/ 14 w 824255"/>
                  <a:gd name="connsiteY28" fmla="*/ 1362888 h 1365248"/>
                  <a:gd name="connsiteX29" fmla="*/ 37289 w 824255"/>
                  <a:gd name="connsiteY29" fmla="*/ 1305995 h 1365248"/>
                  <a:gd name="connsiteX30" fmla="*/ 149113 w 824255"/>
                  <a:gd name="connsiteY30" fmla="*/ 1211827 h 1365248"/>
                  <a:gd name="connsiteX31" fmla="*/ 181157 w 824255"/>
                  <a:gd name="connsiteY31" fmla="*/ 1171936 h 1365248"/>
                  <a:gd name="connsiteX32" fmla="*/ 193582 w 824255"/>
                  <a:gd name="connsiteY32" fmla="*/ 1105234 h 1365248"/>
                  <a:gd name="connsiteX33" fmla="*/ 193582 w 824255"/>
                  <a:gd name="connsiteY33" fmla="*/ 1059458 h 1365248"/>
                  <a:gd name="connsiteX34" fmla="*/ 112493 w 824255"/>
                  <a:gd name="connsiteY34" fmla="*/ 847579 h 1365248"/>
                  <a:gd name="connsiteX35" fmla="*/ 31403 w 824255"/>
                  <a:gd name="connsiteY35" fmla="*/ 662513 h 1365248"/>
                  <a:gd name="connsiteX36" fmla="*/ 25518 w 824255"/>
                  <a:gd name="connsiteY36" fmla="*/ 436248 h 1365248"/>
                  <a:gd name="connsiteX37" fmla="*/ 71948 w 824255"/>
                  <a:gd name="connsiteY37" fmla="*/ 262298 h 1365248"/>
                  <a:gd name="connsiteX38" fmla="*/ 124264 w 824255"/>
                  <a:gd name="connsiteY38" fmla="*/ 225023 h 1365248"/>
                  <a:gd name="connsiteX39" fmla="*/ 60177 w 824255"/>
                  <a:gd name="connsiteY39" fmla="*/ 461752 h 1365248"/>
                  <a:gd name="connsiteX40" fmla="*/ 60138 w 824255"/>
                  <a:gd name="connsiteY40" fmla="*/ 533043 h 1365248"/>
                  <a:gd name="connsiteX41" fmla="*/ 60831 w 824255"/>
                  <a:gd name="connsiteY41" fmla="*/ 537609 h 1365248"/>
                  <a:gd name="connsiteX42" fmla="*/ 137342 w 824255"/>
                  <a:gd name="connsiteY42" fmla="*/ 572268 h 1365248"/>
                  <a:gd name="connsiteX43" fmla="*/ 209277 w 824255"/>
                  <a:gd name="connsiteY43" fmla="*/ 534340 h 1365248"/>
                  <a:gd name="connsiteX44" fmla="*/ 297560 w 824255"/>
                  <a:gd name="connsiteY44" fmla="*/ 381316 h 1365248"/>
                  <a:gd name="connsiteX45" fmla="*/ 360993 w 824255"/>
                  <a:gd name="connsiteY45" fmla="*/ 92272 h 1365248"/>
                  <a:gd name="connsiteX46" fmla="*/ 417232 w 824255"/>
                  <a:gd name="connsiteY46" fmla="*/ 29494 h 1365248"/>
                  <a:gd name="connsiteX47" fmla="*/ 478866 w 824255"/>
                  <a:gd name="connsiteY47" fmla="*/ 802 h 1365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24255" h="1365248">
                    <a:moveTo>
                      <a:pt x="817389" y="346544"/>
                    </a:moveTo>
                    <a:cubicBezTo>
                      <a:pt x="826544" y="376625"/>
                      <a:pt x="826544" y="406708"/>
                      <a:pt x="817389" y="437443"/>
                    </a:cubicBezTo>
                    <a:cubicBezTo>
                      <a:pt x="808887" y="407362"/>
                      <a:pt x="808887" y="377279"/>
                      <a:pt x="817389" y="346544"/>
                    </a:cubicBezTo>
                    <a:close/>
                    <a:moveTo>
                      <a:pt x="478866" y="802"/>
                    </a:moveTo>
                    <a:cubicBezTo>
                      <a:pt x="500119" y="-2223"/>
                      <a:pt x="522190" y="3008"/>
                      <a:pt x="545405" y="21646"/>
                    </a:cubicBezTo>
                    <a:cubicBezTo>
                      <a:pt x="475433" y="29494"/>
                      <a:pt x="438158" y="75924"/>
                      <a:pt x="416578" y="136741"/>
                    </a:cubicBezTo>
                    <a:cubicBezTo>
                      <a:pt x="381919" y="232217"/>
                      <a:pt x="383881" y="328347"/>
                      <a:pt x="415924" y="424477"/>
                    </a:cubicBezTo>
                    <a:cubicBezTo>
                      <a:pt x="417232" y="428400"/>
                      <a:pt x="417886" y="434940"/>
                      <a:pt x="421156" y="436248"/>
                    </a:cubicBezTo>
                    <a:cubicBezTo>
                      <a:pt x="469548" y="455866"/>
                      <a:pt x="448622" y="495757"/>
                      <a:pt x="445352" y="527146"/>
                    </a:cubicBezTo>
                    <a:cubicBezTo>
                      <a:pt x="438812" y="588617"/>
                      <a:pt x="440120" y="650742"/>
                      <a:pt x="427695" y="711559"/>
                    </a:cubicBezTo>
                    <a:lnTo>
                      <a:pt x="426274" y="709602"/>
                    </a:lnTo>
                    <a:cubicBezTo>
                      <a:pt x="426311" y="710036"/>
                      <a:pt x="426349" y="710470"/>
                      <a:pt x="426386" y="710904"/>
                    </a:cubicBezTo>
                    <a:lnTo>
                      <a:pt x="426386" y="786441"/>
                    </a:lnTo>
                    <a:lnTo>
                      <a:pt x="427695" y="800495"/>
                    </a:lnTo>
                    <a:cubicBezTo>
                      <a:pt x="432273" y="820768"/>
                      <a:pt x="436850" y="840386"/>
                      <a:pt x="441428" y="860658"/>
                    </a:cubicBezTo>
                    <a:cubicBezTo>
                      <a:pt x="455161" y="914936"/>
                      <a:pt x="489166" y="943709"/>
                      <a:pt x="545405" y="944363"/>
                    </a:cubicBezTo>
                    <a:cubicBezTo>
                      <a:pt x="533634" y="973137"/>
                      <a:pt x="533634" y="1003872"/>
                      <a:pt x="529057" y="1033300"/>
                    </a:cubicBezTo>
                    <a:cubicBezTo>
                      <a:pt x="525787" y="1056188"/>
                      <a:pt x="536904" y="1064689"/>
                      <a:pt x="558484" y="1064689"/>
                    </a:cubicBezTo>
                    <a:lnTo>
                      <a:pt x="636304" y="1065343"/>
                    </a:lnTo>
                    <a:cubicBezTo>
                      <a:pt x="669001" y="1066651"/>
                      <a:pt x="701044" y="1072537"/>
                      <a:pt x="729818" y="1088885"/>
                    </a:cubicBezTo>
                    <a:cubicBezTo>
                      <a:pt x="743551" y="1096732"/>
                      <a:pt x="755976" y="1104580"/>
                      <a:pt x="759246" y="1121582"/>
                    </a:cubicBezTo>
                    <a:cubicBezTo>
                      <a:pt x="746821" y="1183053"/>
                      <a:pt x="735049" y="1244524"/>
                      <a:pt x="722625" y="1305995"/>
                    </a:cubicBezTo>
                    <a:cubicBezTo>
                      <a:pt x="697121" y="1285723"/>
                      <a:pt x="671617" y="1266104"/>
                      <a:pt x="641535" y="1253026"/>
                    </a:cubicBezTo>
                    <a:cubicBezTo>
                      <a:pt x="600337" y="1235369"/>
                      <a:pt x="561754" y="1234715"/>
                      <a:pt x="523825" y="1260219"/>
                    </a:cubicBezTo>
                    <a:cubicBezTo>
                      <a:pt x="504861" y="1273298"/>
                      <a:pt x="485896" y="1285723"/>
                      <a:pt x="468894" y="1300763"/>
                    </a:cubicBezTo>
                    <a:cubicBezTo>
                      <a:pt x="457123" y="1308611"/>
                      <a:pt x="446660" y="1316458"/>
                      <a:pt x="432927" y="1316458"/>
                    </a:cubicBezTo>
                    <a:cubicBezTo>
                      <a:pt x="373418" y="1304687"/>
                      <a:pt x="315217" y="1289646"/>
                      <a:pt x="255054" y="1281145"/>
                    </a:cubicBezTo>
                    <a:cubicBezTo>
                      <a:pt x="162846" y="1268066"/>
                      <a:pt x="82411" y="1281145"/>
                      <a:pt x="17671" y="1354387"/>
                    </a:cubicBezTo>
                    <a:cubicBezTo>
                      <a:pt x="13747" y="1358965"/>
                      <a:pt x="10477" y="1370082"/>
                      <a:pt x="14" y="1362888"/>
                    </a:cubicBezTo>
                    <a:cubicBezTo>
                      <a:pt x="-640" y="1335422"/>
                      <a:pt x="20286" y="1321690"/>
                      <a:pt x="37289" y="1305995"/>
                    </a:cubicBezTo>
                    <a:cubicBezTo>
                      <a:pt x="73256" y="1273298"/>
                      <a:pt x="112493" y="1244524"/>
                      <a:pt x="149113" y="1211827"/>
                    </a:cubicBezTo>
                    <a:cubicBezTo>
                      <a:pt x="162192" y="1200056"/>
                      <a:pt x="175271" y="1188939"/>
                      <a:pt x="181157" y="1171936"/>
                    </a:cubicBezTo>
                    <a:cubicBezTo>
                      <a:pt x="188350" y="1150356"/>
                      <a:pt x="192928" y="1128122"/>
                      <a:pt x="193582" y="1105234"/>
                    </a:cubicBezTo>
                    <a:cubicBezTo>
                      <a:pt x="194236" y="1089539"/>
                      <a:pt x="194236" y="1074498"/>
                      <a:pt x="193582" y="1059458"/>
                    </a:cubicBezTo>
                    <a:cubicBezTo>
                      <a:pt x="188350" y="980984"/>
                      <a:pt x="149113" y="914936"/>
                      <a:pt x="112493" y="847579"/>
                    </a:cubicBezTo>
                    <a:cubicBezTo>
                      <a:pt x="80449" y="788070"/>
                      <a:pt x="54945" y="725292"/>
                      <a:pt x="31403" y="662513"/>
                    </a:cubicBezTo>
                    <a:cubicBezTo>
                      <a:pt x="16907" y="593958"/>
                      <a:pt x="18761" y="502951"/>
                      <a:pt x="25518" y="436248"/>
                    </a:cubicBezTo>
                    <a:cubicBezTo>
                      <a:pt x="27480" y="374777"/>
                      <a:pt x="34673" y="314614"/>
                      <a:pt x="71948" y="262298"/>
                    </a:cubicBezTo>
                    <a:cubicBezTo>
                      <a:pt x="86989" y="246604"/>
                      <a:pt x="104645" y="234832"/>
                      <a:pt x="124264" y="225023"/>
                    </a:cubicBezTo>
                    <a:cubicBezTo>
                      <a:pt x="90912" y="300881"/>
                      <a:pt x="73256" y="380662"/>
                      <a:pt x="60177" y="461752"/>
                    </a:cubicBezTo>
                    <a:cubicBezTo>
                      <a:pt x="49489" y="513089"/>
                      <a:pt x="60029" y="520400"/>
                      <a:pt x="60138" y="533043"/>
                    </a:cubicBezTo>
                    <a:lnTo>
                      <a:pt x="60831" y="537609"/>
                    </a:lnTo>
                    <a:cubicBezTo>
                      <a:pt x="75872" y="592541"/>
                      <a:pt x="81757" y="595810"/>
                      <a:pt x="137342" y="572268"/>
                    </a:cubicBezTo>
                    <a:cubicBezTo>
                      <a:pt x="162192" y="561805"/>
                      <a:pt x="185734" y="548072"/>
                      <a:pt x="209277" y="534340"/>
                    </a:cubicBezTo>
                    <a:cubicBezTo>
                      <a:pt x="268133" y="500334"/>
                      <a:pt x="302792" y="458482"/>
                      <a:pt x="297560" y="381316"/>
                    </a:cubicBezTo>
                    <a:cubicBezTo>
                      <a:pt x="290367" y="281263"/>
                      <a:pt x="309985" y="181863"/>
                      <a:pt x="360993" y="92272"/>
                    </a:cubicBezTo>
                    <a:cubicBezTo>
                      <a:pt x="375380" y="67422"/>
                      <a:pt x="393690" y="45842"/>
                      <a:pt x="417232" y="29494"/>
                    </a:cubicBezTo>
                    <a:cubicBezTo>
                      <a:pt x="437177" y="15107"/>
                      <a:pt x="457613" y="3826"/>
                      <a:pt x="478866" y="802"/>
                    </a:cubicBezTo>
                    <a:close/>
                  </a:path>
                </a:pathLst>
              </a:custGeom>
              <a:solidFill>
                <a:schemeClr val="accent4">
                  <a:lumMod val="75000"/>
                </a:schemeClr>
              </a:solidFill>
              <a:ln w="6533" cap="flat">
                <a:noFill/>
                <a:prstDash val="solid"/>
                <a:miter/>
              </a:ln>
            </p:spPr>
            <p:txBody>
              <a:bodyPr rtlCol="0" anchor="ctr"/>
              <a:lstStyle/>
              <a:p>
                <a:endParaRPr lang="en-US"/>
              </a:p>
            </p:txBody>
          </p:sp>
        </p:grpSp>
      </p:grpSp>
      <p:cxnSp>
        <p:nvCxnSpPr>
          <p:cNvPr id="10" name="Elbow Connector 53">
            <a:extLst>
              <a:ext uri="{FF2B5EF4-FFF2-40B4-BE49-F238E27FC236}">
                <a16:creationId xmlns:a16="http://schemas.microsoft.com/office/drawing/2014/main" id="{1F6440F3-FF73-4718-A9CB-3136A82CCCC4}"/>
              </a:ext>
            </a:extLst>
          </p:cNvPr>
          <p:cNvCxnSpPr>
            <a:cxnSpLocks/>
          </p:cNvCxnSpPr>
          <p:nvPr/>
        </p:nvCxnSpPr>
        <p:spPr>
          <a:xfrm>
            <a:off x="6142618" y="1810189"/>
            <a:ext cx="2031682" cy="530384"/>
          </a:xfrm>
          <a:prstGeom prst="bentConnector3">
            <a:avLst/>
          </a:prstGeom>
          <a:ln w="25400">
            <a:solidFill>
              <a:schemeClr val="accent6"/>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174300" y="2136922"/>
            <a:ext cx="3605659" cy="523220"/>
          </a:xfrm>
          <a:prstGeom prst="rect">
            <a:avLst/>
          </a:prstGeom>
          <a:noFill/>
        </p:spPr>
        <p:txBody>
          <a:bodyPr wrap="square" rtlCol="0">
            <a:spAutoFit/>
          </a:bodyPr>
          <a:lstStyle/>
          <a:p>
            <a:r>
              <a:rPr lang="en-US" sz="2800" dirty="0" err="1"/>
              <a:t>XGBoost</a:t>
            </a:r>
            <a:r>
              <a:rPr lang="en-US" sz="2800" dirty="0"/>
              <a:t> Algorithm</a:t>
            </a:r>
            <a:endParaRPr lang="en-IN" sz="2800" dirty="0"/>
          </a:p>
        </p:txBody>
      </p:sp>
      <p:cxnSp>
        <p:nvCxnSpPr>
          <p:cNvPr id="12" name="Elbow Connector 47">
            <a:extLst>
              <a:ext uri="{FF2B5EF4-FFF2-40B4-BE49-F238E27FC236}">
                <a16:creationId xmlns:a16="http://schemas.microsoft.com/office/drawing/2014/main" id="{9403D074-3E3F-4014-8B41-1B0612E46275}"/>
              </a:ext>
            </a:extLst>
          </p:cNvPr>
          <p:cNvCxnSpPr>
            <a:cxnSpLocks/>
          </p:cNvCxnSpPr>
          <p:nvPr/>
        </p:nvCxnSpPr>
        <p:spPr>
          <a:xfrm rot="10800000" flipV="1">
            <a:off x="3050729" y="2812090"/>
            <a:ext cx="1694805" cy="751629"/>
          </a:xfrm>
          <a:prstGeom prst="bentConnector3">
            <a:avLst>
              <a:gd name="adj1" fmla="val 50000"/>
            </a:avLst>
          </a:prstGeom>
          <a:ln w="25400">
            <a:solidFill>
              <a:schemeClr val="accent5"/>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50">
            <a:extLst>
              <a:ext uri="{FF2B5EF4-FFF2-40B4-BE49-F238E27FC236}">
                <a16:creationId xmlns:a16="http://schemas.microsoft.com/office/drawing/2014/main" id="{FA51BCE3-4249-4B25-AFE1-F9B39739A814}"/>
              </a:ext>
            </a:extLst>
          </p:cNvPr>
          <p:cNvCxnSpPr>
            <a:cxnSpLocks/>
          </p:cNvCxnSpPr>
          <p:nvPr/>
        </p:nvCxnSpPr>
        <p:spPr>
          <a:xfrm rot="10800000">
            <a:off x="3613462" y="5357700"/>
            <a:ext cx="2765974" cy="264069"/>
          </a:xfrm>
          <a:prstGeom prst="bentConnector3">
            <a:avLst>
              <a:gd name="adj1" fmla="val 50000"/>
            </a:avLst>
          </a:prstGeom>
          <a:ln w="25400">
            <a:solidFill>
              <a:schemeClr val="accent4"/>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51">
            <a:extLst>
              <a:ext uri="{FF2B5EF4-FFF2-40B4-BE49-F238E27FC236}">
                <a16:creationId xmlns:a16="http://schemas.microsoft.com/office/drawing/2014/main" id="{0B391228-E6DA-4C15-AFFA-B068EB6F027E}"/>
              </a:ext>
            </a:extLst>
          </p:cNvPr>
          <p:cNvCxnSpPr>
            <a:cxnSpLocks/>
          </p:cNvCxnSpPr>
          <p:nvPr/>
        </p:nvCxnSpPr>
        <p:spPr>
          <a:xfrm>
            <a:off x="5970125" y="3874294"/>
            <a:ext cx="1958799" cy="390944"/>
          </a:xfrm>
          <a:prstGeom prst="bentConnector3">
            <a:avLst/>
          </a:prstGeom>
          <a:ln w="25400">
            <a:solidFill>
              <a:schemeClr val="accent3"/>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95526" y="5097289"/>
            <a:ext cx="3605659" cy="954107"/>
          </a:xfrm>
          <a:prstGeom prst="rect">
            <a:avLst/>
          </a:prstGeom>
          <a:noFill/>
        </p:spPr>
        <p:txBody>
          <a:bodyPr wrap="square" rtlCol="0">
            <a:spAutoFit/>
          </a:bodyPr>
          <a:lstStyle/>
          <a:p>
            <a:r>
              <a:rPr lang="en-IN" sz="2800" dirty="0"/>
              <a:t>Random Forest</a:t>
            </a:r>
            <a:r>
              <a:rPr lang="en-US" sz="2800" dirty="0"/>
              <a:t> Algorithm</a:t>
            </a:r>
            <a:endParaRPr lang="en-IN" sz="2800" dirty="0"/>
          </a:p>
        </p:txBody>
      </p:sp>
      <p:sp>
        <p:nvSpPr>
          <p:cNvPr id="16" name="TextBox 15"/>
          <p:cNvSpPr txBox="1"/>
          <p:nvPr/>
        </p:nvSpPr>
        <p:spPr>
          <a:xfrm>
            <a:off x="525903" y="3069652"/>
            <a:ext cx="3605659" cy="954107"/>
          </a:xfrm>
          <a:prstGeom prst="rect">
            <a:avLst/>
          </a:prstGeom>
          <a:noFill/>
        </p:spPr>
        <p:txBody>
          <a:bodyPr wrap="square" rtlCol="0">
            <a:spAutoFit/>
          </a:bodyPr>
          <a:lstStyle/>
          <a:p>
            <a:r>
              <a:rPr lang="en-US" sz="2800" dirty="0"/>
              <a:t>Linear Regression Algorithm</a:t>
            </a:r>
            <a:endParaRPr lang="en-IN" sz="2800" dirty="0"/>
          </a:p>
        </p:txBody>
      </p:sp>
      <p:sp>
        <p:nvSpPr>
          <p:cNvPr id="17" name="TextBox 16"/>
          <p:cNvSpPr txBox="1"/>
          <p:nvPr/>
        </p:nvSpPr>
        <p:spPr>
          <a:xfrm>
            <a:off x="7937738" y="3874294"/>
            <a:ext cx="3605659" cy="954107"/>
          </a:xfrm>
          <a:prstGeom prst="rect">
            <a:avLst/>
          </a:prstGeom>
          <a:noFill/>
        </p:spPr>
        <p:txBody>
          <a:bodyPr wrap="square" rtlCol="0">
            <a:spAutoFit/>
          </a:bodyPr>
          <a:lstStyle/>
          <a:p>
            <a:r>
              <a:rPr lang="en-IN" sz="2800" dirty="0"/>
              <a:t>Decision Tree</a:t>
            </a:r>
            <a:r>
              <a:rPr lang="en-US" sz="2800" dirty="0"/>
              <a:t> Algorithm</a:t>
            </a:r>
            <a:endParaRPr lang="en-IN" sz="2800" dirty="0"/>
          </a:p>
        </p:txBody>
      </p:sp>
    </p:spTree>
    <p:extLst>
      <p:ext uri="{BB962C8B-B14F-4D97-AF65-F5344CB8AC3E}">
        <p14:creationId xmlns:p14="http://schemas.microsoft.com/office/powerpoint/2010/main" val="125958946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0CD3702E-37CA-435D-937A-CE16A4DA308C}"/>
              </a:ext>
            </a:extLst>
          </p:cNvPr>
          <p:cNvSpPr txBox="1">
            <a:spLocks/>
          </p:cNvSpPr>
          <p:nvPr/>
        </p:nvSpPr>
        <p:spPr>
          <a:xfrm>
            <a:off x="2790828" y="290861"/>
            <a:ext cx="7668781" cy="773474"/>
          </a:xfrm>
          <a:prstGeom prst="rect">
            <a:avLst/>
          </a:prstGeom>
        </p:spPr>
        <p:txBody>
          <a:bodyPr>
            <a:noAutofit/>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dirty="0"/>
              <a:t>System Requirements </a:t>
            </a:r>
          </a:p>
        </p:txBody>
      </p:sp>
      <p:grpSp>
        <p:nvGrpSpPr>
          <p:cNvPr id="4" name="Group 3">
            <a:extLst>
              <a:ext uri="{FF2B5EF4-FFF2-40B4-BE49-F238E27FC236}">
                <a16:creationId xmlns:a16="http://schemas.microsoft.com/office/drawing/2014/main" id="{1060290E-6035-4BE2-AC23-93A6F8E1008B}"/>
              </a:ext>
            </a:extLst>
          </p:cNvPr>
          <p:cNvGrpSpPr/>
          <p:nvPr/>
        </p:nvGrpSpPr>
        <p:grpSpPr>
          <a:xfrm>
            <a:off x="8660422" y="1541205"/>
            <a:ext cx="2554319" cy="4683750"/>
            <a:chOff x="8276234" y="829027"/>
            <a:chExt cx="3105562" cy="5470923"/>
          </a:xfrm>
        </p:grpSpPr>
        <p:grpSp>
          <p:nvGrpSpPr>
            <p:cNvPr id="5" name="Group 4">
              <a:extLst>
                <a:ext uri="{FF2B5EF4-FFF2-40B4-BE49-F238E27FC236}">
                  <a16:creationId xmlns:a16="http://schemas.microsoft.com/office/drawing/2014/main" id="{B53ADF19-89C7-45C3-A3AD-986D1E0A9AAB}"/>
                </a:ext>
              </a:extLst>
            </p:cNvPr>
            <p:cNvGrpSpPr/>
            <p:nvPr/>
          </p:nvGrpSpPr>
          <p:grpSpPr>
            <a:xfrm>
              <a:off x="8276234" y="829027"/>
              <a:ext cx="3105562" cy="5470923"/>
              <a:chOff x="8361959" y="779589"/>
              <a:chExt cx="3105562" cy="5470923"/>
            </a:xfrm>
          </p:grpSpPr>
          <p:sp>
            <p:nvSpPr>
              <p:cNvPr id="17" name="Freeform: Shape 8">
                <a:extLst>
                  <a:ext uri="{FF2B5EF4-FFF2-40B4-BE49-F238E27FC236}">
                    <a16:creationId xmlns:a16="http://schemas.microsoft.com/office/drawing/2014/main" id="{53811F6F-B16C-4607-B75F-3E4DC2E91A5C}"/>
                  </a:ext>
                </a:extLst>
              </p:cNvPr>
              <p:cNvSpPr/>
              <p:nvPr/>
            </p:nvSpPr>
            <p:spPr>
              <a:xfrm>
                <a:off x="8746076" y="779589"/>
                <a:ext cx="2318640" cy="1088185"/>
              </a:xfrm>
              <a:custGeom>
                <a:avLst/>
                <a:gdLst>
                  <a:gd name="connsiteX0" fmla="*/ 1136898 w 2318640"/>
                  <a:gd name="connsiteY0" fmla="*/ 0 h 1088411"/>
                  <a:gd name="connsiteX1" fmla="*/ 1159320 w 2318640"/>
                  <a:gd name="connsiteY1" fmla="*/ 226 h 1088411"/>
                  <a:gd name="connsiteX2" fmla="*/ 1181742 w 2318640"/>
                  <a:gd name="connsiteY2" fmla="*/ 0 h 1088411"/>
                  <a:gd name="connsiteX3" fmla="*/ 1197897 w 2318640"/>
                  <a:gd name="connsiteY3" fmla="*/ 357 h 1088411"/>
                  <a:gd name="connsiteX4" fmla="*/ 1197897 w 2318640"/>
                  <a:gd name="connsiteY4" fmla="*/ 614 h 1088411"/>
                  <a:gd name="connsiteX5" fmla="*/ 1460537 w 2318640"/>
                  <a:gd name="connsiteY5" fmla="*/ 3260 h 1088411"/>
                  <a:gd name="connsiteX6" fmla="*/ 1812913 w 2318640"/>
                  <a:gd name="connsiteY6" fmla="*/ 31875 h 1088411"/>
                  <a:gd name="connsiteX7" fmla="*/ 2061087 w 2318640"/>
                  <a:gd name="connsiteY7" fmla="*/ 277475 h 1088411"/>
                  <a:gd name="connsiteX8" fmla="*/ 2318640 w 2318640"/>
                  <a:gd name="connsiteY8" fmla="*/ 1088411 h 1088411"/>
                  <a:gd name="connsiteX9" fmla="*/ 2043057 w 2318640"/>
                  <a:gd name="connsiteY9" fmla="*/ 1053860 h 1088411"/>
                  <a:gd name="connsiteX10" fmla="*/ 1197897 w 2318640"/>
                  <a:gd name="connsiteY10" fmla="*/ 1053860 h 1088411"/>
                  <a:gd name="connsiteX11" fmla="*/ 1120743 w 2318640"/>
                  <a:gd name="connsiteY11" fmla="*/ 1053860 h 1088411"/>
                  <a:gd name="connsiteX12" fmla="*/ 275583 w 2318640"/>
                  <a:gd name="connsiteY12" fmla="*/ 1053860 h 1088411"/>
                  <a:gd name="connsiteX13" fmla="*/ 0 w 2318640"/>
                  <a:gd name="connsiteY13" fmla="*/ 1088411 h 1088411"/>
                  <a:gd name="connsiteX14" fmla="*/ 257553 w 2318640"/>
                  <a:gd name="connsiteY14" fmla="*/ 277475 h 1088411"/>
                  <a:gd name="connsiteX15" fmla="*/ 505727 w 2318640"/>
                  <a:gd name="connsiteY15" fmla="*/ 31875 h 1088411"/>
                  <a:gd name="connsiteX16" fmla="*/ 858103 w 2318640"/>
                  <a:gd name="connsiteY16" fmla="*/ 3260 h 1088411"/>
                  <a:gd name="connsiteX17" fmla="*/ 1120743 w 2318640"/>
                  <a:gd name="connsiteY17" fmla="*/ 614 h 1088411"/>
                  <a:gd name="connsiteX18" fmla="*/ 1120743 w 2318640"/>
                  <a:gd name="connsiteY18" fmla="*/ 357 h 1088411"/>
                  <a:gd name="connsiteX0" fmla="*/ 1120743 w 2318640"/>
                  <a:gd name="connsiteY0" fmla="*/ 357 h 1088411"/>
                  <a:gd name="connsiteX1" fmla="*/ 1159320 w 2318640"/>
                  <a:gd name="connsiteY1" fmla="*/ 226 h 1088411"/>
                  <a:gd name="connsiteX2" fmla="*/ 1181742 w 2318640"/>
                  <a:gd name="connsiteY2" fmla="*/ 0 h 1088411"/>
                  <a:gd name="connsiteX3" fmla="*/ 1197897 w 2318640"/>
                  <a:gd name="connsiteY3" fmla="*/ 357 h 1088411"/>
                  <a:gd name="connsiteX4" fmla="*/ 1197897 w 2318640"/>
                  <a:gd name="connsiteY4" fmla="*/ 614 h 1088411"/>
                  <a:gd name="connsiteX5" fmla="*/ 1460537 w 2318640"/>
                  <a:gd name="connsiteY5" fmla="*/ 3260 h 1088411"/>
                  <a:gd name="connsiteX6" fmla="*/ 1812913 w 2318640"/>
                  <a:gd name="connsiteY6" fmla="*/ 31875 h 1088411"/>
                  <a:gd name="connsiteX7" fmla="*/ 2061087 w 2318640"/>
                  <a:gd name="connsiteY7" fmla="*/ 277475 h 1088411"/>
                  <a:gd name="connsiteX8" fmla="*/ 2318640 w 2318640"/>
                  <a:gd name="connsiteY8" fmla="*/ 1088411 h 1088411"/>
                  <a:gd name="connsiteX9" fmla="*/ 2043057 w 2318640"/>
                  <a:gd name="connsiteY9" fmla="*/ 1053860 h 1088411"/>
                  <a:gd name="connsiteX10" fmla="*/ 1197897 w 2318640"/>
                  <a:gd name="connsiteY10" fmla="*/ 1053860 h 1088411"/>
                  <a:gd name="connsiteX11" fmla="*/ 1120743 w 2318640"/>
                  <a:gd name="connsiteY11" fmla="*/ 1053860 h 1088411"/>
                  <a:gd name="connsiteX12" fmla="*/ 275583 w 2318640"/>
                  <a:gd name="connsiteY12" fmla="*/ 1053860 h 1088411"/>
                  <a:gd name="connsiteX13" fmla="*/ 0 w 2318640"/>
                  <a:gd name="connsiteY13" fmla="*/ 1088411 h 1088411"/>
                  <a:gd name="connsiteX14" fmla="*/ 257553 w 2318640"/>
                  <a:gd name="connsiteY14" fmla="*/ 277475 h 1088411"/>
                  <a:gd name="connsiteX15" fmla="*/ 505727 w 2318640"/>
                  <a:gd name="connsiteY15" fmla="*/ 31875 h 1088411"/>
                  <a:gd name="connsiteX16" fmla="*/ 858103 w 2318640"/>
                  <a:gd name="connsiteY16" fmla="*/ 3260 h 1088411"/>
                  <a:gd name="connsiteX17" fmla="*/ 1120743 w 2318640"/>
                  <a:gd name="connsiteY17" fmla="*/ 614 h 1088411"/>
                  <a:gd name="connsiteX18" fmla="*/ 1120743 w 2318640"/>
                  <a:gd name="connsiteY18" fmla="*/ 357 h 1088411"/>
                  <a:gd name="connsiteX0" fmla="*/ 1120743 w 2318640"/>
                  <a:gd name="connsiteY0" fmla="*/ 614 h 1088411"/>
                  <a:gd name="connsiteX1" fmla="*/ 1159320 w 2318640"/>
                  <a:gd name="connsiteY1" fmla="*/ 226 h 1088411"/>
                  <a:gd name="connsiteX2" fmla="*/ 1181742 w 2318640"/>
                  <a:gd name="connsiteY2" fmla="*/ 0 h 1088411"/>
                  <a:gd name="connsiteX3" fmla="*/ 1197897 w 2318640"/>
                  <a:gd name="connsiteY3" fmla="*/ 357 h 1088411"/>
                  <a:gd name="connsiteX4" fmla="*/ 1197897 w 2318640"/>
                  <a:gd name="connsiteY4" fmla="*/ 614 h 1088411"/>
                  <a:gd name="connsiteX5" fmla="*/ 1460537 w 2318640"/>
                  <a:gd name="connsiteY5" fmla="*/ 3260 h 1088411"/>
                  <a:gd name="connsiteX6" fmla="*/ 1812913 w 2318640"/>
                  <a:gd name="connsiteY6" fmla="*/ 31875 h 1088411"/>
                  <a:gd name="connsiteX7" fmla="*/ 2061087 w 2318640"/>
                  <a:gd name="connsiteY7" fmla="*/ 277475 h 1088411"/>
                  <a:gd name="connsiteX8" fmla="*/ 2318640 w 2318640"/>
                  <a:gd name="connsiteY8" fmla="*/ 1088411 h 1088411"/>
                  <a:gd name="connsiteX9" fmla="*/ 2043057 w 2318640"/>
                  <a:gd name="connsiteY9" fmla="*/ 1053860 h 1088411"/>
                  <a:gd name="connsiteX10" fmla="*/ 1197897 w 2318640"/>
                  <a:gd name="connsiteY10" fmla="*/ 1053860 h 1088411"/>
                  <a:gd name="connsiteX11" fmla="*/ 1120743 w 2318640"/>
                  <a:gd name="connsiteY11" fmla="*/ 1053860 h 1088411"/>
                  <a:gd name="connsiteX12" fmla="*/ 275583 w 2318640"/>
                  <a:gd name="connsiteY12" fmla="*/ 1053860 h 1088411"/>
                  <a:gd name="connsiteX13" fmla="*/ 0 w 2318640"/>
                  <a:gd name="connsiteY13" fmla="*/ 1088411 h 1088411"/>
                  <a:gd name="connsiteX14" fmla="*/ 257553 w 2318640"/>
                  <a:gd name="connsiteY14" fmla="*/ 277475 h 1088411"/>
                  <a:gd name="connsiteX15" fmla="*/ 505727 w 2318640"/>
                  <a:gd name="connsiteY15" fmla="*/ 31875 h 1088411"/>
                  <a:gd name="connsiteX16" fmla="*/ 858103 w 2318640"/>
                  <a:gd name="connsiteY16" fmla="*/ 3260 h 1088411"/>
                  <a:gd name="connsiteX17" fmla="*/ 1120743 w 2318640"/>
                  <a:gd name="connsiteY17" fmla="*/ 614 h 1088411"/>
                  <a:gd name="connsiteX0" fmla="*/ 1120743 w 2318640"/>
                  <a:gd name="connsiteY0" fmla="*/ 614 h 1088411"/>
                  <a:gd name="connsiteX1" fmla="*/ 1159320 w 2318640"/>
                  <a:gd name="connsiteY1" fmla="*/ 226 h 1088411"/>
                  <a:gd name="connsiteX2" fmla="*/ 1181742 w 2318640"/>
                  <a:gd name="connsiteY2" fmla="*/ 0 h 1088411"/>
                  <a:gd name="connsiteX3" fmla="*/ 1197897 w 2318640"/>
                  <a:gd name="connsiteY3" fmla="*/ 357 h 1088411"/>
                  <a:gd name="connsiteX4" fmla="*/ 1460537 w 2318640"/>
                  <a:gd name="connsiteY4" fmla="*/ 3260 h 1088411"/>
                  <a:gd name="connsiteX5" fmla="*/ 1812913 w 2318640"/>
                  <a:gd name="connsiteY5" fmla="*/ 31875 h 1088411"/>
                  <a:gd name="connsiteX6" fmla="*/ 2061087 w 2318640"/>
                  <a:gd name="connsiteY6" fmla="*/ 277475 h 1088411"/>
                  <a:gd name="connsiteX7" fmla="*/ 2318640 w 2318640"/>
                  <a:gd name="connsiteY7" fmla="*/ 1088411 h 1088411"/>
                  <a:gd name="connsiteX8" fmla="*/ 2043057 w 2318640"/>
                  <a:gd name="connsiteY8" fmla="*/ 1053860 h 1088411"/>
                  <a:gd name="connsiteX9" fmla="*/ 1197897 w 2318640"/>
                  <a:gd name="connsiteY9" fmla="*/ 1053860 h 1088411"/>
                  <a:gd name="connsiteX10" fmla="*/ 1120743 w 2318640"/>
                  <a:gd name="connsiteY10" fmla="*/ 1053860 h 1088411"/>
                  <a:gd name="connsiteX11" fmla="*/ 275583 w 2318640"/>
                  <a:gd name="connsiteY11" fmla="*/ 1053860 h 1088411"/>
                  <a:gd name="connsiteX12" fmla="*/ 0 w 2318640"/>
                  <a:gd name="connsiteY12" fmla="*/ 1088411 h 1088411"/>
                  <a:gd name="connsiteX13" fmla="*/ 257553 w 2318640"/>
                  <a:gd name="connsiteY13" fmla="*/ 277475 h 1088411"/>
                  <a:gd name="connsiteX14" fmla="*/ 505727 w 2318640"/>
                  <a:gd name="connsiteY14" fmla="*/ 31875 h 1088411"/>
                  <a:gd name="connsiteX15" fmla="*/ 858103 w 2318640"/>
                  <a:gd name="connsiteY15" fmla="*/ 3260 h 1088411"/>
                  <a:gd name="connsiteX16" fmla="*/ 1120743 w 2318640"/>
                  <a:gd name="connsiteY16" fmla="*/ 614 h 1088411"/>
                  <a:gd name="connsiteX0" fmla="*/ 1120743 w 2318640"/>
                  <a:gd name="connsiteY0" fmla="*/ 614 h 1088411"/>
                  <a:gd name="connsiteX1" fmla="*/ 1159320 w 2318640"/>
                  <a:gd name="connsiteY1" fmla="*/ 226 h 1088411"/>
                  <a:gd name="connsiteX2" fmla="*/ 1181742 w 2318640"/>
                  <a:gd name="connsiteY2" fmla="*/ 0 h 1088411"/>
                  <a:gd name="connsiteX3" fmla="*/ 1460537 w 2318640"/>
                  <a:gd name="connsiteY3" fmla="*/ 3260 h 1088411"/>
                  <a:gd name="connsiteX4" fmla="*/ 1812913 w 2318640"/>
                  <a:gd name="connsiteY4" fmla="*/ 31875 h 1088411"/>
                  <a:gd name="connsiteX5" fmla="*/ 2061087 w 2318640"/>
                  <a:gd name="connsiteY5" fmla="*/ 277475 h 1088411"/>
                  <a:gd name="connsiteX6" fmla="*/ 2318640 w 2318640"/>
                  <a:gd name="connsiteY6" fmla="*/ 1088411 h 1088411"/>
                  <a:gd name="connsiteX7" fmla="*/ 2043057 w 2318640"/>
                  <a:gd name="connsiteY7" fmla="*/ 1053860 h 1088411"/>
                  <a:gd name="connsiteX8" fmla="*/ 1197897 w 2318640"/>
                  <a:gd name="connsiteY8" fmla="*/ 1053860 h 1088411"/>
                  <a:gd name="connsiteX9" fmla="*/ 1120743 w 2318640"/>
                  <a:gd name="connsiteY9" fmla="*/ 1053860 h 1088411"/>
                  <a:gd name="connsiteX10" fmla="*/ 275583 w 2318640"/>
                  <a:gd name="connsiteY10" fmla="*/ 1053860 h 1088411"/>
                  <a:gd name="connsiteX11" fmla="*/ 0 w 2318640"/>
                  <a:gd name="connsiteY11" fmla="*/ 1088411 h 1088411"/>
                  <a:gd name="connsiteX12" fmla="*/ 257553 w 2318640"/>
                  <a:gd name="connsiteY12" fmla="*/ 277475 h 1088411"/>
                  <a:gd name="connsiteX13" fmla="*/ 505727 w 2318640"/>
                  <a:gd name="connsiteY13" fmla="*/ 31875 h 1088411"/>
                  <a:gd name="connsiteX14" fmla="*/ 858103 w 2318640"/>
                  <a:gd name="connsiteY14" fmla="*/ 3260 h 1088411"/>
                  <a:gd name="connsiteX15" fmla="*/ 1120743 w 2318640"/>
                  <a:gd name="connsiteY15" fmla="*/ 614 h 1088411"/>
                  <a:gd name="connsiteX0" fmla="*/ 1120743 w 2318640"/>
                  <a:gd name="connsiteY0" fmla="*/ 388 h 1088185"/>
                  <a:gd name="connsiteX1" fmla="*/ 1159320 w 2318640"/>
                  <a:gd name="connsiteY1" fmla="*/ 0 h 1088185"/>
                  <a:gd name="connsiteX2" fmla="*/ 1460537 w 2318640"/>
                  <a:gd name="connsiteY2" fmla="*/ 3034 h 1088185"/>
                  <a:gd name="connsiteX3" fmla="*/ 1812913 w 2318640"/>
                  <a:gd name="connsiteY3" fmla="*/ 31649 h 1088185"/>
                  <a:gd name="connsiteX4" fmla="*/ 2061087 w 2318640"/>
                  <a:gd name="connsiteY4" fmla="*/ 277249 h 1088185"/>
                  <a:gd name="connsiteX5" fmla="*/ 2318640 w 2318640"/>
                  <a:gd name="connsiteY5" fmla="*/ 1088185 h 1088185"/>
                  <a:gd name="connsiteX6" fmla="*/ 2043057 w 2318640"/>
                  <a:gd name="connsiteY6" fmla="*/ 1053634 h 1088185"/>
                  <a:gd name="connsiteX7" fmla="*/ 1197897 w 2318640"/>
                  <a:gd name="connsiteY7" fmla="*/ 1053634 h 1088185"/>
                  <a:gd name="connsiteX8" fmla="*/ 1120743 w 2318640"/>
                  <a:gd name="connsiteY8" fmla="*/ 1053634 h 1088185"/>
                  <a:gd name="connsiteX9" fmla="*/ 275583 w 2318640"/>
                  <a:gd name="connsiteY9" fmla="*/ 1053634 h 1088185"/>
                  <a:gd name="connsiteX10" fmla="*/ 0 w 2318640"/>
                  <a:gd name="connsiteY10" fmla="*/ 1088185 h 1088185"/>
                  <a:gd name="connsiteX11" fmla="*/ 257553 w 2318640"/>
                  <a:gd name="connsiteY11" fmla="*/ 277249 h 1088185"/>
                  <a:gd name="connsiteX12" fmla="*/ 505727 w 2318640"/>
                  <a:gd name="connsiteY12" fmla="*/ 31649 h 1088185"/>
                  <a:gd name="connsiteX13" fmla="*/ 858103 w 2318640"/>
                  <a:gd name="connsiteY13" fmla="*/ 3034 h 1088185"/>
                  <a:gd name="connsiteX14" fmla="*/ 1120743 w 2318640"/>
                  <a:gd name="connsiteY14" fmla="*/ 388 h 1088185"/>
                  <a:gd name="connsiteX0" fmla="*/ 858103 w 2318640"/>
                  <a:gd name="connsiteY0" fmla="*/ 3034 h 1088185"/>
                  <a:gd name="connsiteX1" fmla="*/ 1159320 w 2318640"/>
                  <a:gd name="connsiteY1" fmla="*/ 0 h 1088185"/>
                  <a:gd name="connsiteX2" fmla="*/ 1460537 w 2318640"/>
                  <a:gd name="connsiteY2" fmla="*/ 3034 h 1088185"/>
                  <a:gd name="connsiteX3" fmla="*/ 1812913 w 2318640"/>
                  <a:gd name="connsiteY3" fmla="*/ 31649 h 1088185"/>
                  <a:gd name="connsiteX4" fmla="*/ 2061087 w 2318640"/>
                  <a:gd name="connsiteY4" fmla="*/ 277249 h 1088185"/>
                  <a:gd name="connsiteX5" fmla="*/ 2318640 w 2318640"/>
                  <a:gd name="connsiteY5" fmla="*/ 1088185 h 1088185"/>
                  <a:gd name="connsiteX6" fmla="*/ 2043057 w 2318640"/>
                  <a:gd name="connsiteY6" fmla="*/ 1053634 h 1088185"/>
                  <a:gd name="connsiteX7" fmla="*/ 1197897 w 2318640"/>
                  <a:gd name="connsiteY7" fmla="*/ 1053634 h 1088185"/>
                  <a:gd name="connsiteX8" fmla="*/ 1120743 w 2318640"/>
                  <a:gd name="connsiteY8" fmla="*/ 1053634 h 1088185"/>
                  <a:gd name="connsiteX9" fmla="*/ 275583 w 2318640"/>
                  <a:gd name="connsiteY9" fmla="*/ 1053634 h 1088185"/>
                  <a:gd name="connsiteX10" fmla="*/ 0 w 2318640"/>
                  <a:gd name="connsiteY10" fmla="*/ 1088185 h 1088185"/>
                  <a:gd name="connsiteX11" fmla="*/ 257553 w 2318640"/>
                  <a:gd name="connsiteY11" fmla="*/ 277249 h 1088185"/>
                  <a:gd name="connsiteX12" fmla="*/ 505727 w 2318640"/>
                  <a:gd name="connsiteY12" fmla="*/ 31649 h 1088185"/>
                  <a:gd name="connsiteX13" fmla="*/ 858103 w 2318640"/>
                  <a:gd name="connsiteY13" fmla="*/ 3034 h 1088185"/>
                  <a:gd name="connsiteX0" fmla="*/ 858103 w 2318640"/>
                  <a:gd name="connsiteY0" fmla="*/ 3034 h 1088185"/>
                  <a:gd name="connsiteX1" fmla="*/ 1159320 w 2318640"/>
                  <a:gd name="connsiteY1" fmla="*/ 0 h 1088185"/>
                  <a:gd name="connsiteX2" fmla="*/ 1460537 w 2318640"/>
                  <a:gd name="connsiteY2" fmla="*/ 3034 h 1088185"/>
                  <a:gd name="connsiteX3" fmla="*/ 1812913 w 2318640"/>
                  <a:gd name="connsiteY3" fmla="*/ 31649 h 1088185"/>
                  <a:gd name="connsiteX4" fmla="*/ 2061087 w 2318640"/>
                  <a:gd name="connsiteY4" fmla="*/ 277249 h 1088185"/>
                  <a:gd name="connsiteX5" fmla="*/ 2318640 w 2318640"/>
                  <a:gd name="connsiteY5" fmla="*/ 1088185 h 1088185"/>
                  <a:gd name="connsiteX6" fmla="*/ 2043057 w 2318640"/>
                  <a:gd name="connsiteY6" fmla="*/ 1053634 h 1088185"/>
                  <a:gd name="connsiteX7" fmla="*/ 1197897 w 2318640"/>
                  <a:gd name="connsiteY7" fmla="*/ 1053634 h 1088185"/>
                  <a:gd name="connsiteX8" fmla="*/ 1120743 w 2318640"/>
                  <a:gd name="connsiteY8" fmla="*/ 1053634 h 1088185"/>
                  <a:gd name="connsiteX9" fmla="*/ 275583 w 2318640"/>
                  <a:gd name="connsiteY9" fmla="*/ 1053634 h 1088185"/>
                  <a:gd name="connsiteX10" fmla="*/ 0 w 2318640"/>
                  <a:gd name="connsiteY10" fmla="*/ 1088185 h 1088185"/>
                  <a:gd name="connsiteX11" fmla="*/ 257553 w 2318640"/>
                  <a:gd name="connsiteY11" fmla="*/ 277249 h 1088185"/>
                  <a:gd name="connsiteX12" fmla="*/ 505727 w 2318640"/>
                  <a:gd name="connsiteY12" fmla="*/ 31649 h 1088185"/>
                  <a:gd name="connsiteX13" fmla="*/ 858103 w 2318640"/>
                  <a:gd name="connsiteY13" fmla="*/ 3034 h 1088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18640" h="1088185">
                    <a:moveTo>
                      <a:pt x="858103" y="3034"/>
                    </a:moveTo>
                    <a:lnTo>
                      <a:pt x="1159320" y="0"/>
                    </a:lnTo>
                    <a:lnTo>
                      <a:pt x="1460537" y="3034"/>
                    </a:lnTo>
                    <a:cubicBezTo>
                      <a:pt x="1572280" y="7501"/>
                      <a:pt x="1688813" y="16195"/>
                      <a:pt x="1812913" y="31649"/>
                    </a:cubicBezTo>
                    <a:cubicBezTo>
                      <a:pt x="2006913" y="54831"/>
                      <a:pt x="2061087" y="137340"/>
                      <a:pt x="2061087" y="277249"/>
                    </a:cubicBezTo>
                    <a:cubicBezTo>
                      <a:pt x="2073966" y="780742"/>
                      <a:pt x="2179548" y="875755"/>
                      <a:pt x="2318640" y="1088185"/>
                    </a:cubicBezTo>
                    <a:cubicBezTo>
                      <a:pt x="2226779" y="1076668"/>
                      <a:pt x="2140070" y="1054848"/>
                      <a:pt x="2043057" y="1053634"/>
                    </a:cubicBezTo>
                    <a:lnTo>
                      <a:pt x="1197897" y="1053634"/>
                    </a:lnTo>
                    <a:lnTo>
                      <a:pt x="1120743" y="1053634"/>
                    </a:lnTo>
                    <a:lnTo>
                      <a:pt x="275583" y="1053634"/>
                    </a:lnTo>
                    <a:cubicBezTo>
                      <a:pt x="178570" y="1054848"/>
                      <a:pt x="91861" y="1076668"/>
                      <a:pt x="0" y="1088185"/>
                    </a:cubicBezTo>
                    <a:cubicBezTo>
                      <a:pt x="139092" y="875755"/>
                      <a:pt x="244674" y="780742"/>
                      <a:pt x="257553" y="277249"/>
                    </a:cubicBezTo>
                    <a:cubicBezTo>
                      <a:pt x="257553" y="137340"/>
                      <a:pt x="311727" y="54831"/>
                      <a:pt x="505727" y="31649"/>
                    </a:cubicBezTo>
                    <a:cubicBezTo>
                      <a:pt x="629827" y="16195"/>
                      <a:pt x="746360" y="7501"/>
                      <a:pt x="858103" y="3034"/>
                    </a:cubicBez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9">
                <a:extLst>
                  <a:ext uri="{FF2B5EF4-FFF2-40B4-BE49-F238E27FC236}">
                    <a16:creationId xmlns:a16="http://schemas.microsoft.com/office/drawing/2014/main" id="{C5DF2C92-D9A9-4AA6-8E9C-A5358BC7B19B}"/>
                  </a:ext>
                </a:extLst>
              </p:cNvPr>
              <p:cNvSpPr/>
              <p:nvPr/>
            </p:nvSpPr>
            <p:spPr>
              <a:xfrm rot="10800000">
                <a:off x="8801171" y="5162327"/>
                <a:ext cx="2318640" cy="1088185"/>
              </a:xfrm>
              <a:custGeom>
                <a:avLst/>
                <a:gdLst>
                  <a:gd name="connsiteX0" fmla="*/ 1136898 w 2318640"/>
                  <a:gd name="connsiteY0" fmla="*/ 0 h 1088411"/>
                  <a:gd name="connsiteX1" fmla="*/ 1159320 w 2318640"/>
                  <a:gd name="connsiteY1" fmla="*/ 226 h 1088411"/>
                  <a:gd name="connsiteX2" fmla="*/ 1181742 w 2318640"/>
                  <a:gd name="connsiteY2" fmla="*/ 0 h 1088411"/>
                  <a:gd name="connsiteX3" fmla="*/ 1197897 w 2318640"/>
                  <a:gd name="connsiteY3" fmla="*/ 357 h 1088411"/>
                  <a:gd name="connsiteX4" fmla="*/ 1197897 w 2318640"/>
                  <a:gd name="connsiteY4" fmla="*/ 614 h 1088411"/>
                  <a:gd name="connsiteX5" fmla="*/ 1460537 w 2318640"/>
                  <a:gd name="connsiteY5" fmla="*/ 3260 h 1088411"/>
                  <a:gd name="connsiteX6" fmla="*/ 1812913 w 2318640"/>
                  <a:gd name="connsiteY6" fmla="*/ 31875 h 1088411"/>
                  <a:gd name="connsiteX7" fmla="*/ 2061087 w 2318640"/>
                  <a:gd name="connsiteY7" fmla="*/ 277475 h 1088411"/>
                  <a:gd name="connsiteX8" fmla="*/ 2318640 w 2318640"/>
                  <a:gd name="connsiteY8" fmla="*/ 1088411 h 1088411"/>
                  <a:gd name="connsiteX9" fmla="*/ 2043057 w 2318640"/>
                  <a:gd name="connsiteY9" fmla="*/ 1053860 h 1088411"/>
                  <a:gd name="connsiteX10" fmla="*/ 1197897 w 2318640"/>
                  <a:gd name="connsiteY10" fmla="*/ 1053860 h 1088411"/>
                  <a:gd name="connsiteX11" fmla="*/ 1120743 w 2318640"/>
                  <a:gd name="connsiteY11" fmla="*/ 1053860 h 1088411"/>
                  <a:gd name="connsiteX12" fmla="*/ 275583 w 2318640"/>
                  <a:gd name="connsiteY12" fmla="*/ 1053860 h 1088411"/>
                  <a:gd name="connsiteX13" fmla="*/ 0 w 2318640"/>
                  <a:gd name="connsiteY13" fmla="*/ 1088411 h 1088411"/>
                  <a:gd name="connsiteX14" fmla="*/ 257553 w 2318640"/>
                  <a:gd name="connsiteY14" fmla="*/ 277475 h 1088411"/>
                  <a:gd name="connsiteX15" fmla="*/ 505727 w 2318640"/>
                  <a:gd name="connsiteY15" fmla="*/ 31875 h 1088411"/>
                  <a:gd name="connsiteX16" fmla="*/ 858103 w 2318640"/>
                  <a:gd name="connsiteY16" fmla="*/ 3260 h 1088411"/>
                  <a:gd name="connsiteX17" fmla="*/ 1120743 w 2318640"/>
                  <a:gd name="connsiteY17" fmla="*/ 614 h 1088411"/>
                  <a:gd name="connsiteX18" fmla="*/ 1120743 w 2318640"/>
                  <a:gd name="connsiteY18" fmla="*/ 357 h 1088411"/>
                  <a:gd name="connsiteX0" fmla="*/ 1120743 w 2318640"/>
                  <a:gd name="connsiteY0" fmla="*/ 357 h 1088411"/>
                  <a:gd name="connsiteX1" fmla="*/ 1159320 w 2318640"/>
                  <a:gd name="connsiteY1" fmla="*/ 226 h 1088411"/>
                  <a:gd name="connsiteX2" fmla="*/ 1181742 w 2318640"/>
                  <a:gd name="connsiteY2" fmla="*/ 0 h 1088411"/>
                  <a:gd name="connsiteX3" fmla="*/ 1197897 w 2318640"/>
                  <a:gd name="connsiteY3" fmla="*/ 357 h 1088411"/>
                  <a:gd name="connsiteX4" fmla="*/ 1197897 w 2318640"/>
                  <a:gd name="connsiteY4" fmla="*/ 614 h 1088411"/>
                  <a:gd name="connsiteX5" fmla="*/ 1460537 w 2318640"/>
                  <a:gd name="connsiteY5" fmla="*/ 3260 h 1088411"/>
                  <a:gd name="connsiteX6" fmla="*/ 1812913 w 2318640"/>
                  <a:gd name="connsiteY6" fmla="*/ 31875 h 1088411"/>
                  <a:gd name="connsiteX7" fmla="*/ 2061087 w 2318640"/>
                  <a:gd name="connsiteY7" fmla="*/ 277475 h 1088411"/>
                  <a:gd name="connsiteX8" fmla="*/ 2318640 w 2318640"/>
                  <a:gd name="connsiteY8" fmla="*/ 1088411 h 1088411"/>
                  <a:gd name="connsiteX9" fmla="*/ 2043057 w 2318640"/>
                  <a:gd name="connsiteY9" fmla="*/ 1053860 h 1088411"/>
                  <a:gd name="connsiteX10" fmla="*/ 1197897 w 2318640"/>
                  <a:gd name="connsiteY10" fmla="*/ 1053860 h 1088411"/>
                  <a:gd name="connsiteX11" fmla="*/ 1120743 w 2318640"/>
                  <a:gd name="connsiteY11" fmla="*/ 1053860 h 1088411"/>
                  <a:gd name="connsiteX12" fmla="*/ 275583 w 2318640"/>
                  <a:gd name="connsiteY12" fmla="*/ 1053860 h 1088411"/>
                  <a:gd name="connsiteX13" fmla="*/ 0 w 2318640"/>
                  <a:gd name="connsiteY13" fmla="*/ 1088411 h 1088411"/>
                  <a:gd name="connsiteX14" fmla="*/ 257553 w 2318640"/>
                  <a:gd name="connsiteY14" fmla="*/ 277475 h 1088411"/>
                  <a:gd name="connsiteX15" fmla="*/ 505727 w 2318640"/>
                  <a:gd name="connsiteY15" fmla="*/ 31875 h 1088411"/>
                  <a:gd name="connsiteX16" fmla="*/ 858103 w 2318640"/>
                  <a:gd name="connsiteY16" fmla="*/ 3260 h 1088411"/>
                  <a:gd name="connsiteX17" fmla="*/ 1120743 w 2318640"/>
                  <a:gd name="connsiteY17" fmla="*/ 614 h 1088411"/>
                  <a:gd name="connsiteX18" fmla="*/ 1120743 w 2318640"/>
                  <a:gd name="connsiteY18" fmla="*/ 357 h 1088411"/>
                  <a:gd name="connsiteX0" fmla="*/ 1120743 w 2318640"/>
                  <a:gd name="connsiteY0" fmla="*/ 614 h 1088411"/>
                  <a:gd name="connsiteX1" fmla="*/ 1159320 w 2318640"/>
                  <a:gd name="connsiteY1" fmla="*/ 226 h 1088411"/>
                  <a:gd name="connsiteX2" fmla="*/ 1181742 w 2318640"/>
                  <a:gd name="connsiteY2" fmla="*/ 0 h 1088411"/>
                  <a:gd name="connsiteX3" fmla="*/ 1197897 w 2318640"/>
                  <a:gd name="connsiteY3" fmla="*/ 357 h 1088411"/>
                  <a:gd name="connsiteX4" fmla="*/ 1197897 w 2318640"/>
                  <a:gd name="connsiteY4" fmla="*/ 614 h 1088411"/>
                  <a:gd name="connsiteX5" fmla="*/ 1460537 w 2318640"/>
                  <a:gd name="connsiteY5" fmla="*/ 3260 h 1088411"/>
                  <a:gd name="connsiteX6" fmla="*/ 1812913 w 2318640"/>
                  <a:gd name="connsiteY6" fmla="*/ 31875 h 1088411"/>
                  <a:gd name="connsiteX7" fmla="*/ 2061087 w 2318640"/>
                  <a:gd name="connsiteY7" fmla="*/ 277475 h 1088411"/>
                  <a:gd name="connsiteX8" fmla="*/ 2318640 w 2318640"/>
                  <a:gd name="connsiteY8" fmla="*/ 1088411 h 1088411"/>
                  <a:gd name="connsiteX9" fmla="*/ 2043057 w 2318640"/>
                  <a:gd name="connsiteY9" fmla="*/ 1053860 h 1088411"/>
                  <a:gd name="connsiteX10" fmla="*/ 1197897 w 2318640"/>
                  <a:gd name="connsiteY10" fmla="*/ 1053860 h 1088411"/>
                  <a:gd name="connsiteX11" fmla="*/ 1120743 w 2318640"/>
                  <a:gd name="connsiteY11" fmla="*/ 1053860 h 1088411"/>
                  <a:gd name="connsiteX12" fmla="*/ 275583 w 2318640"/>
                  <a:gd name="connsiteY12" fmla="*/ 1053860 h 1088411"/>
                  <a:gd name="connsiteX13" fmla="*/ 0 w 2318640"/>
                  <a:gd name="connsiteY13" fmla="*/ 1088411 h 1088411"/>
                  <a:gd name="connsiteX14" fmla="*/ 257553 w 2318640"/>
                  <a:gd name="connsiteY14" fmla="*/ 277475 h 1088411"/>
                  <a:gd name="connsiteX15" fmla="*/ 505727 w 2318640"/>
                  <a:gd name="connsiteY15" fmla="*/ 31875 h 1088411"/>
                  <a:gd name="connsiteX16" fmla="*/ 858103 w 2318640"/>
                  <a:gd name="connsiteY16" fmla="*/ 3260 h 1088411"/>
                  <a:gd name="connsiteX17" fmla="*/ 1120743 w 2318640"/>
                  <a:gd name="connsiteY17" fmla="*/ 614 h 1088411"/>
                  <a:gd name="connsiteX0" fmla="*/ 1120743 w 2318640"/>
                  <a:gd name="connsiteY0" fmla="*/ 614 h 1088411"/>
                  <a:gd name="connsiteX1" fmla="*/ 1159320 w 2318640"/>
                  <a:gd name="connsiteY1" fmla="*/ 226 h 1088411"/>
                  <a:gd name="connsiteX2" fmla="*/ 1181742 w 2318640"/>
                  <a:gd name="connsiteY2" fmla="*/ 0 h 1088411"/>
                  <a:gd name="connsiteX3" fmla="*/ 1197897 w 2318640"/>
                  <a:gd name="connsiteY3" fmla="*/ 357 h 1088411"/>
                  <a:gd name="connsiteX4" fmla="*/ 1460537 w 2318640"/>
                  <a:gd name="connsiteY4" fmla="*/ 3260 h 1088411"/>
                  <a:gd name="connsiteX5" fmla="*/ 1812913 w 2318640"/>
                  <a:gd name="connsiteY5" fmla="*/ 31875 h 1088411"/>
                  <a:gd name="connsiteX6" fmla="*/ 2061087 w 2318640"/>
                  <a:gd name="connsiteY6" fmla="*/ 277475 h 1088411"/>
                  <a:gd name="connsiteX7" fmla="*/ 2318640 w 2318640"/>
                  <a:gd name="connsiteY7" fmla="*/ 1088411 h 1088411"/>
                  <a:gd name="connsiteX8" fmla="*/ 2043057 w 2318640"/>
                  <a:gd name="connsiteY8" fmla="*/ 1053860 h 1088411"/>
                  <a:gd name="connsiteX9" fmla="*/ 1197897 w 2318640"/>
                  <a:gd name="connsiteY9" fmla="*/ 1053860 h 1088411"/>
                  <a:gd name="connsiteX10" fmla="*/ 1120743 w 2318640"/>
                  <a:gd name="connsiteY10" fmla="*/ 1053860 h 1088411"/>
                  <a:gd name="connsiteX11" fmla="*/ 275583 w 2318640"/>
                  <a:gd name="connsiteY11" fmla="*/ 1053860 h 1088411"/>
                  <a:gd name="connsiteX12" fmla="*/ 0 w 2318640"/>
                  <a:gd name="connsiteY12" fmla="*/ 1088411 h 1088411"/>
                  <a:gd name="connsiteX13" fmla="*/ 257553 w 2318640"/>
                  <a:gd name="connsiteY13" fmla="*/ 277475 h 1088411"/>
                  <a:gd name="connsiteX14" fmla="*/ 505727 w 2318640"/>
                  <a:gd name="connsiteY14" fmla="*/ 31875 h 1088411"/>
                  <a:gd name="connsiteX15" fmla="*/ 858103 w 2318640"/>
                  <a:gd name="connsiteY15" fmla="*/ 3260 h 1088411"/>
                  <a:gd name="connsiteX16" fmla="*/ 1120743 w 2318640"/>
                  <a:gd name="connsiteY16" fmla="*/ 614 h 1088411"/>
                  <a:gd name="connsiteX0" fmla="*/ 1120743 w 2318640"/>
                  <a:gd name="connsiteY0" fmla="*/ 614 h 1088411"/>
                  <a:gd name="connsiteX1" fmla="*/ 1159320 w 2318640"/>
                  <a:gd name="connsiteY1" fmla="*/ 226 h 1088411"/>
                  <a:gd name="connsiteX2" fmla="*/ 1181742 w 2318640"/>
                  <a:gd name="connsiteY2" fmla="*/ 0 h 1088411"/>
                  <a:gd name="connsiteX3" fmla="*/ 1460537 w 2318640"/>
                  <a:gd name="connsiteY3" fmla="*/ 3260 h 1088411"/>
                  <a:gd name="connsiteX4" fmla="*/ 1812913 w 2318640"/>
                  <a:gd name="connsiteY4" fmla="*/ 31875 h 1088411"/>
                  <a:gd name="connsiteX5" fmla="*/ 2061087 w 2318640"/>
                  <a:gd name="connsiteY5" fmla="*/ 277475 h 1088411"/>
                  <a:gd name="connsiteX6" fmla="*/ 2318640 w 2318640"/>
                  <a:gd name="connsiteY6" fmla="*/ 1088411 h 1088411"/>
                  <a:gd name="connsiteX7" fmla="*/ 2043057 w 2318640"/>
                  <a:gd name="connsiteY7" fmla="*/ 1053860 h 1088411"/>
                  <a:gd name="connsiteX8" fmla="*/ 1197897 w 2318640"/>
                  <a:gd name="connsiteY8" fmla="*/ 1053860 h 1088411"/>
                  <a:gd name="connsiteX9" fmla="*/ 1120743 w 2318640"/>
                  <a:gd name="connsiteY9" fmla="*/ 1053860 h 1088411"/>
                  <a:gd name="connsiteX10" fmla="*/ 275583 w 2318640"/>
                  <a:gd name="connsiteY10" fmla="*/ 1053860 h 1088411"/>
                  <a:gd name="connsiteX11" fmla="*/ 0 w 2318640"/>
                  <a:gd name="connsiteY11" fmla="*/ 1088411 h 1088411"/>
                  <a:gd name="connsiteX12" fmla="*/ 257553 w 2318640"/>
                  <a:gd name="connsiteY12" fmla="*/ 277475 h 1088411"/>
                  <a:gd name="connsiteX13" fmla="*/ 505727 w 2318640"/>
                  <a:gd name="connsiteY13" fmla="*/ 31875 h 1088411"/>
                  <a:gd name="connsiteX14" fmla="*/ 858103 w 2318640"/>
                  <a:gd name="connsiteY14" fmla="*/ 3260 h 1088411"/>
                  <a:gd name="connsiteX15" fmla="*/ 1120743 w 2318640"/>
                  <a:gd name="connsiteY15" fmla="*/ 614 h 1088411"/>
                  <a:gd name="connsiteX0" fmla="*/ 1120743 w 2318640"/>
                  <a:gd name="connsiteY0" fmla="*/ 388 h 1088185"/>
                  <a:gd name="connsiteX1" fmla="*/ 1159320 w 2318640"/>
                  <a:gd name="connsiteY1" fmla="*/ 0 h 1088185"/>
                  <a:gd name="connsiteX2" fmla="*/ 1460537 w 2318640"/>
                  <a:gd name="connsiteY2" fmla="*/ 3034 h 1088185"/>
                  <a:gd name="connsiteX3" fmla="*/ 1812913 w 2318640"/>
                  <a:gd name="connsiteY3" fmla="*/ 31649 h 1088185"/>
                  <a:gd name="connsiteX4" fmla="*/ 2061087 w 2318640"/>
                  <a:gd name="connsiteY4" fmla="*/ 277249 h 1088185"/>
                  <a:gd name="connsiteX5" fmla="*/ 2318640 w 2318640"/>
                  <a:gd name="connsiteY5" fmla="*/ 1088185 h 1088185"/>
                  <a:gd name="connsiteX6" fmla="*/ 2043057 w 2318640"/>
                  <a:gd name="connsiteY6" fmla="*/ 1053634 h 1088185"/>
                  <a:gd name="connsiteX7" fmla="*/ 1197897 w 2318640"/>
                  <a:gd name="connsiteY7" fmla="*/ 1053634 h 1088185"/>
                  <a:gd name="connsiteX8" fmla="*/ 1120743 w 2318640"/>
                  <a:gd name="connsiteY8" fmla="*/ 1053634 h 1088185"/>
                  <a:gd name="connsiteX9" fmla="*/ 275583 w 2318640"/>
                  <a:gd name="connsiteY9" fmla="*/ 1053634 h 1088185"/>
                  <a:gd name="connsiteX10" fmla="*/ 0 w 2318640"/>
                  <a:gd name="connsiteY10" fmla="*/ 1088185 h 1088185"/>
                  <a:gd name="connsiteX11" fmla="*/ 257553 w 2318640"/>
                  <a:gd name="connsiteY11" fmla="*/ 277249 h 1088185"/>
                  <a:gd name="connsiteX12" fmla="*/ 505727 w 2318640"/>
                  <a:gd name="connsiteY12" fmla="*/ 31649 h 1088185"/>
                  <a:gd name="connsiteX13" fmla="*/ 858103 w 2318640"/>
                  <a:gd name="connsiteY13" fmla="*/ 3034 h 1088185"/>
                  <a:gd name="connsiteX14" fmla="*/ 1120743 w 2318640"/>
                  <a:gd name="connsiteY14" fmla="*/ 388 h 1088185"/>
                  <a:gd name="connsiteX0" fmla="*/ 858103 w 2318640"/>
                  <a:gd name="connsiteY0" fmla="*/ 3034 h 1088185"/>
                  <a:gd name="connsiteX1" fmla="*/ 1159320 w 2318640"/>
                  <a:gd name="connsiteY1" fmla="*/ 0 h 1088185"/>
                  <a:gd name="connsiteX2" fmla="*/ 1460537 w 2318640"/>
                  <a:gd name="connsiteY2" fmla="*/ 3034 h 1088185"/>
                  <a:gd name="connsiteX3" fmla="*/ 1812913 w 2318640"/>
                  <a:gd name="connsiteY3" fmla="*/ 31649 h 1088185"/>
                  <a:gd name="connsiteX4" fmla="*/ 2061087 w 2318640"/>
                  <a:gd name="connsiteY4" fmla="*/ 277249 h 1088185"/>
                  <a:gd name="connsiteX5" fmla="*/ 2318640 w 2318640"/>
                  <a:gd name="connsiteY5" fmla="*/ 1088185 h 1088185"/>
                  <a:gd name="connsiteX6" fmla="*/ 2043057 w 2318640"/>
                  <a:gd name="connsiteY6" fmla="*/ 1053634 h 1088185"/>
                  <a:gd name="connsiteX7" fmla="*/ 1197897 w 2318640"/>
                  <a:gd name="connsiteY7" fmla="*/ 1053634 h 1088185"/>
                  <a:gd name="connsiteX8" fmla="*/ 1120743 w 2318640"/>
                  <a:gd name="connsiteY8" fmla="*/ 1053634 h 1088185"/>
                  <a:gd name="connsiteX9" fmla="*/ 275583 w 2318640"/>
                  <a:gd name="connsiteY9" fmla="*/ 1053634 h 1088185"/>
                  <a:gd name="connsiteX10" fmla="*/ 0 w 2318640"/>
                  <a:gd name="connsiteY10" fmla="*/ 1088185 h 1088185"/>
                  <a:gd name="connsiteX11" fmla="*/ 257553 w 2318640"/>
                  <a:gd name="connsiteY11" fmla="*/ 277249 h 1088185"/>
                  <a:gd name="connsiteX12" fmla="*/ 505727 w 2318640"/>
                  <a:gd name="connsiteY12" fmla="*/ 31649 h 1088185"/>
                  <a:gd name="connsiteX13" fmla="*/ 858103 w 2318640"/>
                  <a:gd name="connsiteY13" fmla="*/ 3034 h 1088185"/>
                  <a:gd name="connsiteX0" fmla="*/ 858103 w 2318640"/>
                  <a:gd name="connsiteY0" fmla="*/ 3034 h 1088185"/>
                  <a:gd name="connsiteX1" fmla="*/ 1159320 w 2318640"/>
                  <a:gd name="connsiteY1" fmla="*/ 0 h 1088185"/>
                  <a:gd name="connsiteX2" fmla="*/ 1460537 w 2318640"/>
                  <a:gd name="connsiteY2" fmla="*/ 3034 h 1088185"/>
                  <a:gd name="connsiteX3" fmla="*/ 1812913 w 2318640"/>
                  <a:gd name="connsiteY3" fmla="*/ 31649 h 1088185"/>
                  <a:gd name="connsiteX4" fmla="*/ 2061087 w 2318640"/>
                  <a:gd name="connsiteY4" fmla="*/ 277249 h 1088185"/>
                  <a:gd name="connsiteX5" fmla="*/ 2318640 w 2318640"/>
                  <a:gd name="connsiteY5" fmla="*/ 1088185 h 1088185"/>
                  <a:gd name="connsiteX6" fmla="*/ 2043057 w 2318640"/>
                  <a:gd name="connsiteY6" fmla="*/ 1053634 h 1088185"/>
                  <a:gd name="connsiteX7" fmla="*/ 1197897 w 2318640"/>
                  <a:gd name="connsiteY7" fmla="*/ 1053634 h 1088185"/>
                  <a:gd name="connsiteX8" fmla="*/ 1120743 w 2318640"/>
                  <a:gd name="connsiteY8" fmla="*/ 1053634 h 1088185"/>
                  <a:gd name="connsiteX9" fmla="*/ 275583 w 2318640"/>
                  <a:gd name="connsiteY9" fmla="*/ 1053634 h 1088185"/>
                  <a:gd name="connsiteX10" fmla="*/ 0 w 2318640"/>
                  <a:gd name="connsiteY10" fmla="*/ 1088185 h 1088185"/>
                  <a:gd name="connsiteX11" fmla="*/ 257553 w 2318640"/>
                  <a:gd name="connsiteY11" fmla="*/ 277249 h 1088185"/>
                  <a:gd name="connsiteX12" fmla="*/ 505727 w 2318640"/>
                  <a:gd name="connsiteY12" fmla="*/ 31649 h 1088185"/>
                  <a:gd name="connsiteX13" fmla="*/ 858103 w 2318640"/>
                  <a:gd name="connsiteY13" fmla="*/ 3034 h 1088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18640" h="1088185">
                    <a:moveTo>
                      <a:pt x="858103" y="3034"/>
                    </a:moveTo>
                    <a:lnTo>
                      <a:pt x="1159320" y="0"/>
                    </a:lnTo>
                    <a:lnTo>
                      <a:pt x="1460537" y="3034"/>
                    </a:lnTo>
                    <a:cubicBezTo>
                      <a:pt x="1572280" y="7501"/>
                      <a:pt x="1688813" y="16195"/>
                      <a:pt x="1812913" y="31649"/>
                    </a:cubicBezTo>
                    <a:cubicBezTo>
                      <a:pt x="2006913" y="54831"/>
                      <a:pt x="2061087" y="137340"/>
                      <a:pt x="2061087" y="277249"/>
                    </a:cubicBezTo>
                    <a:cubicBezTo>
                      <a:pt x="2073966" y="780742"/>
                      <a:pt x="2179548" y="875755"/>
                      <a:pt x="2318640" y="1088185"/>
                    </a:cubicBezTo>
                    <a:cubicBezTo>
                      <a:pt x="2226779" y="1076668"/>
                      <a:pt x="2140070" y="1054848"/>
                      <a:pt x="2043057" y="1053634"/>
                    </a:cubicBezTo>
                    <a:lnTo>
                      <a:pt x="1197897" y="1053634"/>
                    </a:lnTo>
                    <a:lnTo>
                      <a:pt x="1120743" y="1053634"/>
                    </a:lnTo>
                    <a:lnTo>
                      <a:pt x="275583" y="1053634"/>
                    </a:lnTo>
                    <a:cubicBezTo>
                      <a:pt x="178570" y="1054848"/>
                      <a:pt x="91861" y="1076668"/>
                      <a:pt x="0" y="1088185"/>
                    </a:cubicBezTo>
                    <a:cubicBezTo>
                      <a:pt x="139092" y="875755"/>
                      <a:pt x="244674" y="780742"/>
                      <a:pt x="257553" y="277249"/>
                    </a:cubicBezTo>
                    <a:cubicBezTo>
                      <a:pt x="257553" y="137340"/>
                      <a:pt x="311727" y="54831"/>
                      <a:pt x="505727" y="31649"/>
                    </a:cubicBezTo>
                    <a:cubicBezTo>
                      <a:pt x="629827" y="16195"/>
                      <a:pt x="746360" y="7501"/>
                      <a:pt x="858103" y="3034"/>
                    </a:cubicBez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3">
                <a:extLst>
                  <a:ext uri="{FF2B5EF4-FFF2-40B4-BE49-F238E27FC236}">
                    <a16:creationId xmlns:a16="http://schemas.microsoft.com/office/drawing/2014/main" id="{2075C877-6835-45B2-83FE-C1C7D1C00BD5}"/>
                  </a:ext>
                </a:extLst>
              </p:cNvPr>
              <p:cNvSpPr>
                <a:spLocks noChangeAspect="1"/>
              </p:cNvSpPr>
              <p:nvPr/>
            </p:nvSpPr>
            <p:spPr>
              <a:xfrm>
                <a:off x="8455824" y="1828310"/>
                <a:ext cx="2926080" cy="3383280"/>
              </a:xfrm>
              <a:prstGeom prst="roundRect">
                <a:avLst>
                  <a:gd name="adj" fmla="val 15121"/>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4">
                <a:extLst>
                  <a:ext uri="{FF2B5EF4-FFF2-40B4-BE49-F238E27FC236}">
                    <a16:creationId xmlns:a16="http://schemas.microsoft.com/office/drawing/2014/main" id="{02E2C0BD-11CF-4151-BA5B-10301D845CD3}"/>
                  </a:ext>
                </a:extLst>
              </p:cNvPr>
              <p:cNvSpPr>
                <a:spLocks noChangeAspect="1"/>
              </p:cNvSpPr>
              <p:nvPr/>
            </p:nvSpPr>
            <p:spPr>
              <a:xfrm>
                <a:off x="8537786" y="1923078"/>
                <a:ext cx="2762157" cy="3193745"/>
              </a:xfrm>
              <a:prstGeom prst="roundRect">
                <a:avLst>
                  <a:gd name="adj" fmla="val 1384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Top Corners Rounded 5">
                <a:extLst>
                  <a:ext uri="{FF2B5EF4-FFF2-40B4-BE49-F238E27FC236}">
                    <a16:creationId xmlns:a16="http://schemas.microsoft.com/office/drawing/2014/main" id="{172D3AA2-6024-4198-A7D7-02FD96394CDB}"/>
                  </a:ext>
                </a:extLst>
              </p:cNvPr>
              <p:cNvSpPr/>
              <p:nvPr/>
            </p:nvSpPr>
            <p:spPr>
              <a:xfrm rot="16200000">
                <a:off x="7824331" y="3501414"/>
                <a:ext cx="1178352" cy="103095"/>
              </a:xfrm>
              <a:prstGeom prst="round2SameRect">
                <a:avLst>
                  <a:gd name="adj1" fmla="val 50000"/>
                  <a:gd name="adj2" fmla="val 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6">
                <a:extLst>
                  <a:ext uri="{FF2B5EF4-FFF2-40B4-BE49-F238E27FC236}">
                    <a16:creationId xmlns:a16="http://schemas.microsoft.com/office/drawing/2014/main" id="{C01E2644-E1AD-492D-8526-1F09727DB3BC}"/>
                  </a:ext>
                </a:extLst>
              </p:cNvPr>
              <p:cNvSpPr/>
              <p:nvPr/>
            </p:nvSpPr>
            <p:spPr>
              <a:xfrm rot="5400000">
                <a:off x="11202840" y="2822478"/>
                <a:ext cx="438011" cy="91350"/>
              </a:xfrm>
              <a:prstGeom prst="round2SameRect">
                <a:avLst>
                  <a:gd name="adj1" fmla="val 50000"/>
                  <a:gd name="adj2" fmla="val 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Top Corners Rounded 7">
                <a:extLst>
                  <a:ext uri="{FF2B5EF4-FFF2-40B4-BE49-F238E27FC236}">
                    <a16:creationId xmlns:a16="http://schemas.microsoft.com/office/drawing/2014/main" id="{0CD1F1F8-A199-4B31-BCD5-A590B85CFF0F}"/>
                  </a:ext>
                </a:extLst>
              </p:cNvPr>
              <p:cNvSpPr/>
              <p:nvPr/>
            </p:nvSpPr>
            <p:spPr>
              <a:xfrm rot="5400000">
                <a:off x="11095797" y="3520197"/>
                <a:ext cx="630643" cy="69897"/>
              </a:xfrm>
              <a:prstGeom prst="round2SameRect">
                <a:avLst>
                  <a:gd name="adj1" fmla="val 50000"/>
                  <a:gd name="adj2" fmla="val 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5D5C780C-AB79-4913-9CED-A2BF3459ED4C}"/>
                </a:ext>
              </a:extLst>
            </p:cNvPr>
            <p:cNvGrpSpPr/>
            <p:nvPr/>
          </p:nvGrpSpPr>
          <p:grpSpPr>
            <a:xfrm>
              <a:off x="8819030" y="3564489"/>
              <a:ext cx="440458" cy="440458"/>
              <a:chOff x="6077713" y="3624774"/>
              <a:chExt cx="440458" cy="440458"/>
            </a:xfrm>
          </p:grpSpPr>
          <p:sp>
            <p:nvSpPr>
              <p:cNvPr id="13" name="Block Arc 12">
                <a:extLst>
                  <a:ext uri="{FF2B5EF4-FFF2-40B4-BE49-F238E27FC236}">
                    <a16:creationId xmlns:a16="http://schemas.microsoft.com/office/drawing/2014/main" id="{F713DF5A-61DE-448A-9ED0-12D5C8A68772}"/>
                  </a:ext>
                </a:extLst>
              </p:cNvPr>
              <p:cNvSpPr/>
              <p:nvPr/>
            </p:nvSpPr>
            <p:spPr>
              <a:xfrm>
                <a:off x="6077713" y="3624774"/>
                <a:ext cx="440458" cy="440458"/>
              </a:xfrm>
              <a:prstGeom prst="blockArc">
                <a:avLst>
                  <a:gd name="adj1" fmla="val 10800000"/>
                  <a:gd name="adj2" fmla="val 309043"/>
                  <a:gd name="adj3" fmla="val 54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FE97F334-3D3E-4F59-8217-39F729E9C96F}"/>
                  </a:ext>
                </a:extLst>
              </p:cNvPr>
              <p:cNvSpPr/>
              <p:nvPr/>
            </p:nvSpPr>
            <p:spPr>
              <a:xfrm>
                <a:off x="6077713" y="3844594"/>
                <a:ext cx="440458"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hord 14">
                <a:extLst>
                  <a:ext uri="{FF2B5EF4-FFF2-40B4-BE49-F238E27FC236}">
                    <a16:creationId xmlns:a16="http://schemas.microsoft.com/office/drawing/2014/main" id="{786D23F1-E7B0-469F-86DF-8B36819CCB35}"/>
                  </a:ext>
                </a:extLst>
              </p:cNvPr>
              <p:cNvSpPr/>
              <p:nvPr/>
            </p:nvSpPr>
            <p:spPr>
              <a:xfrm>
                <a:off x="6236887" y="3792412"/>
                <a:ext cx="120012" cy="120012"/>
              </a:xfrm>
              <a:prstGeom prst="chord">
                <a:avLst>
                  <a:gd name="adj1" fmla="val 10871243"/>
                  <a:gd name="adj2" fmla="val 215847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EE2EFE-0581-4D0D-A633-D82C9682E8AB}"/>
                  </a:ext>
                </a:extLst>
              </p:cNvPr>
              <p:cNvSpPr/>
              <p:nvPr/>
            </p:nvSpPr>
            <p:spPr>
              <a:xfrm rot="17842916">
                <a:off x="6251426" y="3777263"/>
                <a:ext cx="18288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Graphic 213">
              <a:extLst>
                <a:ext uri="{FF2B5EF4-FFF2-40B4-BE49-F238E27FC236}">
                  <a16:creationId xmlns:a16="http://schemas.microsoft.com/office/drawing/2014/main" id="{EE8F27E3-C116-4263-AE11-095F39BDCC53}"/>
                </a:ext>
              </a:extLst>
            </p:cNvPr>
            <p:cNvSpPr/>
            <p:nvPr/>
          </p:nvSpPr>
          <p:spPr>
            <a:xfrm>
              <a:off x="8764347" y="2298159"/>
              <a:ext cx="476250" cy="495300"/>
            </a:xfrm>
            <a:custGeom>
              <a:avLst/>
              <a:gdLst>
                <a:gd name="connsiteX0" fmla="*/ 270510 w 476250"/>
                <a:gd name="connsiteY0" fmla="*/ 501015 h 495300"/>
                <a:gd name="connsiteX1" fmla="*/ 179070 w 476250"/>
                <a:gd name="connsiteY1" fmla="*/ 120015 h 495300"/>
                <a:gd name="connsiteX2" fmla="*/ 142875 w 476250"/>
                <a:gd name="connsiteY2" fmla="*/ 263843 h 495300"/>
                <a:gd name="connsiteX3" fmla="*/ 0 w 476250"/>
                <a:gd name="connsiteY3" fmla="*/ 263843 h 495300"/>
                <a:gd name="connsiteX4" fmla="*/ 0 w 476250"/>
                <a:gd name="connsiteY4" fmla="*/ 235268 h 495300"/>
                <a:gd name="connsiteX5" fmla="*/ 120968 w 476250"/>
                <a:gd name="connsiteY5" fmla="*/ 235268 h 495300"/>
                <a:gd name="connsiteX6" fmla="*/ 179070 w 476250"/>
                <a:gd name="connsiteY6" fmla="*/ 0 h 495300"/>
                <a:gd name="connsiteX7" fmla="*/ 273368 w 476250"/>
                <a:gd name="connsiteY7" fmla="*/ 389573 h 495300"/>
                <a:gd name="connsiteX8" fmla="*/ 347663 w 476250"/>
                <a:gd name="connsiteY8" fmla="*/ 130493 h 495300"/>
                <a:gd name="connsiteX9" fmla="*/ 411480 w 476250"/>
                <a:gd name="connsiteY9" fmla="*/ 237173 h 495300"/>
                <a:gd name="connsiteX10" fmla="*/ 478155 w 476250"/>
                <a:gd name="connsiteY10" fmla="*/ 237173 h 495300"/>
                <a:gd name="connsiteX11" fmla="*/ 478155 w 476250"/>
                <a:gd name="connsiteY11" fmla="*/ 265748 h 495300"/>
                <a:gd name="connsiteX12" fmla="*/ 395288 w 476250"/>
                <a:gd name="connsiteY12" fmla="*/ 265748 h 495300"/>
                <a:gd name="connsiteX13" fmla="*/ 357188 w 476250"/>
                <a:gd name="connsiteY13" fmla="*/ 20097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250" h="495300">
                  <a:moveTo>
                    <a:pt x="270510" y="501015"/>
                  </a:moveTo>
                  <a:lnTo>
                    <a:pt x="179070" y="120015"/>
                  </a:lnTo>
                  <a:lnTo>
                    <a:pt x="142875" y="263843"/>
                  </a:lnTo>
                  <a:lnTo>
                    <a:pt x="0" y="263843"/>
                  </a:lnTo>
                  <a:lnTo>
                    <a:pt x="0" y="235268"/>
                  </a:lnTo>
                  <a:lnTo>
                    <a:pt x="120968" y="235268"/>
                  </a:lnTo>
                  <a:lnTo>
                    <a:pt x="179070" y="0"/>
                  </a:lnTo>
                  <a:lnTo>
                    <a:pt x="273368" y="389573"/>
                  </a:lnTo>
                  <a:lnTo>
                    <a:pt x="347663" y="130493"/>
                  </a:lnTo>
                  <a:lnTo>
                    <a:pt x="411480" y="237173"/>
                  </a:lnTo>
                  <a:lnTo>
                    <a:pt x="478155" y="237173"/>
                  </a:lnTo>
                  <a:lnTo>
                    <a:pt x="478155" y="265748"/>
                  </a:lnTo>
                  <a:lnTo>
                    <a:pt x="395288" y="265748"/>
                  </a:lnTo>
                  <a:lnTo>
                    <a:pt x="357188" y="200978"/>
                  </a:lnTo>
                  <a:close/>
                </a:path>
              </a:pathLst>
            </a:custGeom>
            <a:solidFill>
              <a:schemeClr val="bg1"/>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D9B6AA90-FC4F-4E83-95DB-78CD69A55AF6}"/>
                </a:ext>
              </a:extLst>
            </p:cNvPr>
            <p:cNvGrpSpPr/>
            <p:nvPr/>
          </p:nvGrpSpPr>
          <p:grpSpPr>
            <a:xfrm>
              <a:off x="8808316" y="4559841"/>
              <a:ext cx="450569" cy="182880"/>
              <a:chOff x="6076657" y="4641497"/>
              <a:chExt cx="450569" cy="182880"/>
            </a:xfrm>
          </p:grpSpPr>
          <p:sp>
            <p:nvSpPr>
              <p:cNvPr id="10" name="Rectangle 9">
                <a:extLst>
                  <a:ext uri="{FF2B5EF4-FFF2-40B4-BE49-F238E27FC236}">
                    <a16:creationId xmlns:a16="http://schemas.microsoft.com/office/drawing/2014/main" id="{65B7F1FB-385F-497F-9C45-19F0E28E227A}"/>
                  </a:ext>
                </a:extLst>
              </p:cNvPr>
              <p:cNvSpPr/>
              <p:nvPr/>
            </p:nvSpPr>
            <p:spPr>
              <a:xfrm>
                <a:off x="6086768" y="4719221"/>
                <a:ext cx="440458"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BAC721-E7CE-4FFE-A5E8-7DDAB82E2273}"/>
                  </a:ext>
                </a:extLst>
              </p:cNvPr>
              <p:cNvSpPr/>
              <p:nvPr/>
            </p:nvSpPr>
            <p:spPr>
              <a:xfrm>
                <a:off x="6508938" y="4641497"/>
                <a:ext cx="18288"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AE10FC-07FD-4AEF-B086-3F390AFB1BB0}"/>
                  </a:ext>
                </a:extLst>
              </p:cNvPr>
              <p:cNvSpPr/>
              <p:nvPr/>
            </p:nvSpPr>
            <p:spPr>
              <a:xfrm>
                <a:off x="6076657" y="4641497"/>
                <a:ext cx="18288"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Shape 55">
              <a:extLst>
                <a:ext uri="{FF2B5EF4-FFF2-40B4-BE49-F238E27FC236}">
                  <a16:creationId xmlns:a16="http://schemas.microsoft.com/office/drawing/2014/main" id="{2FF62725-B629-4583-91E9-451BD44A4532}"/>
                </a:ext>
              </a:extLst>
            </p:cNvPr>
            <p:cNvSpPr/>
            <p:nvPr/>
          </p:nvSpPr>
          <p:spPr>
            <a:xfrm>
              <a:off x="9557740" y="2298159"/>
              <a:ext cx="1421251" cy="2580332"/>
            </a:xfrm>
            <a:custGeom>
              <a:avLst/>
              <a:gdLst>
                <a:gd name="connsiteX0" fmla="*/ 1334019 w 1427172"/>
                <a:gd name="connsiteY0" fmla="*/ 2460386 h 2583024"/>
                <a:gd name="connsiteX1" fmla="*/ 1347518 w 1427172"/>
                <a:gd name="connsiteY1" fmla="*/ 2463804 h 2583024"/>
                <a:gd name="connsiteX2" fmla="*/ 1354948 w 1427172"/>
                <a:gd name="connsiteY2" fmla="*/ 2473362 h 2583024"/>
                <a:gd name="connsiteX3" fmla="*/ 1377830 w 1427172"/>
                <a:gd name="connsiteY3" fmla="*/ 2460386 h 2583024"/>
                <a:gd name="connsiteX4" fmla="*/ 1394783 w 1427172"/>
                <a:gd name="connsiteY4" fmla="*/ 2466490 h 2583024"/>
                <a:gd name="connsiteX5" fmla="*/ 1400713 w 1427172"/>
                <a:gd name="connsiteY5" fmla="*/ 2485291 h 2583024"/>
                <a:gd name="connsiteX6" fmla="*/ 1400713 w 1427172"/>
                <a:gd name="connsiteY6" fmla="*/ 2536149 h 2583024"/>
                <a:gd name="connsiteX7" fmla="*/ 1388225 w 1427172"/>
                <a:gd name="connsiteY7" fmla="*/ 2536149 h 2583024"/>
                <a:gd name="connsiteX8" fmla="*/ 1388225 w 1427172"/>
                <a:gd name="connsiteY8" fmla="*/ 2489477 h 2583024"/>
                <a:gd name="connsiteX9" fmla="*/ 1387004 w 1427172"/>
                <a:gd name="connsiteY9" fmla="*/ 2478629 h 2583024"/>
                <a:gd name="connsiteX10" fmla="*/ 1382574 w 1427172"/>
                <a:gd name="connsiteY10" fmla="*/ 2473292 h 2583024"/>
                <a:gd name="connsiteX11" fmla="*/ 1375040 w 1427172"/>
                <a:gd name="connsiteY11" fmla="*/ 2471269 h 2583024"/>
                <a:gd name="connsiteX12" fmla="*/ 1362064 w 1427172"/>
                <a:gd name="connsiteY12" fmla="*/ 2476466 h 2583024"/>
                <a:gd name="connsiteX13" fmla="*/ 1356901 w 1427172"/>
                <a:gd name="connsiteY13" fmla="*/ 2493105 h 2583024"/>
                <a:gd name="connsiteX14" fmla="*/ 1356901 w 1427172"/>
                <a:gd name="connsiteY14" fmla="*/ 2536149 h 2583024"/>
                <a:gd name="connsiteX15" fmla="*/ 1344344 w 1427172"/>
                <a:gd name="connsiteY15" fmla="*/ 2536149 h 2583024"/>
                <a:gd name="connsiteX16" fmla="*/ 1344344 w 1427172"/>
                <a:gd name="connsiteY16" fmla="*/ 2488012 h 2583024"/>
                <a:gd name="connsiteX17" fmla="*/ 1341275 w 1427172"/>
                <a:gd name="connsiteY17" fmla="*/ 2475455 h 2583024"/>
                <a:gd name="connsiteX18" fmla="*/ 1331229 w 1427172"/>
                <a:gd name="connsiteY18" fmla="*/ 2471269 h 2583024"/>
                <a:gd name="connsiteX19" fmla="*/ 1321427 w 1427172"/>
                <a:gd name="connsiteY19" fmla="*/ 2474060 h 2583024"/>
                <a:gd name="connsiteX20" fmla="*/ 1314904 w 1427172"/>
                <a:gd name="connsiteY20" fmla="*/ 2482222 h 2583024"/>
                <a:gd name="connsiteX21" fmla="*/ 1312881 w 1427172"/>
                <a:gd name="connsiteY21" fmla="*/ 2497709 h 2583024"/>
                <a:gd name="connsiteX22" fmla="*/ 1312881 w 1427172"/>
                <a:gd name="connsiteY22" fmla="*/ 2536149 h 2583024"/>
                <a:gd name="connsiteX23" fmla="*/ 1300324 w 1427172"/>
                <a:gd name="connsiteY23" fmla="*/ 2536149 h 2583024"/>
                <a:gd name="connsiteX24" fmla="*/ 1300324 w 1427172"/>
                <a:gd name="connsiteY24" fmla="*/ 2462060 h 2583024"/>
                <a:gd name="connsiteX25" fmla="*/ 1311555 w 1427172"/>
                <a:gd name="connsiteY25" fmla="*/ 2462060 h 2583024"/>
                <a:gd name="connsiteX26" fmla="*/ 1311555 w 1427172"/>
                <a:gd name="connsiteY26" fmla="*/ 2472455 h 2583024"/>
                <a:gd name="connsiteX27" fmla="*/ 1320834 w 1427172"/>
                <a:gd name="connsiteY27" fmla="*/ 2463700 h 2583024"/>
                <a:gd name="connsiteX28" fmla="*/ 1334019 w 1427172"/>
                <a:gd name="connsiteY28" fmla="*/ 2460386 h 2583024"/>
                <a:gd name="connsiteX29" fmla="*/ 343138 w 1427172"/>
                <a:gd name="connsiteY29" fmla="*/ 2447195 h 2583024"/>
                <a:gd name="connsiteX30" fmla="*/ 399390 w 1427172"/>
                <a:gd name="connsiteY30" fmla="*/ 2447195 h 2583024"/>
                <a:gd name="connsiteX31" fmla="*/ 399390 w 1427172"/>
                <a:gd name="connsiteY31" fmla="*/ 2503447 h 2583024"/>
                <a:gd name="connsiteX32" fmla="*/ 388414 w 1427172"/>
                <a:gd name="connsiteY32" fmla="*/ 2553526 h 2583024"/>
                <a:gd name="connsiteX33" fmla="*/ 353565 w 1427172"/>
                <a:gd name="connsiteY33" fmla="*/ 2583024 h 2583024"/>
                <a:gd name="connsiteX34" fmla="*/ 339845 w 1427172"/>
                <a:gd name="connsiteY34" fmla="*/ 2561895 h 2583024"/>
                <a:gd name="connsiteX35" fmla="*/ 362895 w 1427172"/>
                <a:gd name="connsiteY35" fmla="*/ 2541726 h 2583024"/>
                <a:gd name="connsiteX36" fmla="*/ 371127 w 1427172"/>
                <a:gd name="connsiteY36" fmla="*/ 2503447 h 2583024"/>
                <a:gd name="connsiteX37" fmla="*/ 343138 w 1427172"/>
                <a:gd name="connsiteY37" fmla="*/ 2503447 h 2583024"/>
                <a:gd name="connsiteX38" fmla="*/ 1233718 w 1427172"/>
                <a:gd name="connsiteY38" fmla="*/ 2433876 h 2583024"/>
                <a:gd name="connsiteX39" fmla="*/ 1246276 w 1427172"/>
                <a:gd name="connsiteY39" fmla="*/ 2433876 h 2583024"/>
                <a:gd name="connsiteX40" fmla="*/ 1246276 w 1427172"/>
                <a:gd name="connsiteY40" fmla="*/ 2492198 h 2583024"/>
                <a:gd name="connsiteX41" fmla="*/ 1275995 w 1427172"/>
                <a:gd name="connsiteY41" fmla="*/ 2462060 h 2583024"/>
                <a:gd name="connsiteX42" fmla="*/ 1292250 w 1427172"/>
                <a:gd name="connsiteY42" fmla="*/ 2462060 h 2583024"/>
                <a:gd name="connsiteX43" fmla="*/ 1263926 w 1427172"/>
                <a:gd name="connsiteY43" fmla="*/ 2489547 h 2583024"/>
                <a:gd name="connsiteX44" fmla="*/ 1295110 w 1427172"/>
                <a:gd name="connsiteY44" fmla="*/ 2536149 h 2583024"/>
                <a:gd name="connsiteX45" fmla="*/ 1279622 w 1427172"/>
                <a:gd name="connsiteY45" fmla="*/ 2536149 h 2583024"/>
                <a:gd name="connsiteX46" fmla="*/ 1255136 w 1427172"/>
                <a:gd name="connsiteY46" fmla="*/ 2498267 h 2583024"/>
                <a:gd name="connsiteX47" fmla="*/ 1246276 w 1427172"/>
                <a:gd name="connsiteY47" fmla="*/ 2506778 h 2583024"/>
                <a:gd name="connsiteX48" fmla="*/ 1246276 w 1427172"/>
                <a:gd name="connsiteY48" fmla="*/ 2536149 h 2583024"/>
                <a:gd name="connsiteX49" fmla="*/ 1233718 w 1427172"/>
                <a:gd name="connsiteY49" fmla="*/ 2536149 h 2583024"/>
                <a:gd name="connsiteX50" fmla="*/ 603652 w 1427172"/>
                <a:gd name="connsiteY50" fmla="*/ 2286121 h 2583024"/>
                <a:gd name="connsiteX51" fmla="*/ 546851 w 1427172"/>
                <a:gd name="connsiteY51" fmla="*/ 2310131 h 2583024"/>
                <a:gd name="connsiteX52" fmla="*/ 523527 w 1427172"/>
                <a:gd name="connsiteY52" fmla="*/ 2373106 h 2583024"/>
                <a:gd name="connsiteX53" fmla="*/ 534366 w 1427172"/>
                <a:gd name="connsiteY53" fmla="*/ 2421950 h 2583024"/>
                <a:gd name="connsiteX54" fmla="*/ 564687 w 1427172"/>
                <a:gd name="connsiteY54" fmla="*/ 2457485 h 2583024"/>
                <a:gd name="connsiteX55" fmla="*/ 605573 w 1427172"/>
                <a:gd name="connsiteY55" fmla="*/ 2469696 h 2583024"/>
                <a:gd name="connsiteX56" fmla="*/ 659356 w 1427172"/>
                <a:gd name="connsiteY56" fmla="*/ 2444451 h 2583024"/>
                <a:gd name="connsiteX57" fmla="*/ 681856 w 1427172"/>
                <a:gd name="connsiteY57" fmla="*/ 2375850 h 2583024"/>
                <a:gd name="connsiteX58" fmla="*/ 659630 w 1427172"/>
                <a:gd name="connsiteY58" fmla="*/ 2310131 h 2583024"/>
                <a:gd name="connsiteX59" fmla="*/ 603652 w 1427172"/>
                <a:gd name="connsiteY59" fmla="*/ 2286121 h 2583024"/>
                <a:gd name="connsiteX60" fmla="*/ 830992 w 1427172"/>
                <a:gd name="connsiteY60" fmla="*/ 2106662 h 2583024"/>
                <a:gd name="connsiteX61" fmla="*/ 1031030 w 1427172"/>
                <a:gd name="connsiteY61" fmla="*/ 2106662 h 2583024"/>
                <a:gd name="connsiteX62" fmla="*/ 1031030 w 1427172"/>
                <a:gd name="connsiteY62" fmla="*/ 2153859 h 2583024"/>
                <a:gd name="connsiteX63" fmla="*/ 870506 w 1427172"/>
                <a:gd name="connsiteY63" fmla="*/ 2153859 h 2583024"/>
                <a:gd name="connsiteX64" fmla="*/ 848828 w 1427172"/>
                <a:gd name="connsiteY64" fmla="*/ 2261974 h 2583024"/>
                <a:gd name="connsiteX65" fmla="*/ 924837 w 1427172"/>
                <a:gd name="connsiteY65" fmla="*/ 2236729 h 2583024"/>
                <a:gd name="connsiteX66" fmla="*/ 1013743 w 1427172"/>
                <a:gd name="connsiteY66" fmla="*/ 2273224 h 2583024"/>
                <a:gd name="connsiteX67" fmla="*/ 1049964 w 1427172"/>
                <a:gd name="connsiteY67" fmla="*/ 2367070 h 2583024"/>
                <a:gd name="connsiteX68" fmla="*/ 1018134 w 1427172"/>
                <a:gd name="connsiteY68" fmla="*/ 2461464 h 2583024"/>
                <a:gd name="connsiteX69" fmla="*/ 912489 w 1427172"/>
                <a:gd name="connsiteY69" fmla="*/ 2510307 h 2583024"/>
                <a:gd name="connsiteX70" fmla="*/ 822897 w 1427172"/>
                <a:gd name="connsiteY70" fmla="*/ 2479574 h 2583024"/>
                <a:gd name="connsiteX71" fmla="*/ 783246 w 1427172"/>
                <a:gd name="connsiteY71" fmla="*/ 2398077 h 2583024"/>
                <a:gd name="connsiteX72" fmla="*/ 835108 w 1427172"/>
                <a:gd name="connsiteY72" fmla="*/ 2393687 h 2583024"/>
                <a:gd name="connsiteX73" fmla="*/ 861862 w 1427172"/>
                <a:gd name="connsiteY73" fmla="*/ 2450625 h 2583024"/>
                <a:gd name="connsiteX74" fmla="*/ 912489 w 1427172"/>
                <a:gd name="connsiteY74" fmla="*/ 2469696 h 2583024"/>
                <a:gd name="connsiteX75" fmla="*/ 972857 w 1427172"/>
                <a:gd name="connsiteY75" fmla="*/ 2442804 h 2583024"/>
                <a:gd name="connsiteX76" fmla="*/ 997554 w 1427172"/>
                <a:gd name="connsiteY76" fmla="*/ 2371460 h 2583024"/>
                <a:gd name="connsiteX77" fmla="*/ 973818 w 1427172"/>
                <a:gd name="connsiteY77" fmla="*/ 2304780 h 2583024"/>
                <a:gd name="connsiteX78" fmla="*/ 911666 w 1427172"/>
                <a:gd name="connsiteY78" fmla="*/ 2280359 h 2583024"/>
                <a:gd name="connsiteX79" fmla="*/ 868585 w 1427172"/>
                <a:gd name="connsiteY79" fmla="*/ 2291197 h 2583024"/>
                <a:gd name="connsiteX80" fmla="*/ 838400 w 1427172"/>
                <a:gd name="connsiteY80" fmla="*/ 2319324 h 2583024"/>
                <a:gd name="connsiteX81" fmla="*/ 792027 w 1427172"/>
                <a:gd name="connsiteY81" fmla="*/ 2313287 h 2583024"/>
                <a:gd name="connsiteX82" fmla="*/ 5488 w 1427172"/>
                <a:gd name="connsiteY82" fmla="*/ 2106388 h 2583024"/>
                <a:gd name="connsiteX83" fmla="*/ 265896 w 1427172"/>
                <a:gd name="connsiteY83" fmla="*/ 2106388 h 2583024"/>
                <a:gd name="connsiteX84" fmla="*/ 265896 w 1427172"/>
                <a:gd name="connsiteY84" fmla="*/ 2144804 h 2583024"/>
                <a:gd name="connsiteX85" fmla="*/ 189749 w 1427172"/>
                <a:gd name="connsiteY85" fmla="*/ 2253467 h 2583024"/>
                <a:gd name="connsiteX86" fmla="*/ 131439 w 1427172"/>
                <a:gd name="connsiteY86" fmla="*/ 2392863 h 2583024"/>
                <a:gd name="connsiteX87" fmla="*/ 112505 w 1427172"/>
                <a:gd name="connsiteY87" fmla="*/ 2503447 h 2583024"/>
                <a:gd name="connsiteX88" fmla="*/ 61741 w 1427172"/>
                <a:gd name="connsiteY88" fmla="*/ 2503447 h 2583024"/>
                <a:gd name="connsiteX89" fmla="*/ 80400 w 1427172"/>
                <a:gd name="connsiteY89" fmla="*/ 2388747 h 2583024"/>
                <a:gd name="connsiteX90" fmla="*/ 131576 w 1427172"/>
                <a:gd name="connsiteY90" fmla="*/ 2259092 h 2583024"/>
                <a:gd name="connsiteX91" fmla="*/ 202509 w 1427172"/>
                <a:gd name="connsiteY91" fmla="*/ 2153859 h 2583024"/>
                <a:gd name="connsiteX92" fmla="*/ 5488 w 1427172"/>
                <a:gd name="connsiteY92" fmla="*/ 2153859 h 2583024"/>
                <a:gd name="connsiteX93" fmla="*/ 611061 w 1427172"/>
                <a:gd name="connsiteY93" fmla="*/ 2099528 h 2583024"/>
                <a:gd name="connsiteX94" fmla="*/ 688854 w 1427172"/>
                <a:gd name="connsiteY94" fmla="*/ 2126145 h 2583024"/>
                <a:gd name="connsiteX95" fmla="*/ 725212 w 1427172"/>
                <a:gd name="connsiteY95" fmla="*/ 2199684 h 2583024"/>
                <a:gd name="connsiteX96" fmla="*/ 676094 w 1427172"/>
                <a:gd name="connsiteY96" fmla="*/ 2203526 h 2583024"/>
                <a:gd name="connsiteX97" fmla="*/ 657435 w 1427172"/>
                <a:gd name="connsiteY97" fmla="*/ 2161268 h 2583024"/>
                <a:gd name="connsiteX98" fmla="*/ 608042 w 1427172"/>
                <a:gd name="connsiteY98" fmla="*/ 2140139 h 2583024"/>
                <a:gd name="connsiteX99" fmla="*/ 566608 w 1427172"/>
                <a:gd name="connsiteY99" fmla="*/ 2153310 h 2583024"/>
                <a:gd name="connsiteX100" fmla="*/ 529838 w 1427172"/>
                <a:gd name="connsiteY100" fmla="*/ 2202977 h 2583024"/>
                <a:gd name="connsiteX101" fmla="*/ 515843 w 1427172"/>
                <a:gd name="connsiteY101" fmla="*/ 2295999 h 2583024"/>
                <a:gd name="connsiteX102" fmla="*/ 559473 w 1427172"/>
                <a:gd name="connsiteY102" fmla="*/ 2255662 h 2583024"/>
                <a:gd name="connsiteX103" fmla="*/ 613530 w 1427172"/>
                <a:gd name="connsiteY103" fmla="*/ 2242491 h 2583024"/>
                <a:gd name="connsiteX104" fmla="*/ 697635 w 1427172"/>
                <a:gd name="connsiteY104" fmla="*/ 2278849 h 2583024"/>
                <a:gd name="connsiteX105" fmla="*/ 732346 w 1427172"/>
                <a:gd name="connsiteY105" fmla="*/ 2372832 h 2583024"/>
                <a:gd name="connsiteX106" fmla="*/ 716020 w 1427172"/>
                <a:gd name="connsiteY106" fmla="*/ 2443216 h 2583024"/>
                <a:gd name="connsiteX107" fmla="*/ 671155 w 1427172"/>
                <a:gd name="connsiteY107" fmla="*/ 2493020 h 2583024"/>
                <a:gd name="connsiteX108" fmla="*/ 606396 w 1427172"/>
                <a:gd name="connsiteY108" fmla="*/ 2510307 h 2583024"/>
                <a:gd name="connsiteX109" fmla="*/ 505691 w 1427172"/>
                <a:gd name="connsiteY109" fmla="*/ 2464894 h 2583024"/>
                <a:gd name="connsiteX110" fmla="*/ 466726 w 1427172"/>
                <a:gd name="connsiteY110" fmla="*/ 2315208 h 2583024"/>
                <a:gd name="connsiteX111" fmla="*/ 509807 w 1427172"/>
                <a:gd name="connsiteY111" fmla="*/ 2145627 h 2583024"/>
                <a:gd name="connsiteX112" fmla="*/ 611061 w 1427172"/>
                <a:gd name="connsiteY112" fmla="*/ 2099528 h 2583024"/>
                <a:gd name="connsiteX113" fmla="*/ 1333987 w 1427172"/>
                <a:gd name="connsiteY113" fmla="*/ 1608661 h 2583024"/>
                <a:gd name="connsiteX114" fmla="*/ 1347486 w 1427172"/>
                <a:gd name="connsiteY114" fmla="*/ 1612079 h 2583024"/>
                <a:gd name="connsiteX115" fmla="*/ 1354916 w 1427172"/>
                <a:gd name="connsiteY115" fmla="*/ 1621637 h 2583024"/>
                <a:gd name="connsiteX116" fmla="*/ 1377798 w 1427172"/>
                <a:gd name="connsiteY116" fmla="*/ 1608661 h 2583024"/>
                <a:gd name="connsiteX117" fmla="*/ 1394751 w 1427172"/>
                <a:gd name="connsiteY117" fmla="*/ 1614765 h 2583024"/>
                <a:gd name="connsiteX118" fmla="*/ 1400681 w 1427172"/>
                <a:gd name="connsiteY118" fmla="*/ 1633566 h 2583024"/>
                <a:gd name="connsiteX119" fmla="*/ 1400681 w 1427172"/>
                <a:gd name="connsiteY119" fmla="*/ 1684424 h 2583024"/>
                <a:gd name="connsiteX120" fmla="*/ 1388193 w 1427172"/>
                <a:gd name="connsiteY120" fmla="*/ 1684424 h 2583024"/>
                <a:gd name="connsiteX121" fmla="*/ 1388193 w 1427172"/>
                <a:gd name="connsiteY121" fmla="*/ 1637752 h 2583024"/>
                <a:gd name="connsiteX122" fmla="*/ 1386972 w 1427172"/>
                <a:gd name="connsiteY122" fmla="*/ 1626904 h 2583024"/>
                <a:gd name="connsiteX123" fmla="*/ 1382542 w 1427172"/>
                <a:gd name="connsiteY123" fmla="*/ 1621567 h 2583024"/>
                <a:gd name="connsiteX124" fmla="*/ 1375008 w 1427172"/>
                <a:gd name="connsiteY124" fmla="*/ 1619544 h 2583024"/>
                <a:gd name="connsiteX125" fmla="*/ 1362032 w 1427172"/>
                <a:gd name="connsiteY125" fmla="*/ 1624741 h 2583024"/>
                <a:gd name="connsiteX126" fmla="*/ 1356869 w 1427172"/>
                <a:gd name="connsiteY126" fmla="*/ 1641380 h 2583024"/>
                <a:gd name="connsiteX127" fmla="*/ 1356869 w 1427172"/>
                <a:gd name="connsiteY127" fmla="*/ 1684424 h 2583024"/>
                <a:gd name="connsiteX128" fmla="*/ 1344312 w 1427172"/>
                <a:gd name="connsiteY128" fmla="*/ 1684424 h 2583024"/>
                <a:gd name="connsiteX129" fmla="*/ 1344312 w 1427172"/>
                <a:gd name="connsiteY129" fmla="*/ 1636287 h 2583024"/>
                <a:gd name="connsiteX130" fmla="*/ 1341243 w 1427172"/>
                <a:gd name="connsiteY130" fmla="*/ 1623730 h 2583024"/>
                <a:gd name="connsiteX131" fmla="*/ 1331197 w 1427172"/>
                <a:gd name="connsiteY131" fmla="*/ 1619544 h 2583024"/>
                <a:gd name="connsiteX132" fmla="*/ 1321395 w 1427172"/>
                <a:gd name="connsiteY132" fmla="*/ 1622334 h 2583024"/>
                <a:gd name="connsiteX133" fmla="*/ 1314872 w 1427172"/>
                <a:gd name="connsiteY133" fmla="*/ 1630497 h 2583024"/>
                <a:gd name="connsiteX134" fmla="*/ 1312849 w 1427172"/>
                <a:gd name="connsiteY134" fmla="*/ 1645984 h 2583024"/>
                <a:gd name="connsiteX135" fmla="*/ 1312849 w 1427172"/>
                <a:gd name="connsiteY135" fmla="*/ 1684424 h 2583024"/>
                <a:gd name="connsiteX136" fmla="*/ 1300292 w 1427172"/>
                <a:gd name="connsiteY136" fmla="*/ 1684424 h 2583024"/>
                <a:gd name="connsiteX137" fmla="*/ 1300292 w 1427172"/>
                <a:gd name="connsiteY137" fmla="*/ 1610335 h 2583024"/>
                <a:gd name="connsiteX138" fmla="*/ 1311523 w 1427172"/>
                <a:gd name="connsiteY138" fmla="*/ 1610335 h 2583024"/>
                <a:gd name="connsiteX139" fmla="*/ 1311523 w 1427172"/>
                <a:gd name="connsiteY139" fmla="*/ 1620730 h 2583024"/>
                <a:gd name="connsiteX140" fmla="*/ 1320802 w 1427172"/>
                <a:gd name="connsiteY140" fmla="*/ 1611975 h 2583024"/>
                <a:gd name="connsiteX141" fmla="*/ 1333987 w 1427172"/>
                <a:gd name="connsiteY141" fmla="*/ 1608661 h 2583024"/>
                <a:gd name="connsiteX142" fmla="*/ 1233686 w 1427172"/>
                <a:gd name="connsiteY142" fmla="*/ 1582151 h 2583024"/>
                <a:gd name="connsiteX143" fmla="*/ 1246244 w 1427172"/>
                <a:gd name="connsiteY143" fmla="*/ 1582151 h 2583024"/>
                <a:gd name="connsiteX144" fmla="*/ 1246244 w 1427172"/>
                <a:gd name="connsiteY144" fmla="*/ 1640473 h 2583024"/>
                <a:gd name="connsiteX145" fmla="*/ 1275963 w 1427172"/>
                <a:gd name="connsiteY145" fmla="*/ 1610335 h 2583024"/>
                <a:gd name="connsiteX146" fmla="*/ 1292218 w 1427172"/>
                <a:gd name="connsiteY146" fmla="*/ 1610335 h 2583024"/>
                <a:gd name="connsiteX147" fmla="*/ 1263894 w 1427172"/>
                <a:gd name="connsiteY147" fmla="*/ 1637822 h 2583024"/>
                <a:gd name="connsiteX148" fmla="*/ 1295078 w 1427172"/>
                <a:gd name="connsiteY148" fmla="*/ 1684424 h 2583024"/>
                <a:gd name="connsiteX149" fmla="*/ 1279590 w 1427172"/>
                <a:gd name="connsiteY149" fmla="*/ 1684424 h 2583024"/>
                <a:gd name="connsiteX150" fmla="*/ 1255104 w 1427172"/>
                <a:gd name="connsiteY150" fmla="*/ 1646542 h 2583024"/>
                <a:gd name="connsiteX151" fmla="*/ 1246244 w 1427172"/>
                <a:gd name="connsiteY151" fmla="*/ 1655053 h 2583024"/>
                <a:gd name="connsiteX152" fmla="*/ 1246244 w 1427172"/>
                <a:gd name="connsiteY152" fmla="*/ 1684424 h 2583024"/>
                <a:gd name="connsiteX153" fmla="*/ 1233686 w 1427172"/>
                <a:gd name="connsiteY153" fmla="*/ 1684424 h 2583024"/>
                <a:gd name="connsiteX154" fmla="*/ 343961 w 1427172"/>
                <a:gd name="connsiteY154" fmla="*/ 1579391 h 2583024"/>
                <a:gd name="connsiteX155" fmla="*/ 400213 w 1427172"/>
                <a:gd name="connsiteY155" fmla="*/ 1579391 h 2583024"/>
                <a:gd name="connsiteX156" fmla="*/ 400213 w 1427172"/>
                <a:gd name="connsiteY156" fmla="*/ 1635644 h 2583024"/>
                <a:gd name="connsiteX157" fmla="*/ 343961 w 1427172"/>
                <a:gd name="connsiteY157" fmla="*/ 1635644 h 2583024"/>
                <a:gd name="connsiteX158" fmla="*/ 1338461 w 1427172"/>
                <a:gd name="connsiteY158" fmla="*/ 1438885 h 2583024"/>
                <a:gd name="connsiteX159" fmla="*/ 1351019 w 1427172"/>
                <a:gd name="connsiteY159" fmla="*/ 1438885 h 2583024"/>
                <a:gd name="connsiteX160" fmla="*/ 1351019 w 1427172"/>
                <a:gd name="connsiteY160" fmla="*/ 1512974 h 2583024"/>
                <a:gd name="connsiteX161" fmla="*/ 1338461 w 1427172"/>
                <a:gd name="connsiteY161" fmla="*/ 1512974 h 2583024"/>
                <a:gd name="connsiteX162" fmla="*/ 1401848 w 1427172"/>
                <a:gd name="connsiteY162" fmla="*/ 1437211 h 2583024"/>
                <a:gd name="connsiteX163" fmla="*/ 1414161 w 1427172"/>
                <a:gd name="connsiteY163" fmla="*/ 1439618 h 2583024"/>
                <a:gd name="connsiteX164" fmla="*/ 1422568 w 1427172"/>
                <a:gd name="connsiteY164" fmla="*/ 1445931 h 2583024"/>
                <a:gd name="connsiteX165" fmla="*/ 1426475 w 1427172"/>
                <a:gd name="connsiteY165" fmla="*/ 1455210 h 2583024"/>
                <a:gd name="connsiteX166" fmla="*/ 1427172 w 1427172"/>
                <a:gd name="connsiteY166" fmla="*/ 1467418 h 2583024"/>
                <a:gd name="connsiteX167" fmla="*/ 1427172 w 1427172"/>
                <a:gd name="connsiteY167" fmla="*/ 1512974 h 2583024"/>
                <a:gd name="connsiteX168" fmla="*/ 1414615 w 1427172"/>
                <a:gd name="connsiteY168" fmla="*/ 1512974 h 2583024"/>
                <a:gd name="connsiteX169" fmla="*/ 1414615 w 1427172"/>
                <a:gd name="connsiteY169" fmla="*/ 1467907 h 2583024"/>
                <a:gd name="connsiteX170" fmla="*/ 1413150 w 1427172"/>
                <a:gd name="connsiteY170" fmla="*/ 1456431 h 2583024"/>
                <a:gd name="connsiteX171" fmla="*/ 1407952 w 1427172"/>
                <a:gd name="connsiteY171" fmla="*/ 1450361 h 2583024"/>
                <a:gd name="connsiteX172" fmla="*/ 1399197 w 1427172"/>
                <a:gd name="connsiteY172" fmla="*/ 1448094 h 2583024"/>
                <a:gd name="connsiteX173" fmla="*/ 1385349 w 1427172"/>
                <a:gd name="connsiteY173" fmla="*/ 1453187 h 2583024"/>
                <a:gd name="connsiteX174" fmla="*/ 1379524 w 1427172"/>
                <a:gd name="connsiteY174" fmla="*/ 1472511 h 2583024"/>
                <a:gd name="connsiteX175" fmla="*/ 1379524 w 1427172"/>
                <a:gd name="connsiteY175" fmla="*/ 1512974 h 2583024"/>
                <a:gd name="connsiteX176" fmla="*/ 1366967 w 1427172"/>
                <a:gd name="connsiteY176" fmla="*/ 1512974 h 2583024"/>
                <a:gd name="connsiteX177" fmla="*/ 1366967 w 1427172"/>
                <a:gd name="connsiteY177" fmla="*/ 1438885 h 2583024"/>
                <a:gd name="connsiteX178" fmla="*/ 1378268 w 1427172"/>
                <a:gd name="connsiteY178" fmla="*/ 1438885 h 2583024"/>
                <a:gd name="connsiteX179" fmla="*/ 1378268 w 1427172"/>
                <a:gd name="connsiteY179" fmla="*/ 1449419 h 2583024"/>
                <a:gd name="connsiteX180" fmla="*/ 1401848 w 1427172"/>
                <a:gd name="connsiteY180" fmla="*/ 1437211 h 2583024"/>
                <a:gd name="connsiteX181" fmla="*/ 1248262 w 1427172"/>
                <a:gd name="connsiteY181" fmla="*/ 1437211 h 2583024"/>
                <a:gd name="connsiteX182" fmla="*/ 1261761 w 1427172"/>
                <a:gd name="connsiteY182" fmla="*/ 1440629 h 2583024"/>
                <a:gd name="connsiteX183" fmla="*/ 1269191 w 1427172"/>
                <a:gd name="connsiteY183" fmla="*/ 1450187 h 2583024"/>
                <a:gd name="connsiteX184" fmla="*/ 1292073 w 1427172"/>
                <a:gd name="connsiteY184" fmla="*/ 1437211 h 2583024"/>
                <a:gd name="connsiteX185" fmla="*/ 1309026 w 1427172"/>
                <a:gd name="connsiteY185" fmla="*/ 1443315 h 2583024"/>
                <a:gd name="connsiteX186" fmla="*/ 1314956 w 1427172"/>
                <a:gd name="connsiteY186" fmla="*/ 1462116 h 2583024"/>
                <a:gd name="connsiteX187" fmla="*/ 1314956 w 1427172"/>
                <a:gd name="connsiteY187" fmla="*/ 1512974 h 2583024"/>
                <a:gd name="connsiteX188" fmla="*/ 1302468 w 1427172"/>
                <a:gd name="connsiteY188" fmla="*/ 1512974 h 2583024"/>
                <a:gd name="connsiteX189" fmla="*/ 1302468 w 1427172"/>
                <a:gd name="connsiteY189" fmla="*/ 1466302 h 2583024"/>
                <a:gd name="connsiteX190" fmla="*/ 1301247 w 1427172"/>
                <a:gd name="connsiteY190" fmla="*/ 1455454 h 2583024"/>
                <a:gd name="connsiteX191" fmla="*/ 1296817 w 1427172"/>
                <a:gd name="connsiteY191" fmla="*/ 1450117 h 2583024"/>
                <a:gd name="connsiteX192" fmla="*/ 1289283 w 1427172"/>
                <a:gd name="connsiteY192" fmla="*/ 1448094 h 2583024"/>
                <a:gd name="connsiteX193" fmla="*/ 1276307 w 1427172"/>
                <a:gd name="connsiteY193" fmla="*/ 1453291 h 2583024"/>
                <a:gd name="connsiteX194" fmla="*/ 1271144 w 1427172"/>
                <a:gd name="connsiteY194" fmla="*/ 1469930 h 2583024"/>
                <a:gd name="connsiteX195" fmla="*/ 1271144 w 1427172"/>
                <a:gd name="connsiteY195" fmla="*/ 1512974 h 2583024"/>
                <a:gd name="connsiteX196" fmla="*/ 1258587 w 1427172"/>
                <a:gd name="connsiteY196" fmla="*/ 1512974 h 2583024"/>
                <a:gd name="connsiteX197" fmla="*/ 1258587 w 1427172"/>
                <a:gd name="connsiteY197" fmla="*/ 1464837 h 2583024"/>
                <a:gd name="connsiteX198" fmla="*/ 1255518 w 1427172"/>
                <a:gd name="connsiteY198" fmla="*/ 1452280 h 2583024"/>
                <a:gd name="connsiteX199" fmla="*/ 1245472 w 1427172"/>
                <a:gd name="connsiteY199" fmla="*/ 1448094 h 2583024"/>
                <a:gd name="connsiteX200" fmla="*/ 1235670 w 1427172"/>
                <a:gd name="connsiteY200" fmla="*/ 1450884 h 2583024"/>
                <a:gd name="connsiteX201" fmla="*/ 1229147 w 1427172"/>
                <a:gd name="connsiteY201" fmla="*/ 1459047 h 2583024"/>
                <a:gd name="connsiteX202" fmla="*/ 1227124 w 1427172"/>
                <a:gd name="connsiteY202" fmla="*/ 1474534 h 2583024"/>
                <a:gd name="connsiteX203" fmla="*/ 1227124 w 1427172"/>
                <a:gd name="connsiteY203" fmla="*/ 1512974 h 2583024"/>
                <a:gd name="connsiteX204" fmla="*/ 1214567 w 1427172"/>
                <a:gd name="connsiteY204" fmla="*/ 1512974 h 2583024"/>
                <a:gd name="connsiteX205" fmla="*/ 1214567 w 1427172"/>
                <a:gd name="connsiteY205" fmla="*/ 1438885 h 2583024"/>
                <a:gd name="connsiteX206" fmla="*/ 1225798 w 1427172"/>
                <a:gd name="connsiteY206" fmla="*/ 1438885 h 2583024"/>
                <a:gd name="connsiteX207" fmla="*/ 1225798 w 1427172"/>
                <a:gd name="connsiteY207" fmla="*/ 1449280 h 2583024"/>
                <a:gd name="connsiteX208" fmla="*/ 1235077 w 1427172"/>
                <a:gd name="connsiteY208" fmla="*/ 1440525 h 2583024"/>
                <a:gd name="connsiteX209" fmla="*/ 1248262 w 1427172"/>
                <a:gd name="connsiteY209" fmla="*/ 1437211 h 2583024"/>
                <a:gd name="connsiteX210" fmla="*/ 136927 w 1427172"/>
                <a:gd name="connsiteY210" fmla="*/ 1418317 h 2583024"/>
                <a:gd name="connsiteX211" fmla="*/ 80126 w 1427172"/>
                <a:gd name="connsiteY211" fmla="*/ 1442328 h 2583024"/>
                <a:gd name="connsiteX212" fmla="*/ 56802 w 1427172"/>
                <a:gd name="connsiteY212" fmla="*/ 1505303 h 2583024"/>
                <a:gd name="connsiteX213" fmla="*/ 67641 w 1427172"/>
                <a:gd name="connsiteY213" fmla="*/ 1554146 h 2583024"/>
                <a:gd name="connsiteX214" fmla="*/ 97962 w 1427172"/>
                <a:gd name="connsiteY214" fmla="*/ 1589681 h 2583024"/>
                <a:gd name="connsiteX215" fmla="*/ 138848 w 1427172"/>
                <a:gd name="connsiteY215" fmla="*/ 1601892 h 2583024"/>
                <a:gd name="connsiteX216" fmla="*/ 192631 w 1427172"/>
                <a:gd name="connsiteY216" fmla="*/ 1576647 h 2583024"/>
                <a:gd name="connsiteX217" fmla="*/ 215132 w 1427172"/>
                <a:gd name="connsiteY217" fmla="*/ 1508047 h 2583024"/>
                <a:gd name="connsiteX218" fmla="*/ 192905 w 1427172"/>
                <a:gd name="connsiteY218" fmla="*/ 1442328 h 2583024"/>
                <a:gd name="connsiteX219" fmla="*/ 136927 w 1427172"/>
                <a:gd name="connsiteY219" fmla="*/ 1418317 h 2583024"/>
                <a:gd name="connsiteX220" fmla="*/ 1338461 w 1427172"/>
                <a:gd name="connsiteY220" fmla="*/ 1410701 h 2583024"/>
                <a:gd name="connsiteX221" fmla="*/ 1351019 w 1427172"/>
                <a:gd name="connsiteY221" fmla="*/ 1410701 h 2583024"/>
                <a:gd name="connsiteX222" fmla="*/ 1351019 w 1427172"/>
                <a:gd name="connsiteY222" fmla="*/ 1425142 h 2583024"/>
                <a:gd name="connsiteX223" fmla="*/ 1338461 w 1427172"/>
                <a:gd name="connsiteY223" fmla="*/ 1425142 h 2583024"/>
                <a:gd name="connsiteX224" fmla="*/ 343961 w 1427172"/>
                <a:gd name="connsiteY224" fmla="*/ 1344229 h 2583024"/>
                <a:gd name="connsiteX225" fmla="*/ 400213 w 1427172"/>
                <a:gd name="connsiteY225" fmla="*/ 1344229 h 2583024"/>
                <a:gd name="connsiteX226" fmla="*/ 400213 w 1427172"/>
                <a:gd name="connsiteY226" fmla="*/ 1400481 h 2583024"/>
                <a:gd name="connsiteX227" fmla="*/ 343961 w 1427172"/>
                <a:gd name="connsiteY227" fmla="*/ 1400481 h 2583024"/>
                <a:gd name="connsiteX228" fmla="*/ 916879 w 1427172"/>
                <a:gd name="connsiteY228" fmla="*/ 1231724 h 2583024"/>
                <a:gd name="connsiteX229" fmla="*/ 1008530 w 1427172"/>
                <a:gd name="connsiteY229" fmla="*/ 1263829 h 2583024"/>
                <a:gd name="connsiteX230" fmla="*/ 1042281 w 1427172"/>
                <a:gd name="connsiteY230" fmla="*/ 1343406 h 2583024"/>
                <a:gd name="connsiteX231" fmla="*/ 1032403 w 1427172"/>
                <a:gd name="connsiteY231" fmla="*/ 1390877 h 2583024"/>
                <a:gd name="connsiteX232" fmla="*/ 999612 w 1427172"/>
                <a:gd name="connsiteY232" fmla="*/ 1439995 h 2583024"/>
                <a:gd name="connsiteX233" fmla="*/ 923465 w 1427172"/>
                <a:gd name="connsiteY233" fmla="*/ 1510791 h 2583024"/>
                <a:gd name="connsiteX234" fmla="*/ 866389 w 1427172"/>
                <a:gd name="connsiteY234" fmla="*/ 1561418 h 2583024"/>
                <a:gd name="connsiteX235" fmla="*/ 845535 w 1427172"/>
                <a:gd name="connsiteY235" fmla="*/ 1588172 h 2583024"/>
                <a:gd name="connsiteX236" fmla="*/ 1042830 w 1427172"/>
                <a:gd name="connsiteY236" fmla="*/ 1588172 h 2583024"/>
                <a:gd name="connsiteX237" fmla="*/ 1042830 w 1427172"/>
                <a:gd name="connsiteY237" fmla="*/ 1635644 h 2583024"/>
                <a:gd name="connsiteX238" fmla="*/ 776934 w 1427172"/>
                <a:gd name="connsiteY238" fmla="*/ 1635644 h 2583024"/>
                <a:gd name="connsiteX239" fmla="*/ 782697 w 1427172"/>
                <a:gd name="connsiteY239" fmla="*/ 1601343 h 2583024"/>
                <a:gd name="connsiteX240" fmla="*/ 815214 w 1427172"/>
                <a:gd name="connsiteY240" fmla="*/ 1547835 h 2583024"/>
                <a:gd name="connsiteX241" fmla="*/ 879835 w 1427172"/>
                <a:gd name="connsiteY241" fmla="*/ 1486918 h 2583024"/>
                <a:gd name="connsiteX242" fmla="*/ 968467 w 1427172"/>
                <a:gd name="connsiteY242" fmla="*/ 1401716 h 2583024"/>
                <a:gd name="connsiteX243" fmla="*/ 991517 w 1427172"/>
                <a:gd name="connsiteY243" fmla="*/ 1342308 h 2583024"/>
                <a:gd name="connsiteX244" fmla="*/ 970525 w 1427172"/>
                <a:gd name="connsiteY244" fmla="*/ 1292779 h 2583024"/>
                <a:gd name="connsiteX245" fmla="*/ 915782 w 1427172"/>
                <a:gd name="connsiteY245" fmla="*/ 1272610 h 2583024"/>
                <a:gd name="connsiteX246" fmla="*/ 858706 w 1427172"/>
                <a:gd name="connsiteY246" fmla="*/ 1294013 h 2583024"/>
                <a:gd name="connsiteX247" fmla="*/ 837028 w 1427172"/>
                <a:gd name="connsiteY247" fmla="*/ 1353284 h 2583024"/>
                <a:gd name="connsiteX248" fmla="*/ 786264 w 1427172"/>
                <a:gd name="connsiteY248" fmla="*/ 1348070 h 2583024"/>
                <a:gd name="connsiteX249" fmla="*/ 825504 w 1427172"/>
                <a:gd name="connsiteY249" fmla="*/ 1261497 h 2583024"/>
                <a:gd name="connsiteX250" fmla="*/ 916879 w 1427172"/>
                <a:gd name="connsiteY250" fmla="*/ 1231724 h 2583024"/>
                <a:gd name="connsiteX251" fmla="*/ 602554 w 1427172"/>
                <a:gd name="connsiteY251" fmla="*/ 1231724 h 2583024"/>
                <a:gd name="connsiteX252" fmla="*/ 694205 w 1427172"/>
                <a:gd name="connsiteY252" fmla="*/ 1263829 h 2583024"/>
                <a:gd name="connsiteX253" fmla="*/ 727956 w 1427172"/>
                <a:gd name="connsiteY253" fmla="*/ 1343406 h 2583024"/>
                <a:gd name="connsiteX254" fmla="*/ 718078 w 1427172"/>
                <a:gd name="connsiteY254" fmla="*/ 1390877 h 2583024"/>
                <a:gd name="connsiteX255" fmla="*/ 685287 w 1427172"/>
                <a:gd name="connsiteY255" fmla="*/ 1439995 h 2583024"/>
                <a:gd name="connsiteX256" fmla="*/ 609140 w 1427172"/>
                <a:gd name="connsiteY256" fmla="*/ 1510791 h 2583024"/>
                <a:gd name="connsiteX257" fmla="*/ 552064 w 1427172"/>
                <a:gd name="connsiteY257" fmla="*/ 1561418 h 2583024"/>
                <a:gd name="connsiteX258" fmla="*/ 531210 w 1427172"/>
                <a:gd name="connsiteY258" fmla="*/ 1588172 h 2583024"/>
                <a:gd name="connsiteX259" fmla="*/ 728505 w 1427172"/>
                <a:gd name="connsiteY259" fmla="*/ 1588172 h 2583024"/>
                <a:gd name="connsiteX260" fmla="*/ 728505 w 1427172"/>
                <a:gd name="connsiteY260" fmla="*/ 1635644 h 2583024"/>
                <a:gd name="connsiteX261" fmla="*/ 462609 w 1427172"/>
                <a:gd name="connsiteY261" fmla="*/ 1635644 h 2583024"/>
                <a:gd name="connsiteX262" fmla="*/ 468372 w 1427172"/>
                <a:gd name="connsiteY262" fmla="*/ 1601343 h 2583024"/>
                <a:gd name="connsiteX263" fmla="*/ 500888 w 1427172"/>
                <a:gd name="connsiteY263" fmla="*/ 1547835 h 2583024"/>
                <a:gd name="connsiteX264" fmla="*/ 565510 w 1427172"/>
                <a:gd name="connsiteY264" fmla="*/ 1486918 h 2583024"/>
                <a:gd name="connsiteX265" fmla="*/ 654142 w 1427172"/>
                <a:gd name="connsiteY265" fmla="*/ 1401716 h 2583024"/>
                <a:gd name="connsiteX266" fmla="*/ 677192 w 1427172"/>
                <a:gd name="connsiteY266" fmla="*/ 1342308 h 2583024"/>
                <a:gd name="connsiteX267" fmla="*/ 656200 w 1427172"/>
                <a:gd name="connsiteY267" fmla="*/ 1292779 h 2583024"/>
                <a:gd name="connsiteX268" fmla="*/ 601457 w 1427172"/>
                <a:gd name="connsiteY268" fmla="*/ 1272610 h 2583024"/>
                <a:gd name="connsiteX269" fmla="*/ 544381 w 1427172"/>
                <a:gd name="connsiteY269" fmla="*/ 1294013 h 2583024"/>
                <a:gd name="connsiteX270" fmla="*/ 522703 w 1427172"/>
                <a:gd name="connsiteY270" fmla="*/ 1353284 h 2583024"/>
                <a:gd name="connsiteX271" fmla="*/ 471939 w 1427172"/>
                <a:gd name="connsiteY271" fmla="*/ 1348070 h 2583024"/>
                <a:gd name="connsiteX272" fmla="*/ 511179 w 1427172"/>
                <a:gd name="connsiteY272" fmla="*/ 1261497 h 2583024"/>
                <a:gd name="connsiteX273" fmla="*/ 602554 w 1427172"/>
                <a:gd name="connsiteY273" fmla="*/ 1231724 h 2583024"/>
                <a:gd name="connsiteX274" fmla="*/ 144336 w 1427172"/>
                <a:gd name="connsiteY274" fmla="*/ 1231724 h 2583024"/>
                <a:gd name="connsiteX275" fmla="*/ 222129 w 1427172"/>
                <a:gd name="connsiteY275" fmla="*/ 1258341 h 2583024"/>
                <a:gd name="connsiteX276" fmla="*/ 258487 w 1427172"/>
                <a:gd name="connsiteY276" fmla="*/ 1331881 h 2583024"/>
                <a:gd name="connsiteX277" fmla="*/ 209369 w 1427172"/>
                <a:gd name="connsiteY277" fmla="*/ 1335722 h 2583024"/>
                <a:gd name="connsiteX278" fmla="*/ 190710 w 1427172"/>
                <a:gd name="connsiteY278" fmla="*/ 1293465 h 2583024"/>
                <a:gd name="connsiteX279" fmla="*/ 141317 w 1427172"/>
                <a:gd name="connsiteY279" fmla="*/ 1272336 h 2583024"/>
                <a:gd name="connsiteX280" fmla="*/ 99883 w 1427172"/>
                <a:gd name="connsiteY280" fmla="*/ 1285507 h 2583024"/>
                <a:gd name="connsiteX281" fmla="*/ 63113 w 1427172"/>
                <a:gd name="connsiteY281" fmla="*/ 1335174 h 2583024"/>
                <a:gd name="connsiteX282" fmla="*/ 49118 w 1427172"/>
                <a:gd name="connsiteY282" fmla="*/ 1428196 h 2583024"/>
                <a:gd name="connsiteX283" fmla="*/ 92748 w 1427172"/>
                <a:gd name="connsiteY283" fmla="*/ 1387859 h 2583024"/>
                <a:gd name="connsiteX284" fmla="*/ 146805 w 1427172"/>
                <a:gd name="connsiteY284" fmla="*/ 1374687 h 2583024"/>
                <a:gd name="connsiteX285" fmla="*/ 230910 w 1427172"/>
                <a:gd name="connsiteY285" fmla="*/ 1411046 h 2583024"/>
                <a:gd name="connsiteX286" fmla="*/ 265621 w 1427172"/>
                <a:gd name="connsiteY286" fmla="*/ 1505028 h 2583024"/>
                <a:gd name="connsiteX287" fmla="*/ 249295 w 1427172"/>
                <a:gd name="connsiteY287" fmla="*/ 1575412 h 2583024"/>
                <a:gd name="connsiteX288" fmla="*/ 204430 w 1427172"/>
                <a:gd name="connsiteY288" fmla="*/ 1625216 h 2583024"/>
                <a:gd name="connsiteX289" fmla="*/ 139671 w 1427172"/>
                <a:gd name="connsiteY289" fmla="*/ 1642504 h 2583024"/>
                <a:gd name="connsiteX290" fmla="*/ 38966 w 1427172"/>
                <a:gd name="connsiteY290" fmla="*/ 1597090 h 2583024"/>
                <a:gd name="connsiteX291" fmla="*/ 0 w 1427172"/>
                <a:gd name="connsiteY291" fmla="*/ 1447404 h 2583024"/>
                <a:gd name="connsiteX292" fmla="*/ 43082 w 1427172"/>
                <a:gd name="connsiteY292" fmla="*/ 1277824 h 2583024"/>
                <a:gd name="connsiteX293" fmla="*/ 144336 w 1427172"/>
                <a:gd name="connsiteY293" fmla="*/ 1231724 h 2583024"/>
                <a:gd name="connsiteX294" fmla="*/ 837935 w 1427172"/>
                <a:gd name="connsiteY294" fmla="*/ 571093 h 2583024"/>
                <a:gd name="connsiteX295" fmla="*/ 780173 w 1427172"/>
                <a:gd name="connsiteY295" fmla="*/ 594142 h 2583024"/>
                <a:gd name="connsiteX296" fmla="*/ 757261 w 1427172"/>
                <a:gd name="connsiteY296" fmla="*/ 651767 h 2583024"/>
                <a:gd name="connsiteX297" fmla="*/ 767276 w 1427172"/>
                <a:gd name="connsiteY297" fmla="*/ 692653 h 2583024"/>
                <a:gd name="connsiteX298" fmla="*/ 797049 w 1427172"/>
                <a:gd name="connsiteY298" fmla="*/ 723248 h 2583024"/>
                <a:gd name="connsiteX299" fmla="*/ 839581 w 1427172"/>
                <a:gd name="connsiteY299" fmla="*/ 734087 h 2583024"/>
                <a:gd name="connsiteX300" fmla="*/ 898029 w 1427172"/>
                <a:gd name="connsiteY300" fmla="*/ 711312 h 2583024"/>
                <a:gd name="connsiteX301" fmla="*/ 921079 w 1427172"/>
                <a:gd name="connsiteY301" fmla="*/ 653413 h 2583024"/>
                <a:gd name="connsiteX302" fmla="*/ 897343 w 1427172"/>
                <a:gd name="connsiteY302" fmla="*/ 594417 h 2583024"/>
                <a:gd name="connsiteX303" fmla="*/ 837935 w 1427172"/>
                <a:gd name="connsiteY303" fmla="*/ 571093 h 2583024"/>
                <a:gd name="connsiteX304" fmla="*/ 551050 w 1427172"/>
                <a:gd name="connsiteY304" fmla="*/ 444868 h 2583024"/>
                <a:gd name="connsiteX305" fmla="*/ 425100 w 1427172"/>
                <a:gd name="connsiteY305" fmla="*/ 626247 h 2583024"/>
                <a:gd name="connsiteX306" fmla="*/ 551050 w 1427172"/>
                <a:gd name="connsiteY306" fmla="*/ 626247 h 2583024"/>
                <a:gd name="connsiteX307" fmla="*/ 838758 w 1427172"/>
                <a:gd name="connsiteY307" fmla="*/ 404531 h 2583024"/>
                <a:gd name="connsiteX308" fmla="*/ 791835 w 1427172"/>
                <a:gd name="connsiteY308" fmla="*/ 422641 h 2583024"/>
                <a:gd name="connsiteX309" fmla="*/ 773176 w 1427172"/>
                <a:gd name="connsiteY309" fmla="*/ 465997 h 2583024"/>
                <a:gd name="connsiteX310" fmla="*/ 791561 w 1427172"/>
                <a:gd name="connsiteY310" fmla="*/ 512645 h 2583024"/>
                <a:gd name="connsiteX311" fmla="*/ 839307 w 1427172"/>
                <a:gd name="connsiteY311" fmla="*/ 530755 h 2583024"/>
                <a:gd name="connsiteX312" fmla="*/ 886092 w 1427172"/>
                <a:gd name="connsiteY312" fmla="*/ 512782 h 2583024"/>
                <a:gd name="connsiteX313" fmla="*/ 904340 w 1427172"/>
                <a:gd name="connsiteY313" fmla="*/ 468741 h 2583024"/>
                <a:gd name="connsiteX314" fmla="*/ 885544 w 1427172"/>
                <a:gd name="connsiteY314" fmla="*/ 423053 h 2583024"/>
                <a:gd name="connsiteX315" fmla="*/ 838758 w 1427172"/>
                <a:gd name="connsiteY315" fmla="*/ 404531 h 2583024"/>
                <a:gd name="connsiteX316" fmla="*/ 560105 w 1427172"/>
                <a:gd name="connsiteY316" fmla="*/ 365566 h 2583024"/>
                <a:gd name="connsiteX317" fmla="*/ 600442 w 1427172"/>
                <a:gd name="connsiteY317" fmla="*/ 365566 h 2583024"/>
                <a:gd name="connsiteX318" fmla="*/ 600442 w 1427172"/>
                <a:gd name="connsiteY318" fmla="*/ 626247 h 2583024"/>
                <a:gd name="connsiteX319" fmla="*/ 654774 w 1427172"/>
                <a:gd name="connsiteY319" fmla="*/ 626247 h 2583024"/>
                <a:gd name="connsiteX320" fmla="*/ 654774 w 1427172"/>
                <a:gd name="connsiteY320" fmla="*/ 671524 h 2583024"/>
                <a:gd name="connsiteX321" fmla="*/ 600442 w 1427172"/>
                <a:gd name="connsiteY321" fmla="*/ 671524 h 2583024"/>
                <a:gd name="connsiteX322" fmla="*/ 600442 w 1427172"/>
                <a:gd name="connsiteY322" fmla="*/ 767839 h 2583024"/>
                <a:gd name="connsiteX323" fmla="*/ 551050 w 1427172"/>
                <a:gd name="connsiteY323" fmla="*/ 767839 h 2583024"/>
                <a:gd name="connsiteX324" fmla="*/ 551050 w 1427172"/>
                <a:gd name="connsiteY324" fmla="*/ 671524 h 2583024"/>
                <a:gd name="connsiteX325" fmla="*/ 376530 w 1427172"/>
                <a:gd name="connsiteY325" fmla="*/ 671524 h 2583024"/>
                <a:gd name="connsiteX326" fmla="*/ 376530 w 1427172"/>
                <a:gd name="connsiteY326" fmla="*/ 626247 h 2583024"/>
                <a:gd name="connsiteX327" fmla="*/ 838209 w 1427172"/>
                <a:gd name="connsiteY327" fmla="*/ 363919 h 2583024"/>
                <a:gd name="connsiteX328" fmla="*/ 922999 w 1427172"/>
                <a:gd name="connsiteY328" fmla="*/ 394515 h 2583024"/>
                <a:gd name="connsiteX329" fmla="*/ 955104 w 1427172"/>
                <a:gd name="connsiteY329" fmla="*/ 469015 h 2583024"/>
                <a:gd name="connsiteX330" fmla="*/ 940424 w 1427172"/>
                <a:gd name="connsiteY330" fmla="*/ 517721 h 2583024"/>
                <a:gd name="connsiteX331" fmla="*/ 895834 w 1427172"/>
                <a:gd name="connsiteY331" fmla="*/ 549689 h 2583024"/>
                <a:gd name="connsiteX332" fmla="*/ 952223 w 1427172"/>
                <a:gd name="connsiteY332" fmla="*/ 588654 h 2583024"/>
                <a:gd name="connsiteX333" fmla="*/ 971569 w 1427172"/>
                <a:gd name="connsiteY333" fmla="*/ 652864 h 2583024"/>
                <a:gd name="connsiteX334" fmla="*/ 935073 w 1427172"/>
                <a:gd name="connsiteY334" fmla="*/ 739575 h 2583024"/>
                <a:gd name="connsiteX335" fmla="*/ 839032 w 1427172"/>
                <a:gd name="connsiteY335" fmla="*/ 774699 h 2583024"/>
                <a:gd name="connsiteX336" fmla="*/ 742992 w 1427172"/>
                <a:gd name="connsiteY336" fmla="*/ 739438 h 2583024"/>
                <a:gd name="connsiteX337" fmla="*/ 706496 w 1427172"/>
                <a:gd name="connsiteY337" fmla="*/ 651492 h 2583024"/>
                <a:gd name="connsiteX338" fmla="*/ 726390 w 1427172"/>
                <a:gd name="connsiteY338" fmla="*/ 585773 h 2583024"/>
                <a:gd name="connsiteX339" fmla="*/ 783054 w 1427172"/>
                <a:gd name="connsiteY339" fmla="*/ 549689 h 2583024"/>
                <a:gd name="connsiteX340" fmla="*/ 737504 w 1427172"/>
                <a:gd name="connsiteY340" fmla="*/ 517584 h 2583024"/>
                <a:gd name="connsiteX341" fmla="*/ 722686 w 1427172"/>
                <a:gd name="connsiteY341" fmla="*/ 467643 h 2583024"/>
                <a:gd name="connsiteX342" fmla="*/ 754242 w 1427172"/>
                <a:gd name="connsiteY342" fmla="*/ 393829 h 2583024"/>
                <a:gd name="connsiteX343" fmla="*/ 838209 w 1427172"/>
                <a:gd name="connsiteY343" fmla="*/ 363919 h 2583024"/>
                <a:gd name="connsiteX344" fmla="*/ 232609 w 1427172"/>
                <a:gd name="connsiteY344" fmla="*/ 363919 h 2583024"/>
                <a:gd name="connsiteX345" fmla="*/ 264440 w 1427172"/>
                <a:gd name="connsiteY345" fmla="*/ 363919 h 2583024"/>
                <a:gd name="connsiteX346" fmla="*/ 264440 w 1427172"/>
                <a:gd name="connsiteY346" fmla="*/ 767839 h 2583024"/>
                <a:gd name="connsiteX347" fmla="*/ 215047 w 1427172"/>
                <a:gd name="connsiteY347" fmla="*/ 767839 h 2583024"/>
                <a:gd name="connsiteX348" fmla="*/ 215047 w 1427172"/>
                <a:gd name="connsiteY348" fmla="*/ 453100 h 2583024"/>
                <a:gd name="connsiteX349" fmla="*/ 168262 w 1427172"/>
                <a:gd name="connsiteY349" fmla="*/ 487126 h 2583024"/>
                <a:gd name="connsiteX350" fmla="*/ 116263 w 1427172"/>
                <a:gd name="connsiteY350" fmla="*/ 512645 h 2583024"/>
                <a:gd name="connsiteX351" fmla="*/ 116263 w 1427172"/>
                <a:gd name="connsiteY351" fmla="*/ 464899 h 2583024"/>
                <a:gd name="connsiteX352" fmla="*/ 188705 w 1427172"/>
                <a:gd name="connsiteY352" fmla="*/ 417702 h 2583024"/>
                <a:gd name="connsiteX353" fmla="*/ 232609 w 1427172"/>
                <a:gd name="connsiteY353" fmla="*/ 363919 h 2583024"/>
                <a:gd name="connsiteX354" fmla="*/ 816351 w 1427172"/>
                <a:gd name="connsiteY354" fmla="*/ 108482 h 2583024"/>
                <a:gd name="connsiteX355" fmla="*/ 782167 w 1427172"/>
                <a:gd name="connsiteY355" fmla="*/ 116388 h 2583024"/>
                <a:gd name="connsiteX356" fmla="*/ 763912 w 1427172"/>
                <a:gd name="connsiteY356" fmla="*/ 120574 h 2583024"/>
                <a:gd name="connsiteX357" fmla="*/ 755657 w 1427172"/>
                <a:gd name="connsiteY357" fmla="*/ 127376 h 2583024"/>
                <a:gd name="connsiteX358" fmla="*/ 752750 w 1427172"/>
                <a:gd name="connsiteY358" fmla="*/ 137317 h 2583024"/>
                <a:gd name="connsiteX359" fmla="*/ 759087 w 1427172"/>
                <a:gd name="connsiteY359" fmla="*/ 151270 h 2583024"/>
                <a:gd name="connsiteX360" fmla="*/ 777632 w 1427172"/>
                <a:gd name="connsiteY360" fmla="*/ 156851 h 2583024"/>
                <a:gd name="connsiteX361" fmla="*/ 799142 w 1427172"/>
                <a:gd name="connsiteY361" fmla="*/ 151560 h 2583024"/>
                <a:gd name="connsiteX362" fmla="*/ 812979 w 1427172"/>
                <a:gd name="connsiteY362" fmla="*/ 137085 h 2583024"/>
                <a:gd name="connsiteX363" fmla="*/ 816351 w 1427172"/>
                <a:gd name="connsiteY363" fmla="*/ 116156 h 2583024"/>
                <a:gd name="connsiteX364" fmla="*/ 387726 w 1427172"/>
                <a:gd name="connsiteY364" fmla="*/ 108482 h 2583024"/>
                <a:gd name="connsiteX365" fmla="*/ 353542 w 1427172"/>
                <a:gd name="connsiteY365" fmla="*/ 116388 h 2583024"/>
                <a:gd name="connsiteX366" fmla="*/ 335287 w 1427172"/>
                <a:gd name="connsiteY366" fmla="*/ 120574 h 2583024"/>
                <a:gd name="connsiteX367" fmla="*/ 327032 w 1427172"/>
                <a:gd name="connsiteY367" fmla="*/ 127376 h 2583024"/>
                <a:gd name="connsiteX368" fmla="*/ 324125 w 1427172"/>
                <a:gd name="connsiteY368" fmla="*/ 137317 h 2583024"/>
                <a:gd name="connsiteX369" fmla="*/ 330462 w 1427172"/>
                <a:gd name="connsiteY369" fmla="*/ 151270 h 2583024"/>
                <a:gd name="connsiteX370" fmla="*/ 349007 w 1427172"/>
                <a:gd name="connsiteY370" fmla="*/ 156851 h 2583024"/>
                <a:gd name="connsiteX371" fmla="*/ 370517 w 1427172"/>
                <a:gd name="connsiteY371" fmla="*/ 151560 h 2583024"/>
                <a:gd name="connsiteX372" fmla="*/ 384354 w 1427172"/>
                <a:gd name="connsiteY372" fmla="*/ 137085 h 2583024"/>
                <a:gd name="connsiteX373" fmla="*/ 387726 w 1427172"/>
                <a:gd name="connsiteY373" fmla="*/ 116156 h 2583024"/>
                <a:gd name="connsiteX374" fmla="*/ 988470 w 1427172"/>
                <a:gd name="connsiteY374" fmla="*/ 61392 h 2583024"/>
                <a:gd name="connsiteX375" fmla="*/ 964228 w 1427172"/>
                <a:gd name="connsiteY375" fmla="*/ 71042 h 2583024"/>
                <a:gd name="connsiteX376" fmla="*/ 953356 w 1427172"/>
                <a:gd name="connsiteY376" fmla="*/ 96854 h 2583024"/>
                <a:gd name="connsiteX377" fmla="*/ 1022306 w 1427172"/>
                <a:gd name="connsiteY377" fmla="*/ 96854 h 2583024"/>
                <a:gd name="connsiteX378" fmla="*/ 1014399 w 1427172"/>
                <a:gd name="connsiteY378" fmla="*/ 73484 h 2583024"/>
                <a:gd name="connsiteX379" fmla="*/ 988470 w 1427172"/>
                <a:gd name="connsiteY379" fmla="*/ 61392 h 2583024"/>
                <a:gd name="connsiteX380" fmla="*/ 226470 w 1427172"/>
                <a:gd name="connsiteY380" fmla="*/ 61392 h 2583024"/>
                <a:gd name="connsiteX381" fmla="*/ 202228 w 1427172"/>
                <a:gd name="connsiteY381" fmla="*/ 71042 h 2583024"/>
                <a:gd name="connsiteX382" fmla="*/ 191356 w 1427172"/>
                <a:gd name="connsiteY382" fmla="*/ 96854 h 2583024"/>
                <a:gd name="connsiteX383" fmla="*/ 260305 w 1427172"/>
                <a:gd name="connsiteY383" fmla="*/ 96854 h 2583024"/>
                <a:gd name="connsiteX384" fmla="*/ 252399 w 1427172"/>
                <a:gd name="connsiteY384" fmla="*/ 73484 h 2583024"/>
                <a:gd name="connsiteX385" fmla="*/ 226470 w 1427172"/>
                <a:gd name="connsiteY385" fmla="*/ 61392 h 2583024"/>
                <a:gd name="connsiteX386" fmla="*/ 988238 w 1427172"/>
                <a:gd name="connsiteY386" fmla="*/ 44183 h 2583024"/>
                <a:gd name="connsiteX387" fmla="*/ 1028700 w 1427172"/>
                <a:gd name="connsiteY387" fmla="*/ 61043 h 2583024"/>
                <a:gd name="connsiteX388" fmla="*/ 1044397 w 1427172"/>
                <a:gd name="connsiteY388" fmla="*/ 108482 h 2583024"/>
                <a:gd name="connsiteX389" fmla="*/ 1044281 w 1427172"/>
                <a:gd name="connsiteY389" fmla="*/ 114063 h 2583024"/>
                <a:gd name="connsiteX390" fmla="*/ 952194 w 1427172"/>
                <a:gd name="connsiteY390" fmla="*/ 114063 h 2583024"/>
                <a:gd name="connsiteX391" fmla="*/ 963704 w 1427172"/>
                <a:gd name="connsiteY391" fmla="*/ 145224 h 2583024"/>
                <a:gd name="connsiteX392" fmla="*/ 989517 w 1427172"/>
                <a:gd name="connsiteY392" fmla="*/ 156037 h 2583024"/>
                <a:gd name="connsiteX393" fmla="*/ 1009167 w 1427172"/>
                <a:gd name="connsiteY393" fmla="*/ 149991 h 2583024"/>
                <a:gd name="connsiteX394" fmla="*/ 1022073 w 1427172"/>
                <a:gd name="connsiteY394" fmla="*/ 130690 h 2583024"/>
                <a:gd name="connsiteX395" fmla="*/ 1043700 w 1427172"/>
                <a:gd name="connsiteY395" fmla="*/ 133364 h 2583024"/>
                <a:gd name="connsiteX396" fmla="*/ 1024747 w 1427172"/>
                <a:gd name="connsiteY396" fmla="*/ 162781 h 2583024"/>
                <a:gd name="connsiteX397" fmla="*/ 989400 w 1427172"/>
                <a:gd name="connsiteY397" fmla="*/ 173245 h 2583024"/>
                <a:gd name="connsiteX398" fmla="*/ 946438 w 1427172"/>
                <a:gd name="connsiteY398" fmla="*/ 156560 h 2583024"/>
                <a:gd name="connsiteX399" fmla="*/ 930567 w 1427172"/>
                <a:gd name="connsiteY399" fmla="*/ 109761 h 2583024"/>
                <a:gd name="connsiteX400" fmla="*/ 946612 w 1427172"/>
                <a:gd name="connsiteY400" fmla="*/ 61392 h 2583024"/>
                <a:gd name="connsiteX401" fmla="*/ 988238 w 1427172"/>
                <a:gd name="connsiteY401" fmla="*/ 44183 h 2583024"/>
                <a:gd name="connsiteX402" fmla="*/ 789724 w 1427172"/>
                <a:gd name="connsiteY402" fmla="*/ 44183 h 2583024"/>
                <a:gd name="connsiteX403" fmla="*/ 815420 w 1427172"/>
                <a:gd name="connsiteY403" fmla="*/ 47904 h 2583024"/>
                <a:gd name="connsiteX404" fmla="*/ 829954 w 1427172"/>
                <a:gd name="connsiteY404" fmla="*/ 57264 h 2583024"/>
                <a:gd name="connsiteX405" fmla="*/ 836466 w 1427172"/>
                <a:gd name="connsiteY405" fmla="*/ 71507 h 2583024"/>
                <a:gd name="connsiteX406" fmla="*/ 837512 w 1427172"/>
                <a:gd name="connsiteY406" fmla="*/ 90808 h 2583024"/>
                <a:gd name="connsiteX407" fmla="*/ 837512 w 1427172"/>
                <a:gd name="connsiteY407" fmla="*/ 118714 h 2583024"/>
                <a:gd name="connsiteX408" fmla="*/ 838849 w 1427172"/>
                <a:gd name="connsiteY408" fmla="*/ 155630 h 2583024"/>
                <a:gd name="connsiteX409" fmla="*/ 844140 w 1427172"/>
                <a:gd name="connsiteY409" fmla="*/ 170455 h 2583024"/>
                <a:gd name="connsiteX410" fmla="*/ 822280 w 1427172"/>
                <a:gd name="connsiteY410" fmla="*/ 170455 h 2583024"/>
                <a:gd name="connsiteX411" fmla="*/ 818095 w 1427172"/>
                <a:gd name="connsiteY411" fmla="*/ 155223 h 2583024"/>
                <a:gd name="connsiteX412" fmla="*/ 795712 w 1427172"/>
                <a:gd name="connsiteY412" fmla="*/ 169176 h 2583024"/>
                <a:gd name="connsiteX413" fmla="*/ 772632 w 1427172"/>
                <a:gd name="connsiteY413" fmla="*/ 173245 h 2583024"/>
                <a:gd name="connsiteX414" fmla="*/ 741355 w 1427172"/>
                <a:gd name="connsiteY414" fmla="*/ 163304 h 2583024"/>
                <a:gd name="connsiteX415" fmla="*/ 730426 w 1427172"/>
                <a:gd name="connsiteY415" fmla="*/ 137898 h 2583024"/>
                <a:gd name="connsiteX416" fmla="*/ 734553 w 1427172"/>
                <a:gd name="connsiteY416" fmla="*/ 121330 h 2583024"/>
                <a:gd name="connsiteX417" fmla="*/ 745367 w 1427172"/>
                <a:gd name="connsiteY417" fmla="*/ 109296 h 2583024"/>
                <a:gd name="connsiteX418" fmla="*/ 760424 w 1427172"/>
                <a:gd name="connsiteY418" fmla="*/ 102436 h 2583024"/>
                <a:gd name="connsiteX419" fmla="*/ 779027 w 1427172"/>
                <a:gd name="connsiteY419" fmla="*/ 99296 h 2583024"/>
                <a:gd name="connsiteX420" fmla="*/ 816351 w 1427172"/>
                <a:gd name="connsiteY420" fmla="*/ 92087 h 2583024"/>
                <a:gd name="connsiteX421" fmla="*/ 816467 w 1427172"/>
                <a:gd name="connsiteY421" fmla="*/ 86623 h 2583024"/>
                <a:gd name="connsiteX422" fmla="*/ 810537 w 1427172"/>
                <a:gd name="connsiteY422" fmla="*/ 68600 h 2583024"/>
                <a:gd name="connsiteX423" fmla="*/ 786701 w 1427172"/>
                <a:gd name="connsiteY423" fmla="*/ 61508 h 2583024"/>
                <a:gd name="connsiteX424" fmla="*/ 764900 w 1427172"/>
                <a:gd name="connsiteY424" fmla="*/ 66682 h 2583024"/>
                <a:gd name="connsiteX425" fmla="*/ 754494 w 1427172"/>
                <a:gd name="connsiteY425" fmla="*/ 84995 h 2583024"/>
                <a:gd name="connsiteX426" fmla="*/ 734030 w 1427172"/>
                <a:gd name="connsiteY426" fmla="*/ 82204 h 2583024"/>
                <a:gd name="connsiteX427" fmla="*/ 743216 w 1427172"/>
                <a:gd name="connsiteY427" fmla="*/ 60985 h 2583024"/>
                <a:gd name="connsiteX428" fmla="*/ 761703 w 1427172"/>
                <a:gd name="connsiteY428" fmla="*/ 48543 h 2583024"/>
                <a:gd name="connsiteX429" fmla="*/ 789724 w 1427172"/>
                <a:gd name="connsiteY429" fmla="*/ 44183 h 2583024"/>
                <a:gd name="connsiteX430" fmla="*/ 706664 w 1427172"/>
                <a:gd name="connsiteY430" fmla="*/ 44183 h 2583024"/>
                <a:gd name="connsiteX431" fmla="*/ 728175 w 1427172"/>
                <a:gd name="connsiteY431" fmla="*/ 50927 h 2583024"/>
                <a:gd name="connsiteX432" fmla="*/ 720966 w 1427172"/>
                <a:gd name="connsiteY432" fmla="*/ 70344 h 2583024"/>
                <a:gd name="connsiteX433" fmla="*/ 705618 w 1427172"/>
                <a:gd name="connsiteY433" fmla="*/ 65810 h 2583024"/>
                <a:gd name="connsiteX434" fmla="*/ 693293 w 1427172"/>
                <a:gd name="connsiteY434" fmla="*/ 69938 h 2583024"/>
                <a:gd name="connsiteX435" fmla="*/ 685503 w 1427172"/>
                <a:gd name="connsiteY435" fmla="*/ 81390 h 2583024"/>
                <a:gd name="connsiteX436" fmla="*/ 682015 w 1427172"/>
                <a:gd name="connsiteY436" fmla="*/ 105807 h 2583024"/>
                <a:gd name="connsiteX437" fmla="*/ 682015 w 1427172"/>
                <a:gd name="connsiteY437" fmla="*/ 170455 h 2583024"/>
                <a:gd name="connsiteX438" fmla="*/ 661086 w 1427172"/>
                <a:gd name="connsiteY438" fmla="*/ 170455 h 2583024"/>
                <a:gd name="connsiteX439" fmla="*/ 661086 w 1427172"/>
                <a:gd name="connsiteY439" fmla="*/ 46974 h 2583024"/>
                <a:gd name="connsiteX440" fmla="*/ 679922 w 1427172"/>
                <a:gd name="connsiteY440" fmla="*/ 46974 h 2583024"/>
                <a:gd name="connsiteX441" fmla="*/ 679922 w 1427172"/>
                <a:gd name="connsiteY441" fmla="*/ 65694 h 2583024"/>
                <a:gd name="connsiteX442" fmla="*/ 693235 w 1427172"/>
                <a:gd name="connsiteY442" fmla="*/ 48369 h 2583024"/>
                <a:gd name="connsiteX443" fmla="*/ 706664 w 1427172"/>
                <a:gd name="connsiteY443" fmla="*/ 44183 h 2583024"/>
                <a:gd name="connsiteX444" fmla="*/ 361099 w 1427172"/>
                <a:gd name="connsiteY444" fmla="*/ 44183 h 2583024"/>
                <a:gd name="connsiteX445" fmla="*/ 386795 w 1427172"/>
                <a:gd name="connsiteY445" fmla="*/ 47904 h 2583024"/>
                <a:gd name="connsiteX446" fmla="*/ 401329 w 1427172"/>
                <a:gd name="connsiteY446" fmla="*/ 57264 h 2583024"/>
                <a:gd name="connsiteX447" fmla="*/ 407841 w 1427172"/>
                <a:gd name="connsiteY447" fmla="*/ 71507 h 2583024"/>
                <a:gd name="connsiteX448" fmla="*/ 408887 w 1427172"/>
                <a:gd name="connsiteY448" fmla="*/ 90808 h 2583024"/>
                <a:gd name="connsiteX449" fmla="*/ 408887 w 1427172"/>
                <a:gd name="connsiteY449" fmla="*/ 118714 h 2583024"/>
                <a:gd name="connsiteX450" fmla="*/ 410224 w 1427172"/>
                <a:gd name="connsiteY450" fmla="*/ 155630 h 2583024"/>
                <a:gd name="connsiteX451" fmla="*/ 415515 w 1427172"/>
                <a:gd name="connsiteY451" fmla="*/ 170455 h 2583024"/>
                <a:gd name="connsiteX452" fmla="*/ 393655 w 1427172"/>
                <a:gd name="connsiteY452" fmla="*/ 170455 h 2583024"/>
                <a:gd name="connsiteX453" fmla="*/ 389470 w 1427172"/>
                <a:gd name="connsiteY453" fmla="*/ 155223 h 2583024"/>
                <a:gd name="connsiteX454" fmla="*/ 367087 w 1427172"/>
                <a:gd name="connsiteY454" fmla="*/ 169176 h 2583024"/>
                <a:gd name="connsiteX455" fmla="*/ 344007 w 1427172"/>
                <a:gd name="connsiteY455" fmla="*/ 173245 h 2583024"/>
                <a:gd name="connsiteX456" fmla="*/ 312730 w 1427172"/>
                <a:gd name="connsiteY456" fmla="*/ 163304 h 2583024"/>
                <a:gd name="connsiteX457" fmla="*/ 301801 w 1427172"/>
                <a:gd name="connsiteY457" fmla="*/ 137898 h 2583024"/>
                <a:gd name="connsiteX458" fmla="*/ 305928 w 1427172"/>
                <a:gd name="connsiteY458" fmla="*/ 121330 h 2583024"/>
                <a:gd name="connsiteX459" fmla="*/ 316742 w 1427172"/>
                <a:gd name="connsiteY459" fmla="*/ 109296 h 2583024"/>
                <a:gd name="connsiteX460" fmla="*/ 331799 w 1427172"/>
                <a:gd name="connsiteY460" fmla="*/ 102436 h 2583024"/>
                <a:gd name="connsiteX461" fmla="*/ 350402 w 1427172"/>
                <a:gd name="connsiteY461" fmla="*/ 99296 h 2583024"/>
                <a:gd name="connsiteX462" fmla="*/ 387726 w 1427172"/>
                <a:gd name="connsiteY462" fmla="*/ 92087 h 2583024"/>
                <a:gd name="connsiteX463" fmla="*/ 387842 w 1427172"/>
                <a:gd name="connsiteY463" fmla="*/ 86623 h 2583024"/>
                <a:gd name="connsiteX464" fmla="*/ 381912 w 1427172"/>
                <a:gd name="connsiteY464" fmla="*/ 68600 h 2583024"/>
                <a:gd name="connsiteX465" fmla="*/ 358076 w 1427172"/>
                <a:gd name="connsiteY465" fmla="*/ 61508 h 2583024"/>
                <a:gd name="connsiteX466" fmla="*/ 336275 w 1427172"/>
                <a:gd name="connsiteY466" fmla="*/ 66682 h 2583024"/>
                <a:gd name="connsiteX467" fmla="*/ 325869 w 1427172"/>
                <a:gd name="connsiteY467" fmla="*/ 84995 h 2583024"/>
                <a:gd name="connsiteX468" fmla="*/ 305405 w 1427172"/>
                <a:gd name="connsiteY468" fmla="*/ 82204 h 2583024"/>
                <a:gd name="connsiteX469" fmla="*/ 314591 w 1427172"/>
                <a:gd name="connsiteY469" fmla="*/ 60985 h 2583024"/>
                <a:gd name="connsiteX470" fmla="*/ 333078 w 1427172"/>
                <a:gd name="connsiteY470" fmla="*/ 48543 h 2583024"/>
                <a:gd name="connsiteX471" fmla="*/ 361099 w 1427172"/>
                <a:gd name="connsiteY471" fmla="*/ 44183 h 2583024"/>
                <a:gd name="connsiteX472" fmla="*/ 226238 w 1427172"/>
                <a:gd name="connsiteY472" fmla="*/ 44183 h 2583024"/>
                <a:gd name="connsiteX473" fmla="*/ 266700 w 1427172"/>
                <a:gd name="connsiteY473" fmla="*/ 61043 h 2583024"/>
                <a:gd name="connsiteX474" fmla="*/ 282397 w 1427172"/>
                <a:gd name="connsiteY474" fmla="*/ 108482 h 2583024"/>
                <a:gd name="connsiteX475" fmla="*/ 282281 w 1427172"/>
                <a:gd name="connsiteY475" fmla="*/ 114063 h 2583024"/>
                <a:gd name="connsiteX476" fmla="*/ 190194 w 1427172"/>
                <a:gd name="connsiteY476" fmla="*/ 114063 h 2583024"/>
                <a:gd name="connsiteX477" fmla="*/ 201704 w 1427172"/>
                <a:gd name="connsiteY477" fmla="*/ 145224 h 2583024"/>
                <a:gd name="connsiteX478" fmla="*/ 227517 w 1427172"/>
                <a:gd name="connsiteY478" fmla="*/ 156037 h 2583024"/>
                <a:gd name="connsiteX479" fmla="*/ 247167 w 1427172"/>
                <a:gd name="connsiteY479" fmla="*/ 149991 h 2583024"/>
                <a:gd name="connsiteX480" fmla="*/ 260073 w 1427172"/>
                <a:gd name="connsiteY480" fmla="*/ 130690 h 2583024"/>
                <a:gd name="connsiteX481" fmla="*/ 281700 w 1427172"/>
                <a:gd name="connsiteY481" fmla="*/ 133364 h 2583024"/>
                <a:gd name="connsiteX482" fmla="*/ 262747 w 1427172"/>
                <a:gd name="connsiteY482" fmla="*/ 162781 h 2583024"/>
                <a:gd name="connsiteX483" fmla="*/ 227400 w 1427172"/>
                <a:gd name="connsiteY483" fmla="*/ 173245 h 2583024"/>
                <a:gd name="connsiteX484" fmla="*/ 184438 w 1427172"/>
                <a:gd name="connsiteY484" fmla="*/ 156560 h 2583024"/>
                <a:gd name="connsiteX485" fmla="*/ 168567 w 1427172"/>
                <a:gd name="connsiteY485" fmla="*/ 109761 h 2583024"/>
                <a:gd name="connsiteX486" fmla="*/ 184612 w 1427172"/>
                <a:gd name="connsiteY486" fmla="*/ 61392 h 2583024"/>
                <a:gd name="connsiteX487" fmla="*/ 226238 w 1427172"/>
                <a:gd name="connsiteY487" fmla="*/ 44183 h 2583024"/>
                <a:gd name="connsiteX488" fmla="*/ 895518 w 1427172"/>
                <a:gd name="connsiteY488" fmla="*/ 3837 h 2583024"/>
                <a:gd name="connsiteX489" fmla="*/ 895518 w 1427172"/>
                <a:gd name="connsiteY489" fmla="*/ 46974 h 2583024"/>
                <a:gd name="connsiteX490" fmla="*/ 916563 w 1427172"/>
                <a:gd name="connsiteY490" fmla="*/ 46974 h 2583024"/>
                <a:gd name="connsiteX491" fmla="*/ 916563 w 1427172"/>
                <a:gd name="connsiteY491" fmla="*/ 63252 h 2583024"/>
                <a:gd name="connsiteX492" fmla="*/ 895518 w 1427172"/>
                <a:gd name="connsiteY492" fmla="*/ 63252 h 2583024"/>
                <a:gd name="connsiteX493" fmla="*/ 895518 w 1427172"/>
                <a:gd name="connsiteY493" fmla="*/ 135457 h 2583024"/>
                <a:gd name="connsiteX494" fmla="*/ 896622 w 1427172"/>
                <a:gd name="connsiteY494" fmla="*/ 146968 h 2583024"/>
                <a:gd name="connsiteX495" fmla="*/ 900227 w 1427172"/>
                <a:gd name="connsiteY495" fmla="*/ 151037 h 2583024"/>
                <a:gd name="connsiteX496" fmla="*/ 907378 w 1427172"/>
                <a:gd name="connsiteY496" fmla="*/ 152549 h 2583024"/>
                <a:gd name="connsiteX497" fmla="*/ 916563 w 1427172"/>
                <a:gd name="connsiteY497" fmla="*/ 151735 h 2583024"/>
                <a:gd name="connsiteX498" fmla="*/ 919586 w 1427172"/>
                <a:gd name="connsiteY498" fmla="*/ 170222 h 2583024"/>
                <a:gd name="connsiteX499" fmla="*/ 903773 w 1427172"/>
                <a:gd name="connsiteY499" fmla="*/ 172082 h 2583024"/>
                <a:gd name="connsiteX500" fmla="*/ 886100 w 1427172"/>
                <a:gd name="connsiteY500" fmla="*/ 168478 h 2583024"/>
                <a:gd name="connsiteX501" fmla="*/ 877263 w 1427172"/>
                <a:gd name="connsiteY501" fmla="*/ 159002 h 2583024"/>
                <a:gd name="connsiteX502" fmla="*/ 874705 w 1427172"/>
                <a:gd name="connsiteY502" fmla="*/ 134294 h 2583024"/>
                <a:gd name="connsiteX503" fmla="*/ 874705 w 1427172"/>
                <a:gd name="connsiteY503" fmla="*/ 63252 h 2583024"/>
                <a:gd name="connsiteX504" fmla="*/ 859357 w 1427172"/>
                <a:gd name="connsiteY504" fmla="*/ 63252 h 2583024"/>
                <a:gd name="connsiteX505" fmla="*/ 859357 w 1427172"/>
                <a:gd name="connsiteY505" fmla="*/ 46974 h 2583024"/>
                <a:gd name="connsiteX506" fmla="*/ 874705 w 1427172"/>
                <a:gd name="connsiteY506" fmla="*/ 46974 h 2583024"/>
                <a:gd name="connsiteX507" fmla="*/ 874705 w 1427172"/>
                <a:gd name="connsiteY507" fmla="*/ 16394 h 2583024"/>
                <a:gd name="connsiteX508" fmla="*/ 543093 w 1427172"/>
                <a:gd name="connsiteY508" fmla="*/ 3837 h 2583024"/>
                <a:gd name="connsiteX509" fmla="*/ 543093 w 1427172"/>
                <a:gd name="connsiteY509" fmla="*/ 46974 h 2583024"/>
                <a:gd name="connsiteX510" fmla="*/ 564138 w 1427172"/>
                <a:gd name="connsiteY510" fmla="*/ 46974 h 2583024"/>
                <a:gd name="connsiteX511" fmla="*/ 564138 w 1427172"/>
                <a:gd name="connsiteY511" fmla="*/ 63252 h 2583024"/>
                <a:gd name="connsiteX512" fmla="*/ 543093 w 1427172"/>
                <a:gd name="connsiteY512" fmla="*/ 63252 h 2583024"/>
                <a:gd name="connsiteX513" fmla="*/ 543093 w 1427172"/>
                <a:gd name="connsiteY513" fmla="*/ 135457 h 2583024"/>
                <a:gd name="connsiteX514" fmla="*/ 544198 w 1427172"/>
                <a:gd name="connsiteY514" fmla="*/ 146968 h 2583024"/>
                <a:gd name="connsiteX515" fmla="*/ 547802 w 1427172"/>
                <a:gd name="connsiteY515" fmla="*/ 151037 h 2583024"/>
                <a:gd name="connsiteX516" fmla="*/ 554953 w 1427172"/>
                <a:gd name="connsiteY516" fmla="*/ 152549 h 2583024"/>
                <a:gd name="connsiteX517" fmla="*/ 564138 w 1427172"/>
                <a:gd name="connsiteY517" fmla="*/ 151735 h 2583024"/>
                <a:gd name="connsiteX518" fmla="*/ 567161 w 1427172"/>
                <a:gd name="connsiteY518" fmla="*/ 170222 h 2583024"/>
                <a:gd name="connsiteX519" fmla="*/ 551348 w 1427172"/>
                <a:gd name="connsiteY519" fmla="*/ 172082 h 2583024"/>
                <a:gd name="connsiteX520" fmla="*/ 533675 w 1427172"/>
                <a:gd name="connsiteY520" fmla="*/ 168478 h 2583024"/>
                <a:gd name="connsiteX521" fmla="*/ 524838 w 1427172"/>
                <a:gd name="connsiteY521" fmla="*/ 159002 h 2583024"/>
                <a:gd name="connsiteX522" fmla="*/ 522280 w 1427172"/>
                <a:gd name="connsiteY522" fmla="*/ 134294 h 2583024"/>
                <a:gd name="connsiteX523" fmla="*/ 522280 w 1427172"/>
                <a:gd name="connsiteY523" fmla="*/ 63252 h 2583024"/>
                <a:gd name="connsiteX524" fmla="*/ 506932 w 1427172"/>
                <a:gd name="connsiteY524" fmla="*/ 63252 h 2583024"/>
                <a:gd name="connsiteX525" fmla="*/ 506932 w 1427172"/>
                <a:gd name="connsiteY525" fmla="*/ 56765 h 2583024"/>
                <a:gd name="connsiteX526" fmla="*/ 501891 w 1427172"/>
                <a:gd name="connsiteY526" fmla="*/ 70344 h 2583024"/>
                <a:gd name="connsiteX527" fmla="*/ 486543 w 1427172"/>
                <a:gd name="connsiteY527" fmla="*/ 65810 h 2583024"/>
                <a:gd name="connsiteX528" fmla="*/ 474218 w 1427172"/>
                <a:gd name="connsiteY528" fmla="*/ 69938 h 2583024"/>
                <a:gd name="connsiteX529" fmla="*/ 466428 w 1427172"/>
                <a:gd name="connsiteY529" fmla="*/ 81390 h 2583024"/>
                <a:gd name="connsiteX530" fmla="*/ 462940 w 1427172"/>
                <a:gd name="connsiteY530" fmla="*/ 105807 h 2583024"/>
                <a:gd name="connsiteX531" fmla="*/ 462940 w 1427172"/>
                <a:gd name="connsiteY531" fmla="*/ 170455 h 2583024"/>
                <a:gd name="connsiteX532" fmla="*/ 442011 w 1427172"/>
                <a:gd name="connsiteY532" fmla="*/ 170455 h 2583024"/>
                <a:gd name="connsiteX533" fmla="*/ 442011 w 1427172"/>
                <a:gd name="connsiteY533" fmla="*/ 46974 h 2583024"/>
                <a:gd name="connsiteX534" fmla="*/ 460847 w 1427172"/>
                <a:gd name="connsiteY534" fmla="*/ 46974 h 2583024"/>
                <a:gd name="connsiteX535" fmla="*/ 460847 w 1427172"/>
                <a:gd name="connsiteY535" fmla="*/ 65694 h 2583024"/>
                <a:gd name="connsiteX536" fmla="*/ 474160 w 1427172"/>
                <a:gd name="connsiteY536" fmla="*/ 48369 h 2583024"/>
                <a:gd name="connsiteX537" fmla="*/ 487589 w 1427172"/>
                <a:gd name="connsiteY537" fmla="*/ 44183 h 2583024"/>
                <a:gd name="connsiteX538" fmla="*/ 498257 w 1427172"/>
                <a:gd name="connsiteY538" fmla="*/ 45869 h 2583024"/>
                <a:gd name="connsiteX539" fmla="*/ 506932 w 1427172"/>
                <a:gd name="connsiteY539" fmla="*/ 49916 h 2583024"/>
                <a:gd name="connsiteX540" fmla="*/ 506932 w 1427172"/>
                <a:gd name="connsiteY540" fmla="*/ 46974 h 2583024"/>
                <a:gd name="connsiteX541" fmla="*/ 522280 w 1427172"/>
                <a:gd name="connsiteY541" fmla="*/ 46974 h 2583024"/>
                <a:gd name="connsiteX542" fmla="*/ 522280 w 1427172"/>
                <a:gd name="connsiteY542" fmla="*/ 16394 h 2583024"/>
                <a:gd name="connsiteX543" fmla="*/ 7465 w 1427172"/>
                <a:gd name="connsiteY543" fmla="*/ 0 h 2583024"/>
                <a:gd name="connsiteX544" fmla="*/ 30022 w 1427172"/>
                <a:gd name="connsiteY544" fmla="*/ 0 h 2583024"/>
                <a:gd name="connsiteX545" fmla="*/ 30022 w 1427172"/>
                <a:gd name="connsiteY545" fmla="*/ 69996 h 2583024"/>
                <a:gd name="connsiteX546" fmla="*/ 118621 w 1427172"/>
                <a:gd name="connsiteY546" fmla="*/ 69996 h 2583024"/>
                <a:gd name="connsiteX547" fmla="*/ 118621 w 1427172"/>
                <a:gd name="connsiteY547" fmla="*/ 0 h 2583024"/>
                <a:gd name="connsiteX548" fmla="*/ 141178 w 1427172"/>
                <a:gd name="connsiteY548" fmla="*/ 0 h 2583024"/>
                <a:gd name="connsiteX549" fmla="*/ 141178 w 1427172"/>
                <a:gd name="connsiteY549" fmla="*/ 170455 h 2583024"/>
                <a:gd name="connsiteX550" fmla="*/ 118621 w 1427172"/>
                <a:gd name="connsiteY550" fmla="*/ 170455 h 2583024"/>
                <a:gd name="connsiteX551" fmla="*/ 118621 w 1427172"/>
                <a:gd name="connsiteY551" fmla="*/ 90111 h 2583024"/>
                <a:gd name="connsiteX552" fmla="*/ 30022 w 1427172"/>
                <a:gd name="connsiteY552" fmla="*/ 90111 h 2583024"/>
                <a:gd name="connsiteX553" fmla="*/ 30022 w 1427172"/>
                <a:gd name="connsiteY553" fmla="*/ 170455 h 2583024"/>
                <a:gd name="connsiteX554" fmla="*/ 7465 w 1427172"/>
                <a:gd name="connsiteY554" fmla="*/ 170455 h 2583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Lst>
              <a:rect l="l" t="t" r="r" b="b"/>
              <a:pathLst>
                <a:path w="1427172" h="2583024">
                  <a:moveTo>
                    <a:pt x="1334019" y="2460386"/>
                  </a:moveTo>
                  <a:cubicBezTo>
                    <a:pt x="1339507" y="2460386"/>
                    <a:pt x="1344007" y="2461525"/>
                    <a:pt x="1347518" y="2463804"/>
                  </a:cubicBezTo>
                  <a:cubicBezTo>
                    <a:pt x="1351030" y="2466083"/>
                    <a:pt x="1353506" y="2469269"/>
                    <a:pt x="1354948" y="2473362"/>
                  </a:cubicBezTo>
                  <a:cubicBezTo>
                    <a:pt x="1360808" y="2464711"/>
                    <a:pt x="1368436" y="2460386"/>
                    <a:pt x="1377830" y="2460386"/>
                  </a:cubicBezTo>
                  <a:cubicBezTo>
                    <a:pt x="1385179" y="2460386"/>
                    <a:pt x="1390830" y="2462421"/>
                    <a:pt x="1394783" y="2466490"/>
                  </a:cubicBezTo>
                  <a:cubicBezTo>
                    <a:pt x="1398736" y="2470560"/>
                    <a:pt x="1400713" y="2476827"/>
                    <a:pt x="1400713" y="2485291"/>
                  </a:cubicBezTo>
                  <a:lnTo>
                    <a:pt x="1400713" y="2536149"/>
                  </a:lnTo>
                  <a:lnTo>
                    <a:pt x="1388225" y="2536149"/>
                  </a:lnTo>
                  <a:lnTo>
                    <a:pt x="1388225" y="2489477"/>
                  </a:lnTo>
                  <a:cubicBezTo>
                    <a:pt x="1388225" y="2484454"/>
                    <a:pt x="1387818" y="2480838"/>
                    <a:pt x="1387004" y="2478629"/>
                  </a:cubicBezTo>
                  <a:cubicBezTo>
                    <a:pt x="1386190" y="2476420"/>
                    <a:pt x="1384714" y="2474641"/>
                    <a:pt x="1382574" y="2473292"/>
                  </a:cubicBezTo>
                  <a:cubicBezTo>
                    <a:pt x="1380435" y="2471943"/>
                    <a:pt x="1377923" y="2471269"/>
                    <a:pt x="1375040" y="2471269"/>
                  </a:cubicBezTo>
                  <a:cubicBezTo>
                    <a:pt x="1369831" y="2471269"/>
                    <a:pt x="1365506" y="2473001"/>
                    <a:pt x="1362064" y="2476466"/>
                  </a:cubicBezTo>
                  <a:cubicBezTo>
                    <a:pt x="1358622" y="2479931"/>
                    <a:pt x="1356901" y="2485477"/>
                    <a:pt x="1356901" y="2493105"/>
                  </a:cubicBezTo>
                  <a:lnTo>
                    <a:pt x="1356901" y="2536149"/>
                  </a:lnTo>
                  <a:lnTo>
                    <a:pt x="1344344" y="2536149"/>
                  </a:lnTo>
                  <a:lnTo>
                    <a:pt x="1344344" y="2488012"/>
                  </a:lnTo>
                  <a:cubicBezTo>
                    <a:pt x="1344344" y="2482431"/>
                    <a:pt x="1343321" y="2478245"/>
                    <a:pt x="1341275" y="2475455"/>
                  </a:cubicBezTo>
                  <a:cubicBezTo>
                    <a:pt x="1339228" y="2472664"/>
                    <a:pt x="1335880" y="2471269"/>
                    <a:pt x="1331229" y="2471269"/>
                  </a:cubicBezTo>
                  <a:cubicBezTo>
                    <a:pt x="1327694" y="2471269"/>
                    <a:pt x="1324427" y="2472199"/>
                    <a:pt x="1321427" y="2474060"/>
                  </a:cubicBezTo>
                  <a:cubicBezTo>
                    <a:pt x="1318427" y="2475920"/>
                    <a:pt x="1316253" y="2478641"/>
                    <a:pt x="1314904" y="2482222"/>
                  </a:cubicBezTo>
                  <a:cubicBezTo>
                    <a:pt x="1313555" y="2485803"/>
                    <a:pt x="1312881" y="2490965"/>
                    <a:pt x="1312881" y="2497709"/>
                  </a:cubicBezTo>
                  <a:lnTo>
                    <a:pt x="1312881" y="2536149"/>
                  </a:lnTo>
                  <a:lnTo>
                    <a:pt x="1300324" y="2536149"/>
                  </a:lnTo>
                  <a:lnTo>
                    <a:pt x="1300324" y="2462060"/>
                  </a:lnTo>
                  <a:lnTo>
                    <a:pt x="1311555" y="2462060"/>
                  </a:lnTo>
                  <a:lnTo>
                    <a:pt x="1311555" y="2472455"/>
                  </a:lnTo>
                  <a:cubicBezTo>
                    <a:pt x="1313881" y="2468827"/>
                    <a:pt x="1316974" y="2465909"/>
                    <a:pt x="1320834" y="2463700"/>
                  </a:cubicBezTo>
                  <a:cubicBezTo>
                    <a:pt x="1324694" y="2461491"/>
                    <a:pt x="1329089" y="2460386"/>
                    <a:pt x="1334019" y="2460386"/>
                  </a:cubicBezTo>
                  <a:close/>
                  <a:moveTo>
                    <a:pt x="343138" y="2447195"/>
                  </a:moveTo>
                  <a:lnTo>
                    <a:pt x="399390" y="2447195"/>
                  </a:lnTo>
                  <a:lnTo>
                    <a:pt x="399390" y="2503447"/>
                  </a:lnTo>
                  <a:cubicBezTo>
                    <a:pt x="399390" y="2524119"/>
                    <a:pt x="395731" y="2540812"/>
                    <a:pt x="388414" y="2553526"/>
                  </a:cubicBezTo>
                  <a:cubicBezTo>
                    <a:pt x="381097" y="2566240"/>
                    <a:pt x="369480" y="2576072"/>
                    <a:pt x="353565" y="2583024"/>
                  </a:cubicBezTo>
                  <a:lnTo>
                    <a:pt x="339845" y="2561895"/>
                  </a:lnTo>
                  <a:cubicBezTo>
                    <a:pt x="350272" y="2557321"/>
                    <a:pt x="357955" y="2550599"/>
                    <a:pt x="362895" y="2541726"/>
                  </a:cubicBezTo>
                  <a:cubicBezTo>
                    <a:pt x="367834" y="2532854"/>
                    <a:pt x="370578" y="2520094"/>
                    <a:pt x="371127" y="2503447"/>
                  </a:cubicBezTo>
                  <a:lnTo>
                    <a:pt x="343138" y="2503447"/>
                  </a:lnTo>
                  <a:close/>
                  <a:moveTo>
                    <a:pt x="1233718" y="2433876"/>
                  </a:moveTo>
                  <a:lnTo>
                    <a:pt x="1246276" y="2433876"/>
                  </a:lnTo>
                  <a:lnTo>
                    <a:pt x="1246276" y="2492198"/>
                  </a:lnTo>
                  <a:lnTo>
                    <a:pt x="1275995" y="2462060"/>
                  </a:lnTo>
                  <a:lnTo>
                    <a:pt x="1292250" y="2462060"/>
                  </a:lnTo>
                  <a:lnTo>
                    <a:pt x="1263926" y="2489547"/>
                  </a:lnTo>
                  <a:lnTo>
                    <a:pt x="1295110" y="2536149"/>
                  </a:lnTo>
                  <a:lnTo>
                    <a:pt x="1279622" y="2536149"/>
                  </a:lnTo>
                  <a:lnTo>
                    <a:pt x="1255136" y="2498267"/>
                  </a:lnTo>
                  <a:lnTo>
                    <a:pt x="1246276" y="2506778"/>
                  </a:lnTo>
                  <a:lnTo>
                    <a:pt x="1246276" y="2536149"/>
                  </a:lnTo>
                  <a:lnTo>
                    <a:pt x="1233718" y="2536149"/>
                  </a:lnTo>
                  <a:close/>
                  <a:moveTo>
                    <a:pt x="603652" y="2286121"/>
                  </a:moveTo>
                  <a:cubicBezTo>
                    <a:pt x="581334" y="2286121"/>
                    <a:pt x="562400" y="2294124"/>
                    <a:pt x="546851" y="2310131"/>
                  </a:cubicBezTo>
                  <a:cubicBezTo>
                    <a:pt x="531301" y="2326138"/>
                    <a:pt x="523527" y="2347130"/>
                    <a:pt x="523527" y="2373106"/>
                  </a:cubicBezTo>
                  <a:cubicBezTo>
                    <a:pt x="523527" y="2390119"/>
                    <a:pt x="527140" y="2406400"/>
                    <a:pt x="534366" y="2421950"/>
                  </a:cubicBezTo>
                  <a:cubicBezTo>
                    <a:pt x="541591" y="2437499"/>
                    <a:pt x="551699" y="2449344"/>
                    <a:pt x="564687" y="2457485"/>
                  </a:cubicBezTo>
                  <a:cubicBezTo>
                    <a:pt x="577675" y="2465626"/>
                    <a:pt x="591304" y="2469696"/>
                    <a:pt x="605573" y="2469696"/>
                  </a:cubicBezTo>
                  <a:cubicBezTo>
                    <a:pt x="626427" y="2469696"/>
                    <a:pt x="644355" y="2461281"/>
                    <a:pt x="659356" y="2444451"/>
                  </a:cubicBezTo>
                  <a:cubicBezTo>
                    <a:pt x="674356" y="2427621"/>
                    <a:pt x="681856" y="2404754"/>
                    <a:pt x="681856" y="2375850"/>
                  </a:cubicBezTo>
                  <a:cubicBezTo>
                    <a:pt x="681856" y="2348044"/>
                    <a:pt x="674448" y="2326138"/>
                    <a:pt x="659630" y="2310131"/>
                  </a:cubicBezTo>
                  <a:cubicBezTo>
                    <a:pt x="644812" y="2294124"/>
                    <a:pt x="626153" y="2286121"/>
                    <a:pt x="603652" y="2286121"/>
                  </a:cubicBezTo>
                  <a:close/>
                  <a:moveTo>
                    <a:pt x="830992" y="2106662"/>
                  </a:moveTo>
                  <a:lnTo>
                    <a:pt x="1031030" y="2106662"/>
                  </a:lnTo>
                  <a:lnTo>
                    <a:pt x="1031030" y="2153859"/>
                  </a:lnTo>
                  <a:lnTo>
                    <a:pt x="870506" y="2153859"/>
                  </a:lnTo>
                  <a:lnTo>
                    <a:pt x="848828" y="2261974"/>
                  </a:lnTo>
                  <a:cubicBezTo>
                    <a:pt x="872975" y="2245144"/>
                    <a:pt x="898312" y="2236729"/>
                    <a:pt x="924837" y="2236729"/>
                  </a:cubicBezTo>
                  <a:cubicBezTo>
                    <a:pt x="959960" y="2236729"/>
                    <a:pt x="989596" y="2248894"/>
                    <a:pt x="1013743" y="2273224"/>
                  </a:cubicBezTo>
                  <a:cubicBezTo>
                    <a:pt x="1037891" y="2297554"/>
                    <a:pt x="1049964" y="2328836"/>
                    <a:pt x="1049964" y="2367070"/>
                  </a:cubicBezTo>
                  <a:cubicBezTo>
                    <a:pt x="1049964" y="2403474"/>
                    <a:pt x="1039354" y="2434938"/>
                    <a:pt x="1018134" y="2461464"/>
                  </a:cubicBezTo>
                  <a:cubicBezTo>
                    <a:pt x="992340" y="2494026"/>
                    <a:pt x="957125" y="2510307"/>
                    <a:pt x="912489" y="2510307"/>
                  </a:cubicBezTo>
                  <a:cubicBezTo>
                    <a:pt x="875902" y="2510307"/>
                    <a:pt x="846038" y="2500063"/>
                    <a:pt x="822897" y="2479574"/>
                  </a:cubicBezTo>
                  <a:cubicBezTo>
                    <a:pt x="799756" y="2459086"/>
                    <a:pt x="786538" y="2431920"/>
                    <a:pt x="783246" y="2398077"/>
                  </a:cubicBezTo>
                  <a:lnTo>
                    <a:pt x="835108" y="2393687"/>
                  </a:lnTo>
                  <a:cubicBezTo>
                    <a:pt x="838949" y="2418932"/>
                    <a:pt x="847867" y="2437911"/>
                    <a:pt x="861862" y="2450625"/>
                  </a:cubicBezTo>
                  <a:cubicBezTo>
                    <a:pt x="875856" y="2463339"/>
                    <a:pt x="892732" y="2469696"/>
                    <a:pt x="912489" y="2469696"/>
                  </a:cubicBezTo>
                  <a:cubicBezTo>
                    <a:pt x="936270" y="2469696"/>
                    <a:pt x="956393" y="2460732"/>
                    <a:pt x="972857" y="2442804"/>
                  </a:cubicBezTo>
                  <a:cubicBezTo>
                    <a:pt x="989322" y="2424877"/>
                    <a:pt x="997554" y="2401095"/>
                    <a:pt x="997554" y="2371460"/>
                  </a:cubicBezTo>
                  <a:cubicBezTo>
                    <a:pt x="997554" y="2343288"/>
                    <a:pt x="989642" y="2321062"/>
                    <a:pt x="973818" y="2304780"/>
                  </a:cubicBezTo>
                  <a:cubicBezTo>
                    <a:pt x="957994" y="2288499"/>
                    <a:pt x="937277" y="2280359"/>
                    <a:pt x="911666" y="2280359"/>
                  </a:cubicBezTo>
                  <a:cubicBezTo>
                    <a:pt x="895750" y="2280359"/>
                    <a:pt x="881390" y="2283972"/>
                    <a:pt x="868585" y="2291197"/>
                  </a:cubicBezTo>
                  <a:cubicBezTo>
                    <a:pt x="855779" y="2298423"/>
                    <a:pt x="845718" y="2307799"/>
                    <a:pt x="838400" y="2319324"/>
                  </a:cubicBezTo>
                  <a:lnTo>
                    <a:pt x="792027" y="2313287"/>
                  </a:lnTo>
                  <a:close/>
                  <a:moveTo>
                    <a:pt x="5488" y="2106388"/>
                  </a:moveTo>
                  <a:lnTo>
                    <a:pt x="265896" y="2106388"/>
                  </a:lnTo>
                  <a:lnTo>
                    <a:pt x="265896" y="2144804"/>
                  </a:lnTo>
                  <a:cubicBezTo>
                    <a:pt x="240285" y="2172061"/>
                    <a:pt x="214903" y="2208282"/>
                    <a:pt x="189749" y="2253467"/>
                  </a:cubicBezTo>
                  <a:cubicBezTo>
                    <a:pt x="164596" y="2298652"/>
                    <a:pt x="145159" y="2345117"/>
                    <a:pt x="131439" y="2392863"/>
                  </a:cubicBezTo>
                  <a:cubicBezTo>
                    <a:pt x="121560" y="2426523"/>
                    <a:pt x="115249" y="2463385"/>
                    <a:pt x="112505" y="2503447"/>
                  </a:cubicBezTo>
                  <a:lnTo>
                    <a:pt x="61741" y="2503447"/>
                  </a:lnTo>
                  <a:cubicBezTo>
                    <a:pt x="62290" y="2471800"/>
                    <a:pt x="68509" y="2433566"/>
                    <a:pt x="80400" y="2388747"/>
                  </a:cubicBezTo>
                  <a:cubicBezTo>
                    <a:pt x="92291" y="2343928"/>
                    <a:pt x="109350" y="2300710"/>
                    <a:pt x="131576" y="2259092"/>
                  </a:cubicBezTo>
                  <a:cubicBezTo>
                    <a:pt x="153803" y="2217475"/>
                    <a:pt x="177447" y="2182397"/>
                    <a:pt x="202509" y="2153859"/>
                  </a:cubicBezTo>
                  <a:lnTo>
                    <a:pt x="5488" y="2153859"/>
                  </a:lnTo>
                  <a:close/>
                  <a:moveTo>
                    <a:pt x="611061" y="2099528"/>
                  </a:moveTo>
                  <a:cubicBezTo>
                    <a:pt x="642708" y="2099528"/>
                    <a:pt x="668639" y="2108400"/>
                    <a:pt x="688854" y="2126145"/>
                  </a:cubicBezTo>
                  <a:cubicBezTo>
                    <a:pt x="709068" y="2143889"/>
                    <a:pt x="721187" y="2168403"/>
                    <a:pt x="725212" y="2199684"/>
                  </a:cubicBezTo>
                  <a:lnTo>
                    <a:pt x="676094" y="2203526"/>
                  </a:lnTo>
                  <a:cubicBezTo>
                    <a:pt x="671704" y="2184135"/>
                    <a:pt x="665484" y="2170049"/>
                    <a:pt x="657435" y="2161268"/>
                  </a:cubicBezTo>
                  <a:cubicBezTo>
                    <a:pt x="644080" y="2147182"/>
                    <a:pt x="627616" y="2140139"/>
                    <a:pt x="608042" y="2140139"/>
                  </a:cubicBezTo>
                  <a:cubicBezTo>
                    <a:pt x="592310" y="2140139"/>
                    <a:pt x="578498" y="2144530"/>
                    <a:pt x="566608" y="2153310"/>
                  </a:cubicBezTo>
                  <a:cubicBezTo>
                    <a:pt x="551058" y="2164652"/>
                    <a:pt x="538802" y="2181208"/>
                    <a:pt x="529838" y="2202977"/>
                  </a:cubicBezTo>
                  <a:cubicBezTo>
                    <a:pt x="520874" y="2224746"/>
                    <a:pt x="516209" y="2255754"/>
                    <a:pt x="515843" y="2295999"/>
                  </a:cubicBezTo>
                  <a:cubicBezTo>
                    <a:pt x="527734" y="2277889"/>
                    <a:pt x="542277" y="2264443"/>
                    <a:pt x="559473" y="2255662"/>
                  </a:cubicBezTo>
                  <a:cubicBezTo>
                    <a:pt x="576669" y="2246882"/>
                    <a:pt x="594688" y="2242491"/>
                    <a:pt x="613530" y="2242491"/>
                  </a:cubicBezTo>
                  <a:cubicBezTo>
                    <a:pt x="646459" y="2242491"/>
                    <a:pt x="674493" y="2254611"/>
                    <a:pt x="697635" y="2278849"/>
                  </a:cubicBezTo>
                  <a:cubicBezTo>
                    <a:pt x="720776" y="2303088"/>
                    <a:pt x="732346" y="2334416"/>
                    <a:pt x="732346" y="2372832"/>
                  </a:cubicBezTo>
                  <a:cubicBezTo>
                    <a:pt x="732346" y="2398077"/>
                    <a:pt x="726904" y="2421538"/>
                    <a:pt x="716020" y="2443216"/>
                  </a:cubicBezTo>
                  <a:cubicBezTo>
                    <a:pt x="705135" y="2464894"/>
                    <a:pt x="690180" y="2481495"/>
                    <a:pt x="671155" y="2493020"/>
                  </a:cubicBezTo>
                  <a:cubicBezTo>
                    <a:pt x="652130" y="2504545"/>
                    <a:pt x="630543" y="2510307"/>
                    <a:pt x="606396" y="2510307"/>
                  </a:cubicBezTo>
                  <a:cubicBezTo>
                    <a:pt x="565236" y="2510307"/>
                    <a:pt x="531667" y="2495169"/>
                    <a:pt x="505691" y="2464894"/>
                  </a:cubicBezTo>
                  <a:cubicBezTo>
                    <a:pt x="479714" y="2434618"/>
                    <a:pt x="466726" y="2384723"/>
                    <a:pt x="466726" y="2315208"/>
                  </a:cubicBezTo>
                  <a:cubicBezTo>
                    <a:pt x="466726" y="2237460"/>
                    <a:pt x="481086" y="2180934"/>
                    <a:pt x="509807" y="2145627"/>
                  </a:cubicBezTo>
                  <a:cubicBezTo>
                    <a:pt x="534869" y="2114894"/>
                    <a:pt x="568620" y="2099528"/>
                    <a:pt x="611061" y="2099528"/>
                  </a:cubicBezTo>
                  <a:close/>
                  <a:moveTo>
                    <a:pt x="1333987" y="1608661"/>
                  </a:moveTo>
                  <a:cubicBezTo>
                    <a:pt x="1339475" y="1608661"/>
                    <a:pt x="1343975" y="1609800"/>
                    <a:pt x="1347486" y="1612079"/>
                  </a:cubicBezTo>
                  <a:cubicBezTo>
                    <a:pt x="1350998" y="1614358"/>
                    <a:pt x="1353474" y="1617544"/>
                    <a:pt x="1354916" y="1621637"/>
                  </a:cubicBezTo>
                  <a:cubicBezTo>
                    <a:pt x="1360776" y="1612986"/>
                    <a:pt x="1368404" y="1608661"/>
                    <a:pt x="1377798" y="1608661"/>
                  </a:cubicBezTo>
                  <a:cubicBezTo>
                    <a:pt x="1385147" y="1608661"/>
                    <a:pt x="1390798" y="1610696"/>
                    <a:pt x="1394751" y="1614765"/>
                  </a:cubicBezTo>
                  <a:cubicBezTo>
                    <a:pt x="1398704" y="1618835"/>
                    <a:pt x="1400681" y="1625102"/>
                    <a:pt x="1400681" y="1633566"/>
                  </a:cubicBezTo>
                  <a:lnTo>
                    <a:pt x="1400681" y="1684424"/>
                  </a:lnTo>
                  <a:lnTo>
                    <a:pt x="1388193" y="1684424"/>
                  </a:lnTo>
                  <a:lnTo>
                    <a:pt x="1388193" y="1637752"/>
                  </a:lnTo>
                  <a:cubicBezTo>
                    <a:pt x="1388193" y="1632729"/>
                    <a:pt x="1387786" y="1629113"/>
                    <a:pt x="1386972" y="1626904"/>
                  </a:cubicBezTo>
                  <a:cubicBezTo>
                    <a:pt x="1386158" y="1624695"/>
                    <a:pt x="1384682" y="1622916"/>
                    <a:pt x="1382542" y="1621567"/>
                  </a:cubicBezTo>
                  <a:cubicBezTo>
                    <a:pt x="1380403" y="1620218"/>
                    <a:pt x="1377891" y="1619544"/>
                    <a:pt x="1375008" y="1619544"/>
                  </a:cubicBezTo>
                  <a:cubicBezTo>
                    <a:pt x="1369799" y="1619544"/>
                    <a:pt x="1365474" y="1621276"/>
                    <a:pt x="1362032" y="1624741"/>
                  </a:cubicBezTo>
                  <a:cubicBezTo>
                    <a:pt x="1358590" y="1628206"/>
                    <a:pt x="1356869" y="1633752"/>
                    <a:pt x="1356869" y="1641380"/>
                  </a:cubicBezTo>
                  <a:lnTo>
                    <a:pt x="1356869" y="1684424"/>
                  </a:lnTo>
                  <a:lnTo>
                    <a:pt x="1344312" y="1684424"/>
                  </a:lnTo>
                  <a:lnTo>
                    <a:pt x="1344312" y="1636287"/>
                  </a:lnTo>
                  <a:cubicBezTo>
                    <a:pt x="1344312" y="1630706"/>
                    <a:pt x="1343289" y="1626520"/>
                    <a:pt x="1341243" y="1623730"/>
                  </a:cubicBezTo>
                  <a:cubicBezTo>
                    <a:pt x="1339196" y="1620939"/>
                    <a:pt x="1335848" y="1619544"/>
                    <a:pt x="1331197" y="1619544"/>
                  </a:cubicBezTo>
                  <a:cubicBezTo>
                    <a:pt x="1327662" y="1619544"/>
                    <a:pt x="1324395" y="1620474"/>
                    <a:pt x="1321395" y="1622334"/>
                  </a:cubicBezTo>
                  <a:cubicBezTo>
                    <a:pt x="1318395" y="1624195"/>
                    <a:pt x="1316221" y="1626916"/>
                    <a:pt x="1314872" y="1630497"/>
                  </a:cubicBezTo>
                  <a:cubicBezTo>
                    <a:pt x="1313523" y="1634078"/>
                    <a:pt x="1312849" y="1639240"/>
                    <a:pt x="1312849" y="1645984"/>
                  </a:cubicBezTo>
                  <a:lnTo>
                    <a:pt x="1312849" y="1684424"/>
                  </a:lnTo>
                  <a:lnTo>
                    <a:pt x="1300292" y="1684424"/>
                  </a:lnTo>
                  <a:lnTo>
                    <a:pt x="1300292" y="1610335"/>
                  </a:lnTo>
                  <a:lnTo>
                    <a:pt x="1311523" y="1610335"/>
                  </a:lnTo>
                  <a:lnTo>
                    <a:pt x="1311523" y="1620730"/>
                  </a:lnTo>
                  <a:cubicBezTo>
                    <a:pt x="1313849" y="1617102"/>
                    <a:pt x="1316942" y="1614184"/>
                    <a:pt x="1320802" y="1611975"/>
                  </a:cubicBezTo>
                  <a:cubicBezTo>
                    <a:pt x="1324662" y="1609765"/>
                    <a:pt x="1329057" y="1608661"/>
                    <a:pt x="1333987" y="1608661"/>
                  </a:cubicBezTo>
                  <a:close/>
                  <a:moveTo>
                    <a:pt x="1233686" y="1582151"/>
                  </a:moveTo>
                  <a:lnTo>
                    <a:pt x="1246244" y="1582151"/>
                  </a:lnTo>
                  <a:lnTo>
                    <a:pt x="1246244" y="1640473"/>
                  </a:lnTo>
                  <a:lnTo>
                    <a:pt x="1275963" y="1610335"/>
                  </a:lnTo>
                  <a:lnTo>
                    <a:pt x="1292218" y="1610335"/>
                  </a:lnTo>
                  <a:lnTo>
                    <a:pt x="1263894" y="1637822"/>
                  </a:lnTo>
                  <a:lnTo>
                    <a:pt x="1295078" y="1684424"/>
                  </a:lnTo>
                  <a:lnTo>
                    <a:pt x="1279590" y="1684424"/>
                  </a:lnTo>
                  <a:lnTo>
                    <a:pt x="1255104" y="1646542"/>
                  </a:lnTo>
                  <a:lnTo>
                    <a:pt x="1246244" y="1655053"/>
                  </a:lnTo>
                  <a:lnTo>
                    <a:pt x="1246244" y="1684424"/>
                  </a:lnTo>
                  <a:lnTo>
                    <a:pt x="1233686" y="1684424"/>
                  </a:lnTo>
                  <a:close/>
                  <a:moveTo>
                    <a:pt x="343961" y="1579391"/>
                  </a:moveTo>
                  <a:lnTo>
                    <a:pt x="400213" y="1579391"/>
                  </a:lnTo>
                  <a:lnTo>
                    <a:pt x="400213" y="1635644"/>
                  </a:lnTo>
                  <a:lnTo>
                    <a:pt x="343961" y="1635644"/>
                  </a:lnTo>
                  <a:close/>
                  <a:moveTo>
                    <a:pt x="1338461" y="1438885"/>
                  </a:moveTo>
                  <a:lnTo>
                    <a:pt x="1351019" y="1438885"/>
                  </a:lnTo>
                  <a:lnTo>
                    <a:pt x="1351019" y="1512974"/>
                  </a:lnTo>
                  <a:lnTo>
                    <a:pt x="1338461" y="1512974"/>
                  </a:lnTo>
                  <a:close/>
                  <a:moveTo>
                    <a:pt x="1401848" y="1437211"/>
                  </a:moveTo>
                  <a:cubicBezTo>
                    <a:pt x="1406313" y="1437211"/>
                    <a:pt x="1410417" y="1438013"/>
                    <a:pt x="1414161" y="1439618"/>
                  </a:cubicBezTo>
                  <a:cubicBezTo>
                    <a:pt x="1417905" y="1441222"/>
                    <a:pt x="1420707" y="1443327"/>
                    <a:pt x="1422568" y="1445931"/>
                  </a:cubicBezTo>
                  <a:cubicBezTo>
                    <a:pt x="1424428" y="1448536"/>
                    <a:pt x="1425730" y="1451629"/>
                    <a:pt x="1426475" y="1455210"/>
                  </a:cubicBezTo>
                  <a:cubicBezTo>
                    <a:pt x="1426940" y="1457535"/>
                    <a:pt x="1427172" y="1461605"/>
                    <a:pt x="1427172" y="1467418"/>
                  </a:cubicBezTo>
                  <a:lnTo>
                    <a:pt x="1427172" y="1512974"/>
                  </a:lnTo>
                  <a:lnTo>
                    <a:pt x="1414615" y="1512974"/>
                  </a:lnTo>
                  <a:lnTo>
                    <a:pt x="1414615" y="1467907"/>
                  </a:lnTo>
                  <a:cubicBezTo>
                    <a:pt x="1414615" y="1462791"/>
                    <a:pt x="1414126" y="1458965"/>
                    <a:pt x="1413150" y="1456431"/>
                  </a:cubicBezTo>
                  <a:cubicBezTo>
                    <a:pt x="1412173" y="1453896"/>
                    <a:pt x="1410441" y="1451873"/>
                    <a:pt x="1407952" y="1450361"/>
                  </a:cubicBezTo>
                  <a:cubicBezTo>
                    <a:pt x="1405464" y="1448850"/>
                    <a:pt x="1402546" y="1448094"/>
                    <a:pt x="1399197" y="1448094"/>
                  </a:cubicBezTo>
                  <a:cubicBezTo>
                    <a:pt x="1393849" y="1448094"/>
                    <a:pt x="1389233" y="1449791"/>
                    <a:pt x="1385349" y="1453187"/>
                  </a:cubicBezTo>
                  <a:cubicBezTo>
                    <a:pt x="1381466" y="1456582"/>
                    <a:pt x="1379524" y="1463023"/>
                    <a:pt x="1379524" y="1472511"/>
                  </a:cubicBezTo>
                  <a:lnTo>
                    <a:pt x="1379524" y="1512974"/>
                  </a:lnTo>
                  <a:lnTo>
                    <a:pt x="1366967" y="1512974"/>
                  </a:lnTo>
                  <a:lnTo>
                    <a:pt x="1366967" y="1438885"/>
                  </a:lnTo>
                  <a:lnTo>
                    <a:pt x="1378268" y="1438885"/>
                  </a:lnTo>
                  <a:lnTo>
                    <a:pt x="1378268" y="1449419"/>
                  </a:lnTo>
                  <a:cubicBezTo>
                    <a:pt x="1383710" y="1441280"/>
                    <a:pt x="1391570" y="1437211"/>
                    <a:pt x="1401848" y="1437211"/>
                  </a:cubicBezTo>
                  <a:close/>
                  <a:moveTo>
                    <a:pt x="1248262" y="1437211"/>
                  </a:moveTo>
                  <a:cubicBezTo>
                    <a:pt x="1253750" y="1437211"/>
                    <a:pt x="1258250" y="1438350"/>
                    <a:pt x="1261761" y="1440629"/>
                  </a:cubicBezTo>
                  <a:cubicBezTo>
                    <a:pt x="1265273" y="1442908"/>
                    <a:pt x="1267749" y="1446094"/>
                    <a:pt x="1269191" y="1450187"/>
                  </a:cubicBezTo>
                  <a:cubicBezTo>
                    <a:pt x="1275051" y="1441536"/>
                    <a:pt x="1282679" y="1437211"/>
                    <a:pt x="1292073" y="1437211"/>
                  </a:cubicBezTo>
                  <a:cubicBezTo>
                    <a:pt x="1299422" y="1437211"/>
                    <a:pt x="1305073" y="1439246"/>
                    <a:pt x="1309026" y="1443315"/>
                  </a:cubicBezTo>
                  <a:cubicBezTo>
                    <a:pt x="1312979" y="1447385"/>
                    <a:pt x="1314956" y="1453652"/>
                    <a:pt x="1314956" y="1462116"/>
                  </a:cubicBezTo>
                  <a:lnTo>
                    <a:pt x="1314956" y="1512974"/>
                  </a:lnTo>
                  <a:lnTo>
                    <a:pt x="1302468" y="1512974"/>
                  </a:lnTo>
                  <a:lnTo>
                    <a:pt x="1302468" y="1466302"/>
                  </a:lnTo>
                  <a:cubicBezTo>
                    <a:pt x="1302468" y="1461279"/>
                    <a:pt x="1302061" y="1457663"/>
                    <a:pt x="1301247" y="1455454"/>
                  </a:cubicBezTo>
                  <a:cubicBezTo>
                    <a:pt x="1300433" y="1453245"/>
                    <a:pt x="1298957" y="1451466"/>
                    <a:pt x="1296817" y="1450117"/>
                  </a:cubicBezTo>
                  <a:cubicBezTo>
                    <a:pt x="1294678" y="1448768"/>
                    <a:pt x="1292166" y="1448094"/>
                    <a:pt x="1289283" y="1448094"/>
                  </a:cubicBezTo>
                  <a:cubicBezTo>
                    <a:pt x="1284074" y="1448094"/>
                    <a:pt x="1279749" y="1449826"/>
                    <a:pt x="1276307" y="1453291"/>
                  </a:cubicBezTo>
                  <a:cubicBezTo>
                    <a:pt x="1272865" y="1456756"/>
                    <a:pt x="1271144" y="1462302"/>
                    <a:pt x="1271144" y="1469930"/>
                  </a:cubicBezTo>
                  <a:lnTo>
                    <a:pt x="1271144" y="1512974"/>
                  </a:lnTo>
                  <a:lnTo>
                    <a:pt x="1258587" y="1512974"/>
                  </a:lnTo>
                  <a:lnTo>
                    <a:pt x="1258587" y="1464837"/>
                  </a:lnTo>
                  <a:cubicBezTo>
                    <a:pt x="1258587" y="1459256"/>
                    <a:pt x="1257564" y="1455070"/>
                    <a:pt x="1255518" y="1452280"/>
                  </a:cubicBezTo>
                  <a:cubicBezTo>
                    <a:pt x="1253471" y="1449489"/>
                    <a:pt x="1250122" y="1448094"/>
                    <a:pt x="1245472" y="1448094"/>
                  </a:cubicBezTo>
                  <a:cubicBezTo>
                    <a:pt x="1241937" y="1448094"/>
                    <a:pt x="1238670" y="1449024"/>
                    <a:pt x="1235670" y="1450884"/>
                  </a:cubicBezTo>
                  <a:cubicBezTo>
                    <a:pt x="1232670" y="1452745"/>
                    <a:pt x="1230496" y="1455466"/>
                    <a:pt x="1229147" y="1459047"/>
                  </a:cubicBezTo>
                  <a:cubicBezTo>
                    <a:pt x="1227798" y="1462628"/>
                    <a:pt x="1227124" y="1467790"/>
                    <a:pt x="1227124" y="1474534"/>
                  </a:cubicBezTo>
                  <a:lnTo>
                    <a:pt x="1227124" y="1512974"/>
                  </a:lnTo>
                  <a:lnTo>
                    <a:pt x="1214567" y="1512974"/>
                  </a:lnTo>
                  <a:lnTo>
                    <a:pt x="1214567" y="1438885"/>
                  </a:lnTo>
                  <a:lnTo>
                    <a:pt x="1225798" y="1438885"/>
                  </a:lnTo>
                  <a:lnTo>
                    <a:pt x="1225798" y="1449280"/>
                  </a:lnTo>
                  <a:cubicBezTo>
                    <a:pt x="1228124" y="1445652"/>
                    <a:pt x="1231217" y="1442734"/>
                    <a:pt x="1235077" y="1440525"/>
                  </a:cubicBezTo>
                  <a:cubicBezTo>
                    <a:pt x="1238937" y="1438315"/>
                    <a:pt x="1243332" y="1437211"/>
                    <a:pt x="1248262" y="1437211"/>
                  </a:cubicBezTo>
                  <a:close/>
                  <a:moveTo>
                    <a:pt x="136927" y="1418317"/>
                  </a:moveTo>
                  <a:cubicBezTo>
                    <a:pt x="114609" y="1418317"/>
                    <a:pt x="95675" y="1426321"/>
                    <a:pt x="80126" y="1442328"/>
                  </a:cubicBezTo>
                  <a:cubicBezTo>
                    <a:pt x="64576" y="1458334"/>
                    <a:pt x="56802" y="1479326"/>
                    <a:pt x="56802" y="1505303"/>
                  </a:cubicBezTo>
                  <a:cubicBezTo>
                    <a:pt x="56802" y="1522316"/>
                    <a:pt x="60415" y="1538597"/>
                    <a:pt x="67641" y="1554146"/>
                  </a:cubicBezTo>
                  <a:cubicBezTo>
                    <a:pt x="74866" y="1569696"/>
                    <a:pt x="84974" y="1581541"/>
                    <a:pt x="97962" y="1589681"/>
                  </a:cubicBezTo>
                  <a:cubicBezTo>
                    <a:pt x="110950" y="1597822"/>
                    <a:pt x="124579" y="1601892"/>
                    <a:pt x="138848" y="1601892"/>
                  </a:cubicBezTo>
                  <a:cubicBezTo>
                    <a:pt x="159702" y="1601892"/>
                    <a:pt x="177630" y="1593477"/>
                    <a:pt x="192631" y="1576647"/>
                  </a:cubicBezTo>
                  <a:cubicBezTo>
                    <a:pt x="207631" y="1559817"/>
                    <a:pt x="215132" y="1536950"/>
                    <a:pt x="215132" y="1508047"/>
                  </a:cubicBezTo>
                  <a:cubicBezTo>
                    <a:pt x="215132" y="1480241"/>
                    <a:pt x="207723" y="1458334"/>
                    <a:pt x="192905" y="1442328"/>
                  </a:cubicBezTo>
                  <a:cubicBezTo>
                    <a:pt x="178087" y="1426321"/>
                    <a:pt x="159428" y="1418317"/>
                    <a:pt x="136927" y="1418317"/>
                  </a:cubicBezTo>
                  <a:close/>
                  <a:moveTo>
                    <a:pt x="1338461" y="1410701"/>
                  </a:moveTo>
                  <a:lnTo>
                    <a:pt x="1351019" y="1410701"/>
                  </a:lnTo>
                  <a:lnTo>
                    <a:pt x="1351019" y="1425142"/>
                  </a:lnTo>
                  <a:lnTo>
                    <a:pt x="1338461" y="1425142"/>
                  </a:lnTo>
                  <a:close/>
                  <a:moveTo>
                    <a:pt x="343961" y="1344229"/>
                  </a:moveTo>
                  <a:lnTo>
                    <a:pt x="400213" y="1344229"/>
                  </a:lnTo>
                  <a:lnTo>
                    <a:pt x="400213" y="1400481"/>
                  </a:lnTo>
                  <a:lnTo>
                    <a:pt x="343961" y="1400481"/>
                  </a:lnTo>
                  <a:close/>
                  <a:moveTo>
                    <a:pt x="916879" y="1231724"/>
                  </a:moveTo>
                  <a:cubicBezTo>
                    <a:pt x="955478" y="1231724"/>
                    <a:pt x="986029" y="1242426"/>
                    <a:pt x="1008530" y="1263829"/>
                  </a:cubicBezTo>
                  <a:cubicBezTo>
                    <a:pt x="1031030" y="1285232"/>
                    <a:pt x="1042281" y="1311758"/>
                    <a:pt x="1042281" y="1343406"/>
                  </a:cubicBezTo>
                  <a:cubicBezTo>
                    <a:pt x="1042281" y="1359504"/>
                    <a:pt x="1038988" y="1375328"/>
                    <a:pt x="1032403" y="1390877"/>
                  </a:cubicBezTo>
                  <a:cubicBezTo>
                    <a:pt x="1025817" y="1406427"/>
                    <a:pt x="1014886" y="1422799"/>
                    <a:pt x="999612" y="1439995"/>
                  </a:cubicBezTo>
                  <a:cubicBezTo>
                    <a:pt x="984336" y="1457191"/>
                    <a:pt x="958954" y="1480790"/>
                    <a:pt x="923465" y="1510791"/>
                  </a:cubicBezTo>
                  <a:cubicBezTo>
                    <a:pt x="893830" y="1535670"/>
                    <a:pt x="874804" y="1552546"/>
                    <a:pt x="866389" y="1561418"/>
                  </a:cubicBezTo>
                  <a:cubicBezTo>
                    <a:pt x="857974" y="1570290"/>
                    <a:pt x="851023" y="1579208"/>
                    <a:pt x="845535" y="1588172"/>
                  </a:cubicBezTo>
                  <a:lnTo>
                    <a:pt x="1042830" y="1588172"/>
                  </a:lnTo>
                  <a:lnTo>
                    <a:pt x="1042830" y="1635644"/>
                  </a:lnTo>
                  <a:lnTo>
                    <a:pt x="776934" y="1635644"/>
                  </a:lnTo>
                  <a:cubicBezTo>
                    <a:pt x="776569" y="1623753"/>
                    <a:pt x="778489" y="1612320"/>
                    <a:pt x="782697" y="1601343"/>
                  </a:cubicBezTo>
                  <a:cubicBezTo>
                    <a:pt x="789465" y="1583233"/>
                    <a:pt x="800304" y="1565397"/>
                    <a:pt x="815214" y="1547835"/>
                  </a:cubicBezTo>
                  <a:cubicBezTo>
                    <a:pt x="830123" y="1530273"/>
                    <a:pt x="851663" y="1509968"/>
                    <a:pt x="879835" y="1486918"/>
                  </a:cubicBezTo>
                  <a:cubicBezTo>
                    <a:pt x="923556" y="1451063"/>
                    <a:pt x="953100" y="1422662"/>
                    <a:pt x="968467" y="1401716"/>
                  </a:cubicBezTo>
                  <a:cubicBezTo>
                    <a:pt x="983834" y="1380770"/>
                    <a:pt x="991517" y="1360967"/>
                    <a:pt x="991517" y="1342308"/>
                  </a:cubicBezTo>
                  <a:cubicBezTo>
                    <a:pt x="991517" y="1322734"/>
                    <a:pt x="984520" y="1306224"/>
                    <a:pt x="970525" y="1292779"/>
                  </a:cubicBezTo>
                  <a:cubicBezTo>
                    <a:pt x="956530" y="1279333"/>
                    <a:pt x="938283" y="1272610"/>
                    <a:pt x="915782" y="1272610"/>
                  </a:cubicBezTo>
                  <a:cubicBezTo>
                    <a:pt x="892000" y="1272610"/>
                    <a:pt x="872975" y="1279744"/>
                    <a:pt x="858706" y="1294013"/>
                  </a:cubicBezTo>
                  <a:cubicBezTo>
                    <a:pt x="844437" y="1308282"/>
                    <a:pt x="837211" y="1328039"/>
                    <a:pt x="837028" y="1353284"/>
                  </a:cubicBezTo>
                  <a:lnTo>
                    <a:pt x="786264" y="1348070"/>
                  </a:lnTo>
                  <a:cubicBezTo>
                    <a:pt x="789740" y="1310203"/>
                    <a:pt x="802820" y="1281345"/>
                    <a:pt x="825504" y="1261497"/>
                  </a:cubicBezTo>
                  <a:cubicBezTo>
                    <a:pt x="848187" y="1241648"/>
                    <a:pt x="878646" y="1231724"/>
                    <a:pt x="916879" y="1231724"/>
                  </a:cubicBezTo>
                  <a:close/>
                  <a:moveTo>
                    <a:pt x="602554" y="1231724"/>
                  </a:moveTo>
                  <a:cubicBezTo>
                    <a:pt x="641154" y="1231724"/>
                    <a:pt x="671704" y="1242426"/>
                    <a:pt x="694205" y="1263829"/>
                  </a:cubicBezTo>
                  <a:cubicBezTo>
                    <a:pt x="716706" y="1285232"/>
                    <a:pt x="727956" y="1311758"/>
                    <a:pt x="727956" y="1343406"/>
                  </a:cubicBezTo>
                  <a:cubicBezTo>
                    <a:pt x="727956" y="1359504"/>
                    <a:pt x="724663" y="1375328"/>
                    <a:pt x="718078" y="1390877"/>
                  </a:cubicBezTo>
                  <a:cubicBezTo>
                    <a:pt x="711492" y="1406427"/>
                    <a:pt x="700562" y="1422799"/>
                    <a:pt x="685287" y="1439995"/>
                  </a:cubicBezTo>
                  <a:cubicBezTo>
                    <a:pt x="670011" y="1457191"/>
                    <a:pt x="644629" y="1480790"/>
                    <a:pt x="609140" y="1510791"/>
                  </a:cubicBezTo>
                  <a:cubicBezTo>
                    <a:pt x="579505" y="1535670"/>
                    <a:pt x="560479" y="1552546"/>
                    <a:pt x="552064" y="1561418"/>
                  </a:cubicBezTo>
                  <a:cubicBezTo>
                    <a:pt x="543649" y="1570290"/>
                    <a:pt x="536698" y="1579208"/>
                    <a:pt x="531210" y="1588172"/>
                  </a:cubicBezTo>
                  <a:lnTo>
                    <a:pt x="728505" y="1588172"/>
                  </a:lnTo>
                  <a:lnTo>
                    <a:pt x="728505" y="1635644"/>
                  </a:lnTo>
                  <a:lnTo>
                    <a:pt x="462609" y="1635644"/>
                  </a:lnTo>
                  <a:cubicBezTo>
                    <a:pt x="462244" y="1623753"/>
                    <a:pt x="464164" y="1612320"/>
                    <a:pt x="468372" y="1601343"/>
                  </a:cubicBezTo>
                  <a:cubicBezTo>
                    <a:pt x="475140" y="1583233"/>
                    <a:pt x="485979" y="1565397"/>
                    <a:pt x="500888" y="1547835"/>
                  </a:cubicBezTo>
                  <a:cubicBezTo>
                    <a:pt x="515798" y="1530273"/>
                    <a:pt x="537338" y="1509968"/>
                    <a:pt x="565510" y="1486918"/>
                  </a:cubicBezTo>
                  <a:cubicBezTo>
                    <a:pt x="609231" y="1451063"/>
                    <a:pt x="638775" y="1422662"/>
                    <a:pt x="654142" y="1401716"/>
                  </a:cubicBezTo>
                  <a:cubicBezTo>
                    <a:pt x="669508" y="1380770"/>
                    <a:pt x="677192" y="1360967"/>
                    <a:pt x="677192" y="1342308"/>
                  </a:cubicBezTo>
                  <a:cubicBezTo>
                    <a:pt x="677192" y="1322734"/>
                    <a:pt x="670194" y="1306224"/>
                    <a:pt x="656200" y="1292779"/>
                  </a:cubicBezTo>
                  <a:cubicBezTo>
                    <a:pt x="642205" y="1279333"/>
                    <a:pt x="623958" y="1272610"/>
                    <a:pt x="601457" y="1272610"/>
                  </a:cubicBezTo>
                  <a:cubicBezTo>
                    <a:pt x="577675" y="1272610"/>
                    <a:pt x="558650" y="1279744"/>
                    <a:pt x="544381" y="1294013"/>
                  </a:cubicBezTo>
                  <a:cubicBezTo>
                    <a:pt x="530112" y="1308282"/>
                    <a:pt x="522886" y="1328039"/>
                    <a:pt x="522703" y="1353284"/>
                  </a:cubicBezTo>
                  <a:lnTo>
                    <a:pt x="471939" y="1348070"/>
                  </a:lnTo>
                  <a:cubicBezTo>
                    <a:pt x="475415" y="1310203"/>
                    <a:pt x="488495" y="1281345"/>
                    <a:pt x="511179" y="1261497"/>
                  </a:cubicBezTo>
                  <a:cubicBezTo>
                    <a:pt x="533862" y="1241648"/>
                    <a:pt x="564321" y="1231724"/>
                    <a:pt x="602554" y="1231724"/>
                  </a:cubicBezTo>
                  <a:close/>
                  <a:moveTo>
                    <a:pt x="144336" y="1231724"/>
                  </a:moveTo>
                  <a:cubicBezTo>
                    <a:pt x="175984" y="1231724"/>
                    <a:pt x="201914" y="1240596"/>
                    <a:pt x="222129" y="1258341"/>
                  </a:cubicBezTo>
                  <a:cubicBezTo>
                    <a:pt x="242343" y="1276086"/>
                    <a:pt x="254462" y="1300599"/>
                    <a:pt x="258487" y="1331881"/>
                  </a:cubicBezTo>
                  <a:lnTo>
                    <a:pt x="209369" y="1335722"/>
                  </a:lnTo>
                  <a:cubicBezTo>
                    <a:pt x="204979" y="1316331"/>
                    <a:pt x="198759" y="1302245"/>
                    <a:pt x="190710" y="1293465"/>
                  </a:cubicBezTo>
                  <a:cubicBezTo>
                    <a:pt x="177356" y="1279379"/>
                    <a:pt x="160891" y="1272336"/>
                    <a:pt x="141317" y="1272336"/>
                  </a:cubicBezTo>
                  <a:cubicBezTo>
                    <a:pt x="125585" y="1272336"/>
                    <a:pt x="111774" y="1276726"/>
                    <a:pt x="99883" y="1285507"/>
                  </a:cubicBezTo>
                  <a:cubicBezTo>
                    <a:pt x="84333" y="1296849"/>
                    <a:pt x="72077" y="1313404"/>
                    <a:pt x="63113" y="1335174"/>
                  </a:cubicBezTo>
                  <a:cubicBezTo>
                    <a:pt x="54149" y="1356943"/>
                    <a:pt x="49484" y="1387950"/>
                    <a:pt x="49118" y="1428196"/>
                  </a:cubicBezTo>
                  <a:cubicBezTo>
                    <a:pt x="61009" y="1410085"/>
                    <a:pt x="75552" y="1396640"/>
                    <a:pt x="92748" y="1387859"/>
                  </a:cubicBezTo>
                  <a:cubicBezTo>
                    <a:pt x="109944" y="1379078"/>
                    <a:pt x="127963" y="1374687"/>
                    <a:pt x="146805" y="1374687"/>
                  </a:cubicBezTo>
                  <a:cubicBezTo>
                    <a:pt x="179734" y="1374687"/>
                    <a:pt x="207768" y="1386807"/>
                    <a:pt x="230910" y="1411046"/>
                  </a:cubicBezTo>
                  <a:cubicBezTo>
                    <a:pt x="254051" y="1435285"/>
                    <a:pt x="265621" y="1466612"/>
                    <a:pt x="265621" y="1505028"/>
                  </a:cubicBezTo>
                  <a:cubicBezTo>
                    <a:pt x="265621" y="1530273"/>
                    <a:pt x="260179" y="1553735"/>
                    <a:pt x="249295" y="1575412"/>
                  </a:cubicBezTo>
                  <a:cubicBezTo>
                    <a:pt x="238410" y="1597090"/>
                    <a:pt x="223455" y="1613692"/>
                    <a:pt x="204430" y="1625216"/>
                  </a:cubicBezTo>
                  <a:cubicBezTo>
                    <a:pt x="185405" y="1636741"/>
                    <a:pt x="163818" y="1642504"/>
                    <a:pt x="139671" y="1642504"/>
                  </a:cubicBezTo>
                  <a:cubicBezTo>
                    <a:pt x="98511" y="1642504"/>
                    <a:pt x="64942" y="1627366"/>
                    <a:pt x="38966" y="1597090"/>
                  </a:cubicBezTo>
                  <a:cubicBezTo>
                    <a:pt x="12989" y="1566814"/>
                    <a:pt x="0" y="1516919"/>
                    <a:pt x="0" y="1447404"/>
                  </a:cubicBezTo>
                  <a:cubicBezTo>
                    <a:pt x="0" y="1369657"/>
                    <a:pt x="14361" y="1313130"/>
                    <a:pt x="43082" y="1277824"/>
                  </a:cubicBezTo>
                  <a:cubicBezTo>
                    <a:pt x="68144" y="1247091"/>
                    <a:pt x="101895" y="1231724"/>
                    <a:pt x="144336" y="1231724"/>
                  </a:cubicBezTo>
                  <a:close/>
                  <a:moveTo>
                    <a:pt x="837935" y="571093"/>
                  </a:moveTo>
                  <a:cubicBezTo>
                    <a:pt x="814702" y="571093"/>
                    <a:pt x="795448" y="578776"/>
                    <a:pt x="780173" y="594142"/>
                  </a:cubicBezTo>
                  <a:cubicBezTo>
                    <a:pt x="764898" y="609509"/>
                    <a:pt x="757261" y="628717"/>
                    <a:pt x="757261" y="651767"/>
                  </a:cubicBezTo>
                  <a:cubicBezTo>
                    <a:pt x="757261" y="665853"/>
                    <a:pt x="760599" y="679481"/>
                    <a:pt x="767276" y="692653"/>
                  </a:cubicBezTo>
                  <a:cubicBezTo>
                    <a:pt x="773954" y="705824"/>
                    <a:pt x="783878" y="716022"/>
                    <a:pt x="797049" y="723248"/>
                  </a:cubicBezTo>
                  <a:cubicBezTo>
                    <a:pt x="810220" y="730474"/>
                    <a:pt x="824398" y="734087"/>
                    <a:pt x="839581" y="734087"/>
                  </a:cubicBezTo>
                  <a:cubicBezTo>
                    <a:pt x="863180" y="734087"/>
                    <a:pt x="882662" y="726495"/>
                    <a:pt x="898029" y="711312"/>
                  </a:cubicBezTo>
                  <a:cubicBezTo>
                    <a:pt x="913395" y="696128"/>
                    <a:pt x="921079" y="676829"/>
                    <a:pt x="921079" y="653413"/>
                  </a:cubicBezTo>
                  <a:cubicBezTo>
                    <a:pt x="921079" y="629632"/>
                    <a:pt x="913167" y="609966"/>
                    <a:pt x="897343" y="594417"/>
                  </a:cubicBezTo>
                  <a:cubicBezTo>
                    <a:pt x="881519" y="578867"/>
                    <a:pt x="861716" y="571093"/>
                    <a:pt x="837935" y="571093"/>
                  </a:cubicBezTo>
                  <a:close/>
                  <a:moveTo>
                    <a:pt x="551050" y="444868"/>
                  </a:moveTo>
                  <a:lnTo>
                    <a:pt x="425100" y="626247"/>
                  </a:lnTo>
                  <a:lnTo>
                    <a:pt x="551050" y="626247"/>
                  </a:lnTo>
                  <a:close/>
                  <a:moveTo>
                    <a:pt x="838758" y="404531"/>
                  </a:moveTo>
                  <a:cubicBezTo>
                    <a:pt x="819916" y="404531"/>
                    <a:pt x="804275" y="410567"/>
                    <a:pt x="791835" y="422641"/>
                  </a:cubicBezTo>
                  <a:cubicBezTo>
                    <a:pt x="779396" y="434715"/>
                    <a:pt x="773176" y="449167"/>
                    <a:pt x="773176" y="465997"/>
                  </a:cubicBezTo>
                  <a:cubicBezTo>
                    <a:pt x="773176" y="485022"/>
                    <a:pt x="779304" y="500571"/>
                    <a:pt x="791561" y="512645"/>
                  </a:cubicBezTo>
                  <a:cubicBezTo>
                    <a:pt x="803818" y="524719"/>
                    <a:pt x="819733" y="530755"/>
                    <a:pt x="839307" y="530755"/>
                  </a:cubicBezTo>
                  <a:cubicBezTo>
                    <a:pt x="858332" y="530755"/>
                    <a:pt x="873927" y="524764"/>
                    <a:pt x="886092" y="512782"/>
                  </a:cubicBezTo>
                  <a:cubicBezTo>
                    <a:pt x="898258" y="500800"/>
                    <a:pt x="904340" y="486119"/>
                    <a:pt x="904340" y="468741"/>
                  </a:cubicBezTo>
                  <a:cubicBezTo>
                    <a:pt x="904340" y="450630"/>
                    <a:pt x="898075" y="435401"/>
                    <a:pt x="885544" y="423053"/>
                  </a:cubicBezTo>
                  <a:cubicBezTo>
                    <a:pt x="873013" y="410705"/>
                    <a:pt x="857417" y="404531"/>
                    <a:pt x="838758" y="404531"/>
                  </a:cubicBezTo>
                  <a:close/>
                  <a:moveTo>
                    <a:pt x="560105" y="365566"/>
                  </a:moveTo>
                  <a:lnTo>
                    <a:pt x="600442" y="365566"/>
                  </a:lnTo>
                  <a:lnTo>
                    <a:pt x="600442" y="626247"/>
                  </a:lnTo>
                  <a:lnTo>
                    <a:pt x="654774" y="626247"/>
                  </a:lnTo>
                  <a:lnTo>
                    <a:pt x="654774" y="671524"/>
                  </a:lnTo>
                  <a:lnTo>
                    <a:pt x="600442" y="671524"/>
                  </a:lnTo>
                  <a:lnTo>
                    <a:pt x="600442" y="767839"/>
                  </a:lnTo>
                  <a:lnTo>
                    <a:pt x="551050" y="767839"/>
                  </a:lnTo>
                  <a:lnTo>
                    <a:pt x="551050" y="671524"/>
                  </a:lnTo>
                  <a:lnTo>
                    <a:pt x="376530" y="671524"/>
                  </a:lnTo>
                  <a:lnTo>
                    <a:pt x="376530" y="626247"/>
                  </a:lnTo>
                  <a:close/>
                  <a:moveTo>
                    <a:pt x="838209" y="363919"/>
                  </a:moveTo>
                  <a:cubicBezTo>
                    <a:pt x="873333" y="363919"/>
                    <a:pt x="901596" y="374118"/>
                    <a:pt x="922999" y="394515"/>
                  </a:cubicBezTo>
                  <a:cubicBezTo>
                    <a:pt x="944403" y="414912"/>
                    <a:pt x="955104" y="439746"/>
                    <a:pt x="955104" y="469015"/>
                  </a:cubicBezTo>
                  <a:cubicBezTo>
                    <a:pt x="955104" y="487674"/>
                    <a:pt x="950211" y="503910"/>
                    <a:pt x="940424" y="517721"/>
                  </a:cubicBezTo>
                  <a:cubicBezTo>
                    <a:pt x="930637" y="531533"/>
                    <a:pt x="915774" y="542189"/>
                    <a:pt x="895834" y="549689"/>
                  </a:cubicBezTo>
                  <a:cubicBezTo>
                    <a:pt x="920530" y="557738"/>
                    <a:pt x="939326" y="570727"/>
                    <a:pt x="952223" y="588654"/>
                  </a:cubicBezTo>
                  <a:cubicBezTo>
                    <a:pt x="965120" y="606582"/>
                    <a:pt x="971569" y="627985"/>
                    <a:pt x="971569" y="652864"/>
                  </a:cubicBezTo>
                  <a:cubicBezTo>
                    <a:pt x="971569" y="687256"/>
                    <a:pt x="959403" y="716160"/>
                    <a:pt x="935073" y="739575"/>
                  </a:cubicBezTo>
                  <a:cubicBezTo>
                    <a:pt x="910743" y="762991"/>
                    <a:pt x="878729" y="774699"/>
                    <a:pt x="839032" y="774699"/>
                  </a:cubicBezTo>
                  <a:cubicBezTo>
                    <a:pt x="799336" y="774699"/>
                    <a:pt x="767322" y="762945"/>
                    <a:pt x="742992" y="739438"/>
                  </a:cubicBezTo>
                  <a:cubicBezTo>
                    <a:pt x="718662" y="715931"/>
                    <a:pt x="706496" y="686616"/>
                    <a:pt x="706496" y="651492"/>
                  </a:cubicBezTo>
                  <a:cubicBezTo>
                    <a:pt x="706496" y="625333"/>
                    <a:pt x="713128" y="603426"/>
                    <a:pt x="726390" y="585773"/>
                  </a:cubicBezTo>
                  <a:cubicBezTo>
                    <a:pt x="739653" y="568120"/>
                    <a:pt x="758541" y="556092"/>
                    <a:pt x="783054" y="549689"/>
                  </a:cubicBezTo>
                  <a:cubicBezTo>
                    <a:pt x="762566" y="542189"/>
                    <a:pt x="747382" y="531487"/>
                    <a:pt x="737504" y="517584"/>
                  </a:cubicBezTo>
                  <a:cubicBezTo>
                    <a:pt x="727625" y="503681"/>
                    <a:pt x="722686" y="487034"/>
                    <a:pt x="722686" y="467643"/>
                  </a:cubicBezTo>
                  <a:cubicBezTo>
                    <a:pt x="722686" y="438373"/>
                    <a:pt x="733205" y="413769"/>
                    <a:pt x="754242" y="393829"/>
                  </a:cubicBezTo>
                  <a:cubicBezTo>
                    <a:pt x="775280" y="373889"/>
                    <a:pt x="803269" y="363919"/>
                    <a:pt x="838209" y="363919"/>
                  </a:cubicBezTo>
                  <a:close/>
                  <a:moveTo>
                    <a:pt x="232609" y="363919"/>
                  </a:moveTo>
                  <a:lnTo>
                    <a:pt x="264440" y="363919"/>
                  </a:lnTo>
                  <a:lnTo>
                    <a:pt x="264440" y="767839"/>
                  </a:lnTo>
                  <a:lnTo>
                    <a:pt x="215047" y="767839"/>
                  </a:lnTo>
                  <a:lnTo>
                    <a:pt x="215047" y="453100"/>
                  </a:lnTo>
                  <a:cubicBezTo>
                    <a:pt x="203157" y="464442"/>
                    <a:pt x="187561" y="475784"/>
                    <a:pt x="168262" y="487126"/>
                  </a:cubicBezTo>
                  <a:cubicBezTo>
                    <a:pt x="148962" y="498467"/>
                    <a:pt x="131629" y="506974"/>
                    <a:pt x="116263" y="512645"/>
                  </a:cubicBezTo>
                  <a:lnTo>
                    <a:pt x="116263" y="464899"/>
                  </a:lnTo>
                  <a:cubicBezTo>
                    <a:pt x="143886" y="451911"/>
                    <a:pt x="168033" y="436178"/>
                    <a:pt x="188705" y="417702"/>
                  </a:cubicBezTo>
                  <a:cubicBezTo>
                    <a:pt x="209376" y="399225"/>
                    <a:pt x="224011" y="381298"/>
                    <a:pt x="232609" y="363919"/>
                  </a:cubicBezTo>
                  <a:close/>
                  <a:moveTo>
                    <a:pt x="816351" y="108482"/>
                  </a:moveTo>
                  <a:cubicBezTo>
                    <a:pt x="808754" y="111582"/>
                    <a:pt x="797360" y="114218"/>
                    <a:pt x="782167" y="116388"/>
                  </a:cubicBezTo>
                  <a:cubicBezTo>
                    <a:pt x="773563" y="117628"/>
                    <a:pt x="767478" y="119024"/>
                    <a:pt x="763912" y="120574"/>
                  </a:cubicBezTo>
                  <a:cubicBezTo>
                    <a:pt x="760346" y="122124"/>
                    <a:pt x="757594" y="124392"/>
                    <a:pt x="755657" y="127376"/>
                  </a:cubicBezTo>
                  <a:cubicBezTo>
                    <a:pt x="753719" y="130360"/>
                    <a:pt x="752750" y="133674"/>
                    <a:pt x="752750" y="137317"/>
                  </a:cubicBezTo>
                  <a:cubicBezTo>
                    <a:pt x="752750" y="142898"/>
                    <a:pt x="754862" y="147549"/>
                    <a:pt x="759087" y="151270"/>
                  </a:cubicBezTo>
                  <a:cubicBezTo>
                    <a:pt x="763311" y="154990"/>
                    <a:pt x="769493" y="156851"/>
                    <a:pt x="777632" y="156851"/>
                  </a:cubicBezTo>
                  <a:cubicBezTo>
                    <a:pt x="785694" y="156851"/>
                    <a:pt x="792864" y="155087"/>
                    <a:pt x="799142" y="151560"/>
                  </a:cubicBezTo>
                  <a:cubicBezTo>
                    <a:pt x="805421" y="148034"/>
                    <a:pt x="810033" y="143208"/>
                    <a:pt x="812979" y="137085"/>
                  </a:cubicBezTo>
                  <a:cubicBezTo>
                    <a:pt x="815227" y="132356"/>
                    <a:pt x="816351" y="125380"/>
                    <a:pt x="816351" y="116156"/>
                  </a:cubicBezTo>
                  <a:close/>
                  <a:moveTo>
                    <a:pt x="387726" y="108482"/>
                  </a:moveTo>
                  <a:cubicBezTo>
                    <a:pt x="380129" y="111582"/>
                    <a:pt x="368734" y="114218"/>
                    <a:pt x="353542" y="116388"/>
                  </a:cubicBezTo>
                  <a:cubicBezTo>
                    <a:pt x="344938" y="117628"/>
                    <a:pt x="338853" y="119024"/>
                    <a:pt x="335287" y="120574"/>
                  </a:cubicBezTo>
                  <a:cubicBezTo>
                    <a:pt x="331721" y="122124"/>
                    <a:pt x="328970" y="124392"/>
                    <a:pt x="327032" y="127376"/>
                  </a:cubicBezTo>
                  <a:cubicBezTo>
                    <a:pt x="325094" y="130360"/>
                    <a:pt x="324125" y="133674"/>
                    <a:pt x="324125" y="137317"/>
                  </a:cubicBezTo>
                  <a:cubicBezTo>
                    <a:pt x="324125" y="142898"/>
                    <a:pt x="326237" y="147549"/>
                    <a:pt x="330462" y="151270"/>
                  </a:cubicBezTo>
                  <a:cubicBezTo>
                    <a:pt x="334686" y="154990"/>
                    <a:pt x="340868" y="156851"/>
                    <a:pt x="349007" y="156851"/>
                  </a:cubicBezTo>
                  <a:cubicBezTo>
                    <a:pt x="357069" y="156851"/>
                    <a:pt x="364239" y="155087"/>
                    <a:pt x="370517" y="151560"/>
                  </a:cubicBezTo>
                  <a:cubicBezTo>
                    <a:pt x="376796" y="148034"/>
                    <a:pt x="381408" y="143208"/>
                    <a:pt x="384354" y="137085"/>
                  </a:cubicBezTo>
                  <a:cubicBezTo>
                    <a:pt x="386602" y="132356"/>
                    <a:pt x="387726" y="125380"/>
                    <a:pt x="387726" y="116156"/>
                  </a:cubicBezTo>
                  <a:close/>
                  <a:moveTo>
                    <a:pt x="988470" y="61392"/>
                  </a:moveTo>
                  <a:cubicBezTo>
                    <a:pt x="978858" y="61392"/>
                    <a:pt x="970778" y="64608"/>
                    <a:pt x="964228" y="71042"/>
                  </a:cubicBezTo>
                  <a:cubicBezTo>
                    <a:pt x="957678" y="77476"/>
                    <a:pt x="954054" y="86080"/>
                    <a:pt x="953356" y="96854"/>
                  </a:cubicBezTo>
                  <a:lnTo>
                    <a:pt x="1022306" y="96854"/>
                  </a:lnTo>
                  <a:cubicBezTo>
                    <a:pt x="1021375" y="86468"/>
                    <a:pt x="1018740" y="78677"/>
                    <a:pt x="1014399" y="73484"/>
                  </a:cubicBezTo>
                  <a:cubicBezTo>
                    <a:pt x="1007733" y="65422"/>
                    <a:pt x="999090" y="61392"/>
                    <a:pt x="988470" y="61392"/>
                  </a:cubicBezTo>
                  <a:close/>
                  <a:moveTo>
                    <a:pt x="226470" y="61392"/>
                  </a:moveTo>
                  <a:cubicBezTo>
                    <a:pt x="216859" y="61392"/>
                    <a:pt x="208778" y="64608"/>
                    <a:pt x="202228" y="71042"/>
                  </a:cubicBezTo>
                  <a:cubicBezTo>
                    <a:pt x="195678" y="77476"/>
                    <a:pt x="192054" y="86080"/>
                    <a:pt x="191356" y="96854"/>
                  </a:cubicBezTo>
                  <a:lnTo>
                    <a:pt x="260305" y="96854"/>
                  </a:lnTo>
                  <a:cubicBezTo>
                    <a:pt x="259375" y="86468"/>
                    <a:pt x="256740" y="78677"/>
                    <a:pt x="252399" y="73484"/>
                  </a:cubicBezTo>
                  <a:cubicBezTo>
                    <a:pt x="245733" y="65422"/>
                    <a:pt x="237090" y="61392"/>
                    <a:pt x="226470" y="61392"/>
                  </a:cubicBezTo>
                  <a:close/>
                  <a:moveTo>
                    <a:pt x="988238" y="44183"/>
                  </a:moveTo>
                  <a:cubicBezTo>
                    <a:pt x="1004748" y="44183"/>
                    <a:pt x="1018236" y="49803"/>
                    <a:pt x="1028700" y="61043"/>
                  </a:cubicBezTo>
                  <a:cubicBezTo>
                    <a:pt x="1039165" y="72282"/>
                    <a:pt x="1044397" y="88095"/>
                    <a:pt x="1044397" y="108482"/>
                  </a:cubicBezTo>
                  <a:cubicBezTo>
                    <a:pt x="1044397" y="109722"/>
                    <a:pt x="1044358" y="111582"/>
                    <a:pt x="1044281" y="114063"/>
                  </a:cubicBezTo>
                  <a:lnTo>
                    <a:pt x="952194" y="114063"/>
                  </a:lnTo>
                  <a:cubicBezTo>
                    <a:pt x="952969" y="127628"/>
                    <a:pt x="956806" y="138015"/>
                    <a:pt x="963704" y="145224"/>
                  </a:cubicBezTo>
                  <a:cubicBezTo>
                    <a:pt x="970603" y="152432"/>
                    <a:pt x="979207" y="156037"/>
                    <a:pt x="989517" y="156037"/>
                  </a:cubicBezTo>
                  <a:cubicBezTo>
                    <a:pt x="997191" y="156037"/>
                    <a:pt x="1003741" y="154022"/>
                    <a:pt x="1009167" y="149991"/>
                  </a:cubicBezTo>
                  <a:cubicBezTo>
                    <a:pt x="1014593" y="145960"/>
                    <a:pt x="1018895" y="139526"/>
                    <a:pt x="1022073" y="130690"/>
                  </a:cubicBezTo>
                  <a:lnTo>
                    <a:pt x="1043700" y="133364"/>
                  </a:lnTo>
                  <a:cubicBezTo>
                    <a:pt x="1040289" y="145999"/>
                    <a:pt x="1033972" y="155804"/>
                    <a:pt x="1024747" y="162781"/>
                  </a:cubicBezTo>
                  <a:cubicBezTo>
                    <a:pt x="1015523" y="169757"/>
                    <a:pt x="1003741" y="173245"/>
                    <a:pt x="989400" y="173245"/>
                  </a:cubicBezTo>
                  <a:cubicBezTo>
                    <a:pt x="971340" y="173245"/>
                    <a:pt x="957019" y="167683"/>
                    <a:pt x="946438" y="156560"/>
                  </a:cubicBezTo>
                  <a:cubicBezTo>
                    <a:pt x="935857" y="145437"/>
                    <a:pt x="930567" y="129837"/>
                    <a:pt x="930567" y="109761"/>
                  </a:cubicBezTo>
                  <a:cubicBezTo>
                    <a:pt x="930567" y="88987"/>
                    <a:pt x="935915" y="72864"/>
                    <a:pt x="946612" y="61392"/>
                  </a:cubicBezTo>
                  <a:cubicBezTo>
                    <a:pt x="957310" y="49919"/>
                    <a:pt x="971185" y="44183"/>
                    <a:pt x="988238" y="44183"/>
                  </a:cubicBezTo>
                  <a:close/>
                  <a:moveTo>
                    <a:pt x="789724" y="44183"/>
                  </a:moveTo>
                  <a:cubicBezTo>
                    <a:pt x="800266" y="44183"/>
                    <a:pt x="808832" y="45424"/>
                    <a:pt x="815420" y="47904"/>
                  </a:cubicBezTo>
                  <a:cubicBezTo>
                    <a:pt x="822009" y="50384"/>
                    <a:pt x="826854" y="53504"/>
                    <a:pt x="829954" y="57264"/>
                  </a:cubicBezTo>
                  <a:cubicBezTo>
                    <a:pt x="833055" y="61023"/>
                    <a:pt x="835225" y="65771"/>
                    <a:pt x="836466" y="71507"/>
                  </a:cubicBezTo>
                  <a:cubicBezTo>
                    <a:pt x="837163" y="75073"/>
                    <a:pt x="837512" y="81507"/>
                    <a:pt x="837512" y="90808"/>
                  </a:cubicBezTo>
                  <a:lnTo>
                    <a:pt x="837512" y="118714"/>
                  </a:lnTo>
                  <a:cubicBezTo>
                    <a:pt x="837512" y="138170"/>
                    <a:pt x="837958" y="150475"/>
                    <a:pt x="838849" y="155630"/>
                  </a:cubicBezTo>
                  <a:cubicBezTo>
                    <a:pt x="839741" y="160785"/>
                    <a:pt x="841504" y="165726"/>
                    <a:pt x="844140" y="170455"/>
                  </a:cubicBezTo>
                  <a:lnTo>
                    <a:pt x="822280" y="170455"/>
                  </a:lnTo>
                  <a:cubicBezTo>
                    <a:pt x="820110" y="166114"/>
                    <a:pt x="818715" y="161037"/>
                    <a:pt x="818095" y="155223"/>
                  </a:cubicBezTo>
                  <a:cubicBezTo>
                    <a:pt x="810343" y="161812"/>
                    <a:pt x="802882" y="166463"/>
                    <a:pt x="795712" y="169176"/>
                  </a:cubicBezTo>
                  <a:cubicBezTo>
                    <a:pt x="788542" y="171889"/>
                    <a:pt x="780849" y="173245"/>
                    <a:pt x="772632" y="173245"/>
                  </a:cubicBezTo>
                  <a:cubicBezTo>
                    <a:pt x="759067" y="173245"/>
                    <a:pt x="748642" y="169931"/>
                    <a:pt x="741355" y="163304"/>
                  </a:cubicBezTo>
                  <a:cubicBezTo>
                    <a:pt x="734069" y="156676"/>
                    <a:pt x="730426" y="148208"/>
                    <a:pt x="730426" y="137898"/>
                  </a:cubicBezTo>
                  <a:cubicBezTo>
                    <a:pt x="730426" y="131852"/>
                    <a:pt x="731802" y="126329"/>
                    <a:pt x="734553" y="121330"/>
                  </a:cubicBezTo>
                  <a:cubicBezTo>
                    <a:pt x="737305" y="116330"/>
                    <a:pt x="740909" y="112319"/>
                    <a:pt x="745367" y="109296"/>
                  </a:cubicBezTo>
                  <a:cubicBezTo>
                    <a:pt x="749824" y="106273"/>
                    <a:pt x="754843" y="103986"/>
                    <a:pt x="760424" y="102436"/>
                  </a:cubicBezTo>
                  <a:cubicBezTo>
                    <a:pt x="764532" y="101350"/>
                    <a:pt x="770733" y="100304"/>
                    <a:pt x="779027" y="99296"/>
                  </a:cubicBezTo>
                  <a:cubicBezTo>
                    <a:pt x="795926" y="97281"/>
                    <a:pt x="808367" y="94878"/>
                    <a:pt x="816351" y="92087"/>
                  </a:cubicBezTo>
                  <a:cubicBezTo>
                    <a:pt x="816428" y="89219"/>
                    <a:pt x="816467" y="87398"/>
                    <a:pt x="816467" y="86623"/>
                  </a:cubicBezTo>
                  <a:cubicBezTo>
                    <a:pt x="816467" y="78096"/>
                    <a:pt x="814490" y="72089"/>
                    <a:pt x="810537" y="68600"/>
                  </a:cubicBezTo>
                  <a:cubicBezTo>
                    <a:pt x="805188" y="63872"/>
                    <a:pt x="797243" y="61508"/>
                    <a:pt x="786701" y="61508"/>
                  </a:cubicBezTo>
                  <a:cubicBezTo>
                    <a:pt x="776857" y="61508"/>
                    <a:pt x="769590" y="63232"/>
                    <a:pt x="764900" y="66682"/>
                  </a:cubicBezTo>
                  <a:cubicBezTo>
                    <a:pt x="760211" y="70131"/>
                    <a:pt x="756742" y="76236"/>
                    <a:pt x="754494" y="84995"/>
                  </a:cubicBezTo>
                  <a:lnTo>
                    <a:pt x="734030" y="82204"/>
                  </a:lnTo>
                  <a:cubicBezTo>
                    <a:pt x="735890" y="73445"/>
                    <a:pt x="738952" y="66372"/>
                    <a:pt x="743216" y="60985"/>
                  </a:cubicBezTo>
                  <a:cubicBezTo>
                    <a:pt x="747479" y="55597"/>
                    <a:pt x="753641" y="51450"/>
                    <a:pt x="761703" y="48543"/>
                  </a:cubicBezTo>
                  <a:cubicBezTo>
                    <a:pt x="769764" y="45637"/>
                    <a:pt x="779105" y="44183"/>
                    <a:pt x="789724" y="44183"/>
                  </a:cubicBezTo>
                  <a:close/>
                  <a:moveTo>
                    <a:pt x="706664" y="44183"/>
                  </a:moveTo>
                  <a:cubicBezTo>
                    <a:pt x="713718" y="44183"/>
                    <a:pt x="720888" y="46431"/>
                    <a:pt x="728175" y="50927"/>
                  </a:cubicBezTo>
                  <a:lnTo>
                    <a:pt x="720966" y="70344"/>
                  </a:lnTo>
                  <a:cubicBezTo>
                    <a:pt x="715850" y="67321"/>
                    <a:pt x="710734" y="65810"/>
                    <a:pt x="705618" y="65810"/>
                  </a:cubicBezTo>
                  <a:cubicBezTo>
                    <a:pt x="701044" y="65810"/>
                    <a:pt x="696936" y="67186"/>
                    <a:pt x="693293" y="69938"/>
                  </a:cubicBezTo>
                  <a:cubicBezTo>
                    <a:pt x="689650" y="72689"/>
                    <a:pt x="687053" y="76507"/>
                    <a:pt x="685503" y="81390"/>
                  </a:cubicBezTo>
                  <a:cubicBezTo>
                    <a:pt x="683177" y="88832"/>
                    <a:pt x="682015" y="96971"/>
                    <a:pt x="682015" y="105807"/>
                  </a:cubicBezTo>
                  <a:lnTo>
                    <a:pt x="682015" y="170455"/>
                  </a:lnTo>
                  <a:lnTo>
                    <a:pt x="661086" y="170455"/>
                  </a:lnTo>
                  <a:lnTo>
                    <a:pt x="661086" y="46974"/>
                  </a:lnTo>
                  <a:lnTo>
                    <a:pt x="679922" y="46974"/>
                  </a:lnTo>
                  <a:lnTo>
                    <a:pt x="679922" y="65694"/>
                  </a:lnTo>
                  <a:cubicBezTo>
                    <a:pt x="684728" y="56934"/>
                    <a:pt x="689165" y="51160"/>
                    <a:pt x="693235" y="48369"/>
                  </a:cubicBezTo>
                  <a:cubicBezTo>
                    <a:pt x="697304" y="45579"/>
                    <a:pt x="701781" y="44183"/>
                    <a:pt x="706664" y="44183"/>
                  </a:cubicBezTo>
                  <a:close/>
                  <a:moveTo>
                    <a:pt x="361099" y="44183"/>
                  </a:moveTo>
                  <a:cubicBezTo>
                    <a:pt x="371641" y="44183"/>
                    <a:pt x="380207" y="45424"/>
                    <a:pt x="386795" y="47904"/>
                  </a:cubicBezTo>
                  <a:cubicBezTo>
                    <a:pt x="393384" y="50384"/>
                    <a:pt x="398229" y="53504"/>
                    <a:pt x="401329" y="57264"/>
                  </a:cubicBezTo>
                  <a:cubicBezTo>
                    <a:pt x="404430" y="61023"/>
                    <a:pt x="406600" y="65771"/>
                    <a:pt x="407841" y="71507"/>
                  </a:cubicBezTo>
                  <a:cubicBezTo>
                    <a:pt x="408538" y="75073"/>
                    <a:pt x="408887" y="81507"/>
                    <a:pt x="408887" y="90808"/>
                  </a:cubicBezTo>
                  <a:lnTo>
                    <a:pt x="408887" y="118714"/>
                  </a:lnTo>
                  <a:cubicBezTo>
                    <a:pt x="408887" y="138170"/>
                    <a:pt x="409333" y="150475"/>
                    <a:pt x="410224" y="155630"/>
                  </a:cubicBezTo>
                  <a:cubicBezTo>
                    <a:pt x="411116" y="160785"/>
                    <a:pt x="412879" y="165726"/>
                    <a:pt x="415515" y="170455"/>
                  </a:cubicBezTo>
                  <a:lnTo>
                    <a:pt x="393655" y="170455"/>
                  </a:lnTo>
                  <a:cubicBezTo>
                    <a:pt x="391485" y="166114"/>
                    <a:pt x="390090" y="161037"/>
                    <a:pt x="389470" y="155223"/>
                  </a:cubicBezTo>
                  <a:cubicBezTo>
                    <a:pt x="381718" y="161812"/>
                    <a:pt x="374257" y="166463"/>
                    <a:pt x="367087" y="169176"/>
                  </a:cubicBezTo>
                  <a:cubicBezTo>
                    <a:pt x="359917" y="171889"/>
                    <a:pt x="352224" y="173245"/>
                    <a:pt x="344007" y="173245"/>
                  </a:cubicBezTo>
                  <a:cubicBezTo>
                    <a:pt x="330442" y="173245"/>
                    <a:pt x="320017" y="169931"/>
                    <a:pt x="312730" y="163304"/>
                  </a:cubicBezTo>
                  <a:cubicBezTo>
                    <a:pt x="305444" y="156676"/>
                    <a:pt x="301801" y="148208"/>
                    <a:pt x="301801" y="137898"/>
                  </a:cubicBezTo>
                  <a:cubicBezTo>
                    <a:pt x="301801" y="131852"/>
                    <a:pt x="303176" y="126329"/>
                    <a:pt x="305928" y="121330"/>
                  </a:cubicBezTo>
                  <a:cubicBezTo>
                    <a:pt x="308680" y="116330"/>
                    <a:pt x="312284" y="112319"/>
                    <a:pt x="316742" y="109296"/>
                  </a:cubicBezTo>
                  <a:cubicBezTo>
                    <a:pt x="321199" y="106273"/>
                    <a:pt x="326218" y="103986"/>
                    <a:pt x="331799" y="102436"/>
                  </a:cubicBezTo>
                  <a:cubicBezTo>
                    <a:pt x="335907" y="101350"/>
                    <a:pt x="342108" y="100304"/>
                    <a:pt x="350402" y="99296"/>
                  </a:cubicBezTo>
                  <a:cubicBezTo>
                    <a:pt x="367300" y="97281"/>
                    <a:pt x="379742" y="94878"/>
                    <a:pt x="387726" y="92087"/>
                  </a:cubicBezTo>
                  <a:cubicBezTo>
                    <a:pt x="387803" y="89219"/>
                    <a:pt x="387842" y="87398"/>
                    <a:pt x="387842" y="86623"/>
                  </a:cubicBezTo>
                  <a:cubicBezTo>
                    <a:pt x="387842" y="78096"/>
                    <a:pt x="385865" y="72089"/>
                    <a:pt x="381912" y="68600"/>
                  </a:cubicBezTo>
                  <a:cubicBezTo>
                    <a:pt x="376564" y="63872"/>
                    <a:pt x="368618" y="61508"/>
                    <a:pt x="358076" y="61508"/>
                  </a:cubicBezTo>
                  <a:cubicBezTo>
                    <a:pt x="348232" y="61508"/>
                    <a:pt x="340965" y="63232"/>
                    <a:pt x="336275" y="66682"/>
                  </a:cubicBezTo>
                  <a:cubicBezTo>
                    <a:pt x="331586" y="70131"/>
                    <a:pt x="328117" y="76236"/>
                    <a:pt x="325869" y="84995"/>
                  </a:cubicBezTo>
                  <a:lnTo>
                    <a:pt x="305405" y="82204"/>
                  </a:lnTo>
                  <a:cubicBezTo>
                    <a:pt x="307265" y="73445"/>
                    <a:pt x="310327" y="66372"/>
                    <a:pt x="314591" y="60985"/>
                  </a:cubicBezTo>
                  <a:cubicBezTo>
                    <a:pt x="318854" y="55597"/>
                    <a:pt x="325016" y="51450"/>
                    <a:pt x="333078" y="48543"/>
                  </a:cubicBezTo>
                  <a:cubicBezTo>
                    <a:pt x="341139" y="45637"/>
                    <a:pt x="350480" y="44183"/>
                    <a:pt x="361099" y="44183"/>
                  </a:cubicBezTo>
                  <a:close/>
                  <a:moveTo>
                    <a:pt x="226238" y="44183"/>
                  </a:moveTo>
                  <a:cubicBezTo>
                    <a:pt x="242748" y="44183"/>
                    <a:pt x="256236" y="49803"/>
                    <a:pt x="266700" y="61043"/>
                  </a:cubicBezTo>
                  <a:cubicBezTo>
                    <a:pt x="277165" y="72282"/>
                    <a:pt x="282397" y="88095"/>
                    <a:pt x="282397" y="108482"/>
                  </a:cubicBezTo>
                  <a:cubicBezTo>
                    <a:pt x="282397" y="109722"/>
                    <a:pt x="282358" y="111582"/>
                    <a:pt x="282281" y="114063"/>
                  </a:cubicBezTo>
                  <a:lnTo>
                    <a:pt x="190194" y="114063"/>
                  </a:lnTo>
                  <a:cubicBezTo>
                    <a:pt x="190969" y="127628"/>
                    <a:pt x="194806" y="138015"/>
                    <a:pt x="201704" y="145224"/>
                  </a:cubicBezTo>
                  <a:cubicBezTo>
                    <a:pt x="208603" y="152432"/>
                    <a:pt x="217207" y="156037"/>
                    <a:pt x="227517" y="156037"/>
                  </a:cubicBezTo>
                  <a:cubicBezTo>
                    <a:pt x="235191" y="156037"/>
                    <a:pt x="241741" y="154022"/>
                    <a:pt x="247167" y="149991"/>
                  </a:cubicBezTo>
                  <a:cubicBezTo>
                    <a:pt x="252593" y="145960"/>
                    <a:pt x="256895" y="139526"/>
                    <a:pt x="260073" y="130690"/>
                  </a:cubicBezTo>
                  <a:lnTo>
                    <a:pt x="281700" y="133364"/>
                  </a:lnTo>
                  <a:cubicBezTo>
                    <a:pt x="278289" y="145999"/>
                    <a:pt x="271971" y="155804"/>
                    <a:pt x="262747" y="162781"/>
                  </a:cubicBezTo>
                  <a:cubicBezTo>
                    <a:pt x="253523" y="169757"/>
                    <a:pt x="241741" y="173245"/>
                    <a:pt x="227400" y="173245"/>
                  </a:cubicBezTo>
                  <a:cubicBezTo>
                    <a:pt x="209340" y="173245"/>
                    <a:pt x="195019" y="167683"/>
                    <a:pt x="184438" y="156560"/>
                  </a:cubicBezTo>
                  <a:cubicBezTo>
                    <a:pt x="173857" y="145437"/>
                    <a:pt x="168567" y="129837"/>
                    <a:pt x="168567" y="109761"/>
                  </a:cubicBezTo>
                  <a:cubicBezTo>
                    <a:pt x="168567" y="88987"/>
                    <a:pt x="173915" y="72864"/>
                    <a:pt x="184612" y="61392"/>
                  </a:cubicBezTo>
                  <a:cubicBezTo>
                    <a:pt x="195309" y="49919"/>
                    <a:pt x="209185" y="44183"/>
                    <a:pt x="226238" y="44183"/>
                  </a:cubicBezTo>
                  <a:close/>
                  <a:moveTo>
                    <a:pt x="895518" y="3837"/>
                  </a:moveTo>
                  <a:lnTo>
                    <a:pt x="895518" y="46974"/>
                  </a:lnTo>
                  <a:lnTo>
                    <a:pt x="916563" y="46974"/>
                  </a:lnTo>
                  <a:lnTo>
                    <a:pt x="916563" y="63252"/>
                  </a:lnTo>
                  <a:lnTo>
                    <a:pt x="895518" y="63252"/>
                  </a:lnTo>
                  <a:lnTo>
                    <a:pt x="895518" y="135457"/>
                  </a:lnTo>
                  <a:cubicBezTo>
                    <a:pt x="895518" y="141425"/>
                    <a:pt x="895886" y="145262"/>
                    <a:pt x="896622" y="146968"/>
                  </a:cubicBezTo>
                  <a:cubicBezTo>
                    <a:pt x="897359" y="148673"/>
                    <a:pt x="898560" y="150030"/>
                    <a:pt x="900227" y="151037"/>
                  </a:cubicBezTo>
                  <a:cubicBezTo>
                    <a:pt x="901893" y="152045"/>
                    <a:pt x="904277" y="152549"/>
                    <a:pt x="907378" y="152549"/>
                  </a:cubicBezTo>
                  <a:cubicBezTo>
                    <a:pt x="909703" y="152549"/>
                    <a:pt x="912765" y="152277"/>
                    <a:pt x="916563" y="151735"/>
                  </a:cubicBezTo>
                  <a:lnTo>
                    <a:pt x="919586" y="170222"/>
                  </a:lnTo>
                  <a:cubicBezTo>
                    <a:pt x="913695" y="171462"/>
                    <a:pt x="908424" y="172082"/>
                    <a:pt x="903773" y="172082"/>
                  </a:cubicBezTo>
                  <a:cubicBezTo>
                    <a:pt x="896177" y="172082"/>
                    <a:pt x="890286" y="170881"/>
                    <a:pt x="886100" y="168478"/>
                  </a:cubicBezTo>
                  <a:cubicBezTo>
                    <a:pt x="881914" y="166075"/>
                    <a:pt x="878968" y="162916"/>
                    <a:pt x="877263" y="159002"/>
                  </a:cubicBezTo>
                  <a:cubicBezTo>
                    <a:pt x="875558" y="155087"/>
                    <a:pt x="874705" y="146851"/>
                    <a:pt x="874705" y="134294"/>
                  </a:cubicBezTo>
                  <a:lnTo>
                    <a:pt x="874705" y="63252"/>
                  </a:lnTo>
                  <a:lnTo>
                    <a:pt x="859357" y="63252"/>
                  </a:lnTo>
                  <a:lnTo>
                    <a:pt x="859357" y="46974"/>
                  </a:lnTo>
                  <a:lnTo>
                    <a:pt x="874705" y="46974"/>
                  </a:lnTo>
                  <a:lnTo>
                    <a:pt x="874705" y="16394"/>
                  </a:lnTo>
                  <a:close/>
                  <a:moveTo>
                    <a:pt x="543093" y="3837"/>
                  </a:moveTo>
                  <a:lnTo>
                    <a:pt x="543093" y="46974"/>
                  </a:lnTo>
                  <a:lnTo>
                    <a:pt x="564138" y="46974"/>
                  </a:lnTo>
                  <a:lnTo>
                    <a:pt x="564138" y="63252"/>
                  </a:lnTo>
                  <a:lnTo>
                    <a:pt x="543093" y="63252"/>
                  </a:lnTo>
                  <a:lnTo>
                    <a:pt x="543093" y="135457"/>
                  </a:lnTo>
                  <a:cubicBezTo>
                    <a:pt x="543093" y="141425"/>
                    <a:pt x="543461" y="145262"/>
                    <a:pt x="544198" y="146968"/>
                  </a:cubicBezTo>
                  <a:cubicBezTo>
                    <a:pt x="544934" y="148673"/>
                    <a:pt x="546135" y="150030"/>
                    <a:pt x="547802" y="151037"/>
                  </a:cubicBezTo>
                  <a:cubicBezTo>
                    <a:pt x="549468" y="152045"/>
                    <a:pt x="551852" y="152549"/>
                    <a:pt x="554953" y="152549"/>
                  </a:cubicBezTo>
                  <a:cubicBezTo>
                    <a:pt x="557278" y="152549"/>
                    <a:pt x="560340" y="152277"/>
                    <a:pt x="564138" y="151735"/>
                  </a:cubicBezTo>
                  <a:lnTo>
                    <a:pt x="567161" y="170222"/>
                  </a:lnTo>
                  <a:cubicBezTo>
                    <a:pt x="561270" y="171462"/>
                    <a:pt x="555999" y="172082"/>
                    <a:pt x="551348" y="172082"/>
                  </a:cubicBezTo>
                  <a:cubicBezTo>
                    <a:pt x="543752" y="172082"/>
                    <a:pt x="537861" y="170881"/>
                    <a:pt x="533675" y="168478"/>
                  </a:cubicBezTo>
                  <a:cubicBezTo>
                    <a:pt x="529489" y="166075"/>
                    <a:pt x="526544" y="162916"/>
                    <a:pt x="524838" y="159002"/>
                  </a:cubicBezTo>
                  <a:cubicBezTo>
                    <a:pt x="523133" y="155087"/>
                    <a:pt x="522280" y="146851"/>
                    <a:pt x="522280" y="134294"/>
                  </a:cubicBezTo>
                  <a:lnTo>
                    <a:pt x="522280" y="63252"/>
                  </a:lnTo>
                  <a:lnTo>
                    <a:pt x="506932" y="63252"/>
                  </a:lnTo>
                  <a:lnTo>
                    <a:pt x="506932" y="56765"/>
                  </a:lnTo>
                  <a:lnTo>
                    <a:pt x="501891" y="70344"/>
                  </a:lnTo>
                  <a:cubicBezTo>
                    <a:pt x="496775" y="67321"/>
                    <a:pt x="491659" y="65810"/>
                    <a:pt x="486543" y="65810"/>
                  </a:cubicBezTo>
                  <a:cubicBezTo>
                    <a:pt x="481970" y="65810"/>
                    <a:pt x="477861" y="67186"/>
                    <a:pt x="474218" y="69938"/>
                  </a:cubicBezTo>
                  <a:cubicBezTo>
                    <a:pt x="470575" y="72689"/>
                    <a:pt x="467978" y="76507"/>
                    <a:pt x="466428" y="81390"/>
                  </a:cubicBezTo>
                  <a:cubicBezTo>
                    <a:pt x="464102" y="88832"/>
                    <a:pt x="462940" y="96971"/>
                    <a:pt x="462940" y="105807"/>
                  </a:cubicBezTo>
                  <a:lnTo>
                    <a:pt x="462940" y="170455"/>
                  </a:lnTo>
                  <a:lnTo>
                    <a:pt x="442011" y="170455"/>
                  </a:lnTo>
                  <a:lnTo>
                    <a:pt x="442011" y="46974"/>
                  </a:lnTo>
                  <a:lnTo>
                    <a:pt x="460847" y="46974"/>
                  </a:lnTo>
                  <a:lnTo>
                    <a:pt x="460847" y="65694"/>
                  </a:lnTo>
                  <a:cubicBezTo>
                    <a:pt x="465653" y="56934"/>
                    <a:pt x="470090" y="51160"/>
                    <a:pt x="474160" y="48369"/>
                  </a:cubicBezTo>
                  <a:cubicBezTo>
                    <a:pt x="478229" y="45579"/>
                    <a:pt x="482706" y="44183"/>
                    <a:pt x="487589" y="44183"/>
                  </a:cubicBezTo>
                  <a:cubicBezTo>
                    <a:pt x="491116" y="44183"/>
                    <a:pt x="494672" y="44745"/>
                    <a:pt x="498257" y="45869"/>
                  </a:cubicBezTo>
                  <a:lnTo>
                    <a:pt x="506932" y="49916"/>
                  </a:lnTo>
                  <a:lnTo>
                    <a:pt x="506932" y="46974"/>
                  </a:lnTo>
                  <a:lnTo>
                    <a:pt x="522280" y="46974"/>
                  </a:lnTo>
                  <a:lnTo>
                    <a:pt x="522280" y="16394"/>
                  </a:lnTo>
                  <a:close/>
                  <a:moveTo>
                    <a:pt x="7465" y="0"/>
                  </a:moveTo>
                  <a:lnTo>
                    <a:pt x="30022" y="0"/>
                  </a:lnTo>
                  <a:lnTo>
                    <a:pt x="30022" y="69996"/>
                  </a:lnTo>
                  <a:lnTo>
                    <a:pt x="118621" y="69996"/>
                  </a:lnTo>
                  <a:lnTo>
                    <a:pt x="118621" y="0"/>
                  </a:lnTo>
                  <a:lnTo>
                    <a:pt x="141178" y="0"/>
                  </a:lnTo>
                  <a:lnTo>
                    <a:pt x="141178" y="170455"/>
                  </a:lnTo>
                  <a:lnTo>
                    <a:pt x="118621" y="170455"/>
                  </a:lnTo>
                  <a:lnTo>
                    <a:pt x="118621" y="90111"/>
                  </a:lnTo>
                  <a:lnTo>
                    <a:pt x="30022" y="90111"/>
                  </a:lnTo>
                  <a:lnTo>
                    <a:pt x="30022" y="170455"/>
                  </a:lnTo>
                  <a:lnTo>
                    <a:pt x="7465" y="1704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BF13FF5E-571B-4637-A384-90F9BAB3BAA0}"/>
              </a:ext>
            </a:extLst>
          </p:cNvPr>
          <p:cNvSpPr txBox="1"/>
          <p:nvPr/>
        </p:nvSpPr>
        <p:spPr>
          <a:xfrm>
            <a:off x="2626658" y="2622824"/>
            <a:ext cx="534296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Operating System - Windows 10 and above</a:t>
            </a:r>
          </a:p>
          <a:p>
            <a:pPr marL="285750" indent="-285750">
              <a:buFont typeface="Arial" panose="020B0604020202020204" pitchFamily="34" charset="0"/>
              <a:buChar char="•"/>
            </a:pPr>
            <a:r>
              <a:rPr lang="en-US" dirty="0"/>
              <a:t>Python IDE , </a:t>
            </a:r>
            <a:r>
              <a:rPr lang="en-US" dirty="0" err="1"/>
              <a:t>Jupyter</a:t>
            </a:r>
            <a:r>
              <a:rPr lang="en-US" dirty="0"/>
              <a:t> Notebook</a:t>
            </a:r>
          </a:p>
          <a:p>
            <a:pPr marL="285750" indent="-285750">
              <a:buFont typeface="Arial" panose="020B0604020202020204" pitchFamily="34" charset="0"/>
              <a:buChar char="•"/>
            </a:pPr>
            <a:r>
              <a:rPr lang="en-US" dirty="0"/>
              <a:t>Ram - Minimum 4GB</a:t>
            </a:r>
          </a:p>
          <a:p>
            <a:pPr marL="285750" indent="-285750">
              <a:buFont typeface="Arial" panose="020B0604020202020204" pitchFamily="34" charset="0"/>
              <a:buChar char="•"/>
            </a:pPr>
            <a:r>
              <a:rPr lang="en-IN" dirty="0"/>
              <a:t>Storage - Minimum 4GB</a:t>
            </a:r>
          </a:p>
        </p:txBody>
      </p:sp>
    </p:spTree>
    <p:extLst>
      <p:ext uri="{BB962C8B-B14F-4D97-AF65-F5344CB8AC3E}">
        <p14:creationId xmlns:p14="http://schemas.microsoft.com/office/powerpoint/2010/main" val="17187166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aphic 51">
            <a:extLst>
              <a:ext uri="{FF2B5EF4-FFF2-40B4-BE49-F238E27FC236}">
                <a16:creationId xmlns:a16="http://schemas.microsoft.com/office/drawing/2014/main" id="{B7A4D5B7-DD82-449B-9586-F56E866AA8EA}"/>
              </a:ext>
            </a:extLst>
          </p:cNvPr>
          <p:cNvGrpSpPr/>
          <p:nvPr/>
        </p:nvGrpSpPr>
        <p:grpSpPr>
          <a:xfrm>
            <a:off x="7746023" y="3121269"/>
            <a:ext cx="3849612" cy="3033346"/>
            <a:chOff x="1416767" y="0"/>
            <a:chExt cx="9358465" cy="6858000"/>
          </a:xfrm>
        </p:grpSpPr>
        <p:sp>
          <p:nvSpPr>
            <p:cNvPr id="3" name="Freeform: Shape 59">
              <a:extLst>
                <a:ext uri="{FF2B5EF4-FFF2-40B4-BE49-F238E27FC236}">
                  <a16:creationId xmlns:a16="http://schemas.microsoft.com/office/drawing/2014/main" id="{3C9237AE-9DB4-44CD-9215-35A3CACD2891}"/>
                </a:ext>
              </a:extLst>
            </p:cNvPr>
            <p:cNvSpPr/>
            <p:nvPr/>
          </p:nvSpPr>
          <p:spPr>
            <a:xfrm>
              <a:off x="3510230" y="5264286"/>
              <a:ext cx="7260122" cy="1396458"/>
            </a:xfrm>
            <a:custGeom>
              <a:avLst/>
              <a:gdLst>
                <a:gd name="connsiteX0" fmla="*/ 7265003 w 7260121"/>
                <a:gd name="connsiteY0" fmla="*/ 579636 h 1396458"/>
                <a:gd name="connsiteX1" fmla="*/ 6908943 w 7260121"/>
                <a:gd name="connsiteY1" fmla="*/ 919612 h 1396458"/>
                <a:gd name="connsiteX2" fmla="*/ 6024275 w 7260121"/>
                <a:gd name="connsiteY2" fmla="*/ 1070956 h 1396458"/>
                <a:gd name="connsiteX3" fmla="*/ 5284371 w 7260121"/>
                <a:gd name="connsiteY3" fmla="*/ 921805 h 1396458"/>
                <a:gd name="connsiteX4" fmla="*/ 5033594 w 7260121"/>
                <a:gd name="connsiteY4" fmla="*/ 761688 h 1396458"/>
                <a:gd name="connsiteX5" fmla="*/ 4924655 w 7260121"/>
                <a:gd name="connsiteY5" fmla="*/ 538693 h 1396458"/>
                <a:gd name="connsiteX6" fmla="*/ 4898335 w 7260121"/>
                <a:gd name="connsiteY6" fmla="*/ 518222 h 1396458"/>
                <a:gd name="connsiteX7" fmla="*/ 4447227 w 7260121"/>
                <a:gd name="connsiteY7" fmla="*/ 531382 h 1396458"/>
                <a:gd name="connsiteX8" fmla="*/ 3574258 w 7260121"/>
                <a:gd name="connsiteY8" fmla="*/ 997112 h 1396458"/>
                <a:gd name="connsiteX9" fmla="*/ 2813151 w 7260121"/>
                <a:gd name="connsiteY9" fmla="*/ 1368526 h 1396458"/>
                <a:gd name="connsiteX10" fmla="*/ 1887541 w 7260121"/>
                <a:gd name="connsiteY10" fmla="*/ 1373644 h 1396458"/>
                <a:gd name="connsiteX11" fmla="*/ 48749 w 7260121"/>
                <a:gd name="connsiteY11" fmla="*/ 997112 h 1396458"/>
                <a:gd name="connsiteX12" fmla="*/ 20966 w 7260121"/>
                <a:gd name="connsiteY12" fmla="*/ 988338 h 1396458"/>
                <a:gd name="connsiteX13" fmla="*/ 494 w 7260121"/>
                <a:gd name="connsiteY13" fmla="*/ 971522 h 1396458"/>
                <a:gd name="connsiteX14" fmla="*/ 9268 w 7260121"/>
                <a:gd name="connsiteY14" fmla="*/ 885980 h 1396458"/>
                <a:gd name="connsiteX15" fmla="*/ 29739 w 7260121"/>
                <a:gd name="connsiteY15" fmla="*/ 879400 h 1396458"/>
                <a:gd name="connsiteX16" fmla="*/ 725775 w 7260121"/>
                <a:gd name="connsiteY16" fmla="*/ 1058526 h 1396458"/>
                <a:gd name="connsiteX17" fmla="*/ 1976739 w 7260121"/>
                <a:gd name="connsiteY17" fmla="*/ 1272747 h 1396458"/>
                <a:gd name="connsiteX18" fmla="*/ 2843859 w 7260121"/>
                <a:gd name="connsiteY18" fmla="*/ 1253007 h 1396458"/>
                <a:gd name="connsiteX19" fmla="*/ 3327867 w 7260121"/>
                <a:gd name="connsiteY19" fmla="*/ 1069493 h 1396458"/>
                <a:gd name="connsiteX20" fmla="*/ 3474824 w 7260121"/>
                <a:gd name="connsiteY20" fmla="*/ 938621 h 1396458"/>
                <a:gd name="connsiteX21" fmla="*/ 4263714 w 7260121"/>
                <a:gd name="connsiteY21" fmla="*/ 459000 h 1396458"/>
                <a:gd name="connsiteX22" fmla="*/ 4911495 w 7260121"/>
                <a:gd name="connsiteY22" fmla="*/ 410014 h 1396458"/>
                <a:gd name="connsiteX23" fmla="*/ 4975835 w 7260121"/>
                <a:gd name="connsiteY23" fmla="*/ 380769 h 1396458"/>
                <a:gd name="connsiteX24" fmla="*/ 5186400 w 7260121"/>
                <a:gd name="connsiteY24" fmla="*/ 198718 h 1396458"/>
                <a:gd name="connsiteX25" fmla="*/ 5725974 w 7260121"/>
                <a:gd name="connsiteY25" fmla="*/ 28364 h 1396458"/>
                <a:gd name="connsiteX26" fmla="*/ 6721042 w 7260121"/>
                <a:gd name="connsiteY26" fmla="*/ 83930 h 1396458"/>
                <a:gd name="connsiteX27" fmla="*/ 7000334 w 7260121"/>
                <a:gd name="connsiteY27" fmla="*/ 197255 h 1396458"/>
                <a:gd name="connsiteX28" fmla="*/ 7265003 w 7260121"/>
                <a:gd name="connsiteY28" fmla="*/ 492632 h 1396458"/>
                <a:gd name="connsiteX29" fmla="*/ 7265003 w 7260121"/>
                <a:gd name="connsiteY29" fmla="*/ 579636 h 139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60121" h="1396458">
                  <a:moveTo>
                    <a:pt x="7265003" y="579636"/>
                  </a:moveTo>
                  <a:cubicBezTo>
                    <a:pt x="7210899" y="760225"/>
                    <a:pt x="7067598" y="850154"/>
                    <a:pt x="6908943" y="919612"/>
                  </a:cubicBezTo>
                  <a:cubicBezTo>
                    <a:pt x="6627458" y="1043173"/>
                    <a:pt x="6329156" y="1078267"/>
                    <a:pt x="6024275" y="1070956"/>
                  </a:cubicBezTo>
                  <a:cubicBezTo>
                    <a:pt x="5769111" y="1064375"/>
                    <a:pt x="5520527" y="1022701"/>
                    <a:pt x="5284371" y="921805"/>
                  </a:cubicBezTo>
                  <a:cubicBezTo>
                    <a:pt x="5192249" y="882324"/>
                    <a:pt x="5105244" y="833338"/>
                    <a:pt x="5033594" y="761688"/>
                  </a:cubicBezTo>
                  <a:cubicBezTo>
                    <a:pt x="4971448" y="700273"/>
                    <a:pt x="4924655" y="630084"/>
                    <a:pt x="4924655" y="538693"/>
                  </a:cubicBezTo>
                  <a:cubicBezTo>
                    <a:pt x="4924655" y="517490"/>
                    <a:pt x="4910764" y="519683"/>
                    <a:pt x="4898335" y="518222"/>
                  </a:cubicBezTo>
                  <a:cubicBezTo>
                    <a:pt x="4746991" y="502137"/>
                    <a:pt x="4596378" y="506523"/>
                    <a:pt x="4447227" y="531382"/>
                  </a:cubicBezTo>
                  <a:cubicBezTo>
                    <a:pt x="4103596" y="587679"/>
                    <a:pt x="3811144" y="746334"/>
                    <a:pt x="3574258" y="997112"/>
                  </a:cubicBezTo>
                  <a:cubicBezTo>
                    <a:pt x="3364424" y="1219375"/>
                    <a:pt x="3104872" y="1323927"/>
                    <a:pt x="2813151" y="1368526"/>
                  </a:cubicBezTo>
                  <a:cubicBezTo>
                    <a:pt x="2504615" y="1416049"/>
                    <a:pt x="2196078" y="1405813"/>
                    <a:pt x="1887541" y="1373644"/>
                  </a:cubicBezTo>
                  <a:cubicBezTo>
                    <a:pt x="1262425" y="1308573"/>
                    <a:pt x="652662" y="1164540"/>
                    <a:pt x="48749" y="997112"/>
                  </a:cubicBezTo>
                  <a:cubicBezTo>
                    <a:pt x="39244" y="994187"/>
                    <a:pt x="30470" y="991262"/>
                    <a:pt x="20966" y="988338"/>
                  </a:cubicBezTo>
                  <a:cubicBezTo>
                    <a:pt x="12192" y="984682"/>
                    <a:pt x="494" y="983220"/>
                    <a:pt x="494" y="971522"/>
                  </a:cubicBezTo>
                  <a:cubicBezTo>
                    <a:pt x="-968" y="943008"/>
                    <a:pt x="494" y="913763"/>
                    <a:pt x="9268" y="885980"/>
                  </a:cubicBezTo>
                  <a:cubicBezTo>
                    <a:pt x="12192" y="876475"/>
                    <a:pt x="20235" y="873551"/>
                    <a:pt x="29739" y="879400"/>
                  </a:cubicBezTo>
                  <a:cubicBezTo>
                    <a:pt x="261507" y="941546"/>
                    <a:pt x="492545" y="1004423"/>
                    <a:pt x="725775" y="1058526"/>
                  </a:cubicBezTo>
                  <a:cubicBezTo>
                    <a:pt x="1138864" y="1155036"/>
                    <a:pt x="1554145" y="1235460"/>
                    <a:pt x="1976739" y="1272747"/>
                  </a:cubicBezTo>
                  <a:cubicBezTo>
                    <a:pt x="2266266" y="1298337"/>
                    <a:pt x="2555794" y="1304186"/>
                    <a:pt x="2843859" y="1253007"/>
                  </a:cubicBezTo>
                  <a:cubicBezTo>
                    <a:pt x="3016406" y="1222300"/>
                    <a:pt x="3181641" y="1170389"/>
                    <a:pt x="3327867" y="1069493"/>
                  </a:cubicBezTo>
                  <a:cubicBezTo>
                    <a:pt x="3382702" y="1032206"/>
                    <a:pt x="3428763" y="986145"/>
                    <a:pt x="3474824" y="938621"/>
                  </a:cubicBezTo>
                  <a:cubicBezTo>
                    <a:pt x="3696357" y="710509"/>
                    <a:pt x="3955177" y="543811"/>
                    <a:pt x="4263714" y="459000"/>
                  </a:cubicBezTo>
                  <a:cubicBezTo>
                    <a:pt x="4476472" y="400509"/>
                    <a:pt x="4692887" y="386618"/>
                    <a:pt x="4911495" y="410014"/>
                  </a:cubicBezTo>
                  <a:cubicBezTo>
                    <a:pt x="4941471" y="412939"/>
                    <a:pt x="4958287" y="407821"/>
                    <a:pt x="4975835" y="380769"/>
                  </a:cubicBezTo>
                  <a:cubicBezTo>
                    <a:pt x="5027745" y="299613"/>
                    <a:pt x="5103782" y="244779"/>
                    <a:pt x="5186400" y="198718"/>
                  </a:cubicBezTo>
                  <a:cubicBezTo>
                    <a:pt x="5354560" y="105133"/>
                    <a:pt x="5537342" y="56147"/>
                    <a:pt x="5725974" y="28364"/>
                  </a:cubicBezTo>
                  <a:cubicBezTo>
                    <a:pt x="6061563" y="-21353"/>
                    <a:pt x="6393496" y="-7461"/>
                    <a:pt x="6721042" y="83930"/>
                  </a:cubicBezTo>
                  <a:cubicBezTo>
                    <a:pt x="6818282" y="110982"/>
                    <a:pt x="6911867" y="147539"/>
                    <a:pt x="7000334" y="197255"/>
                  </a:cubicBezTo>
                  <a:cubicBezTo>
                    <a:pt x="7122432" y="265982"/>
                    <a:pt x="7224060" y="351524"/>
                    <a:pt x="7265003" y="492632"/>
                  </a:cubicBezTo>
                  <a:cubicBezTo>
                    <a:pt x="7265003" y="521146"/>
                    <a:pt x="7265003" y="550391"/>
                    <a:pt x="7265003" y="579636"/>
                  </a:cubicBezTo>
                  <a:close/>
                </a:path>
              </a:pathLst>
            </a:custGeom>
            <a:solidFill>
              <a:schemeClr val="tx1"/>
            </a:solidFill>
            <a:ln w="7307" cap="flat">
              <a:noFill/>
              <a:prstDash val="solid"/>
              <a:miter/>
            </a:ln>
          </p:spPr>
          <p:txBody>
            <a:bodyPr rtlCol="0" anchor="ctr"/>
            <a:lstStyle/>
            <a:p>
              <a:endParaRPr lang="en-US"/>
            </a:p>
          </p:txBody>
        </p:sp>
        <p:sp>
          <p:nvSpPr>
            <p:cNvPr id="4" name="Freeform: Shape 60">
              <a:extLst>
                <a:ext uri="{FF2B5EF4-FFF2-40B4-BE49-F238E27FC236}">
                  <a16:creationId xmlns:a16="http://schemas.microsoft.com/office/drawing/2014/main" id="{41A58209-A0DD-44A8-9854-BD00D91141B1}"/>
                </a:ext>
              </a:extLst>
            </p:cNvPr>
            <p:cNvSpPr/>
            <p:nvPr/>
          </p:nvSpPr>
          <p:spPr>
            <a:xfrm>
              <a:off x="2196883" y="1280783"/>
              <a:ext cx="4416026" cy="2025230"/>
            </a:xfrm>
            <a:custGeom>
              <a:avLst/>
              <a:gdLst>
                <a:gd name="connsiteX0" fmla="*/ 4419682 w 4416025"/>
                <a:gd name="connsiteY0" fmla="*/ 1600600 h 2025230"/>
                <a:gd name="connsiteX1" fmla="*/ 4155012 w 4416025"/>
                <a:gd name="connsiteY1" fmla="*/ 1747558 h 2025230"/>
                <a:gd name="connsiteX2" fmla="*/ 3874990 w 4416025"/>
                <a:gd name="connsiteY2" fmla="*/ 1897439 h 2025230"/>
                <a:gd name="connsiteX3" fmla="*/ 3457514 w 4416025"/>
                <a:gd name="connsiteY3" fmla="*/ 1998335 h 2025230"/>
                <a:gd name="connsiteX4" fmla="*/ 1359171 w 4416025"/>
                <a:gd name="connsiteY4" fmla="*/ 1996142 h 2025230"/>
                <a:gd name="connsiteX5" fmla="*/ 1232685 w 4416025"/>
                <a:gd name="connsiteY5" fmla="*/ 2020269 h 2025230"/>
                <a:gd name="connsiteX6" fmla="*/ 1193936 w 4416025"/>
                <a:gd name="connsiteY6" fmla="*/ 2026118 h 2025230"/>
                <a:gd name="connsiteX7" fmla="*/ 133797 w 4416025"/>
                <a:gd name="connsiteY7" fmla="*/ 2026118 h 2025230"/>
                <a:gd name="connsiteX8" fmla="*/ 1462 w 4416025"/>
                <a:gd name="connsiteY8" fmla="*/ 1894514 h 2025230"/>
                <a:gd name="connsiteX9" fmla="*/ 1462 w 4416025"/>
                <a:gd name="connsiteY9" fmla="*/ 1846991 h 2025230"/>
                <a:gd name="connsiteX10" fmla="*/ 92122 w 4416025"/>
                <a:gd name="connsiteY10" fmla="*/ 1704421 h 2025230"/>
                <a:gd name="connsiteX11" fmla="*/ 105283 w 4416025"/>
                <a:gd name="connsiteY11" fmla="*/ 1697841 h 2025230"/>
                <a:gd name="connsiteX12" fmla="*/ 107476 w 4416025"/>
                <a:gd name="connsiteY12" fmla="*/ 1691260 h 2025230"/>
                <a:gd name="connsiteX13" fmla="*/ 1462 w 4416025"/>
                <a:gd name="connsiteY13" fmla="*/ 1491662 h 2025230"/>
                <a:gd name="connsiteX14" fmla="*/ 119905 w 4416025"/>
                <a:gd name="connsiteY14" fmla="*/ 1362252 h 2025230"/>
                <a:gd name="connsiteX15" fmla="*/ 0 w 4416025"/>
                <a:gd name="connsiteY15" fmla="*/ 1198479 h 2025230"/>
                <a:gd name="connsiteX16" fmla="*/ 111863 w 4416025"/>
                <a:gd name="connsiteY16" fmla="*/ 1031781 h 2025230"/>
                <a:gd name="connsiteX17" fmla="*/ 57028 w 4416025"/>
                <a:gd name="connsiteY17" fmla="*/ 1000342 h 2025230"/>
                <a:gd name="connsiteX18" fmla="*/ 1462 w 4416025"/>
                <a:gd name="connsiteY18" fmla="*/ 884093 h 2025230"/>
                <a:gd name="connsiteX19" fmla="*/ 44599 w 4416025"/>
                <a:gd name="connsiteY19" fmla="*/ 736404 h 2025230"/>
                <a:gd name="connsiteX20" fmla="*/ 133797 w 4416025"/>
                <a:gd name="connsiteY20" fmla="*/ 701310 h 2025230"/>
                <a:gd name="connsiteX21" fmla="*/ 908795 w 4416025"/>
                <a:gd name="connsiteY21" fmla="*/ 701310 h 2025230"/>
                <a:gd name="connsiteX22" fmla="*/ 935115 w 4416025"/>
                <a:gd name="connsiteY22" fmla="*/ 657443 h 2025230"/>
                <a:gd name="connsiteX23" fmla="*/ 764762 w 4416025"/>
                <a:gd name="connsiteY23" fmla="*/ 310156 h 2025230"/>
                <a:gd name="connsiteX24" fmla="*/ 850304 w 4416025"/>
                <a:gd name="connsiteY24" fmla="*/ 53529 h 2025230"/>
                <a:gd name="connsiteX25" fmla="*/ 946082 w 4416025"/>
                <a:gd name="connsiteY25" fmla="*/ 8199 h 2025230"/>
                <a:gd name="connsiteX26" fmla="*/ 1149337 w 4416025"/>
                <a:gd name="connsiteY26" fmla="*/ 106902 h 2025230"/>
                <a:gd name="connsiteX27" fmla="*/ 1381836 w 4416025"/>
                <a:gd name="connsiteY27" fmla="*/ 585792 h 2025230"/>
                <a:gd name="connsiteX28" fmla="*/ 1389878 w 4416025"/>
                <a:gd name="connsiteY28" fmla="*/ 601877 h 2025230"/>
                <a:gd name="connsiteX29" fmla="*/ 1501741 w 4416025"/>
                <a:gd name="connsiteY29" fmla="*/ 672796 h 2025230"/>
                <a:gd name="connsiteX30" fmla="*/ 3044426 w 4416025"/>
                <a:gd name="connsiteY30" fmla="*/ 672065 h 2025230"/>
                <a:gd name="connsiteX31" fmla="*/ 3141666 w 4416025"/>
                <a:gd name="connsiteY31" fmla="*/ 642089 h 2025230"/>
                <a:gd name="connsiteX32" fmla="*/ 3397562 w 4416025"/>
                <a:gd name="connsiteY32" fmla="*/ 495132 h 2025230"/>
                <a:gd name="connsiteX33" fmla="*/ 3643952 w 4416025"/>
                <a:gd name="connsiteY33" fmla="*/ 360604 h 2025230"/>
                <a:gd name="connsiteX34" fmla="*/ 3665155 w 4416025"/>
                <a:gd name="connsiteY34" fmla="*/ 322585 h 2025230"/>
                <a:gd name="connsiteX35" fmla="*/ 3671004 w 4416025"/>
                <a:gd name="connsiteY35" fmla="*/ 283835 h 2025230"/>
                <a:gd name="connsiteX36" fmla="*/ 3680509 w 4416025"/>
                <a:gd name="connsiteY36" fmla="*/ 321123 h 2025230"/>
                <a:gd name="connsiteX37" fmla="*/ 3711216 w 4416025"/>
                <a:gd name="connsiteY37" fmla="*/ 428599 h 2025230"/>
                <a:gd name="connsiteX38" fmla="*/ 4338526 w 4416025"/>
                <a:gd name="connsiteY38" fmla="*/ 1479233 h 2025230"/>
                <a:gd name="connsiteX39" fmla="*/ 4369234 w 4416025"/>
                <a:gd name="connsiteY39" fmla="*/ 1520176 h 2025230"/>
                <a:gd name="connsiteX40" fmla="*/ 4419682 w 4416025"/>
                <a:gd name="connsiteY40" fmla="*/ 1600600 h 2025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416025" h="2025230">
                  <a:moveTo>
                    <a:pt x="4419682" y="1600600"/>
                  </a:moveTo>
                  <a:cubicBezTo>
                    <a:pt x="4331215" y="1649586"/>
                    <a:pt x="4243479" y="1698572"/>
                    <a:pt x="4155012" y="1747558"/>
                  </a:cubicBezTo>
                  <a:cubicBezTo>
                    <a:pt x="4062159" y="1798005"/>
                    <a:pt x="3971499" y="1854302"/>
                    <a:pt x="3874990" y="1897439"/>
                  </a:cubicBezTo>
                  <a:cubicBezTo>
                    <a:pt x="3742655" y="1955930"/>
                    <a:pt x="3605934" y="1998335"/>
                    <a:pt x="3457514" y="1998335"/>
                  </a:cubicBezTo>
                  <a:cubicBezTo>
                    <a:pt x="2757823" y="1996873"/>
                    <a:pt x="2058862" y="1997604"/>
                    <a:pt x="1359171" y="1996142"/>
                  </a:cubicBezTo>
                  <a:cubicBezTo>
                    <a:pt x="1314572" y="1996142"/>
                    <a:pt x="1270704" y="1988830"/>
                    <a:pt x="1232685" y="2020269"/>
                  </a:cubicBezTo>
                  <a:cubicBezTo>
                    <a:pt x="1221718" y="2029043"/>
                    <a:pt x="1207096" y="2026118"/>
                    <a:pt x="1193936" y="2026118"/>
                  </a:cubicBezTo>
                  <a:cubicBezTo>
                    <a:pt x="840800" y="2026118"/>
                    <a:pt x="486933" y="2026118"/>
                    <a:pt x="133797" y="2026118"/>
                  </a:cubicBezTo>
                  <a:cubicBezTo>
                    <a:pt x="59953" y="2026118"/>
                    <a:pt x="2925" y="1969090"/>
                    <a:pt x="1462" y="1894514"/>
                  </a:cubicBezTo>
                  <a:cubicBezTo>
                    <a:pt x="1462" y="1878430"/>
                    <a:pt x="2193" y="1863076"/>
                    <a:pt x="1462" y="1846991"/>
                  </a:cubicBezTo>
                  <a:cubicBezTo>
                    <a:pt x="-3656" y="1776803"/>
                    <a:pt x="29245" y="1731473"/>
                    <a:pt x="92122" y="1704421"/>
                  </a:cubicBezTo>
                  <a:cubicBezTo>
                    <a:pt x="96509" y="1702227"/>
                    <a:pt x="100896" y="1700765"/>
                    <a:pt x="105283" y="1697841"/>
                  </a:cubicBezTo>
                  <a:cubicBezTo>
                    <a:pt x="106014" y="1697109"/>
                    <a:pt x="106014" y="1695647"/>
                    <a:pt x="107476" y="1691260"/>
                  </a:cubicBezTo>
                  <a:cubicBezTo>
                    <a:pt x="5849" y="1660553"/>
                    <a:pt x="-4387" y="1581591"/>
                    <a:pt x="1462" y="1491662"/>
                  </a:cubicBezTo>
                  <a:cubicBezTo>
                    <a:pt x="5849" y="1418549"/>
                    <a:pt x="54104" y="1387110"/>
                    <a:pt x="119905" y="1362252"/>
                  </a:cubicBezTo>
                  <a:cubicBezTo>
                    <a:pt x="32170" y="1338125"/>
                    <a:pt x="0" y="1284021"/>
                    <a:pt x="0" y="1198479"/>
                  </a:cubicBezTo>
                  <a:cubicBezTo>
                    <a:pt x="0" y="1115130"/>
                    <a:pt x="27783" y="1058102"/>
                    <a:pt x="111863" y="1031781"/>
                  </a:cubicBezTo>
                  <a:cubicBezTo>
                    <a:pt x="89929" y="1019352"/>
                    <a:pt x="71651" y="1012041"/>
                    <a:pt x="57028" y="1000342"/>
                  </a:cubicBezTo>
                  <a:cubicBezTo>
                    <a:pt x="19741" y="971097"/>
                    <a:pt x="-1462" y="934541"/>
                    <a:pt x="1462" y="884093"/>
                  </a:cubicBezTo>
                  <a:cubicBezTo>
                    <a:pt x="4387" y="830720"/>
                    <a:pt x="-4387" y="775885"/>
                    <a:pt x="44599" y="736404"/>
                  </a:cubicBezTo>
                  <a:cubicBezTo>
                    <a:pt x="70920" y="715202"/>
                    <a:pt x="98703" y="701310"/>
                    <a:pt x="133797" y="701310"/>
                  </a:cubicBezTo>
                  <a:cubicBezTo>
                    <a:pt x="391886" y="702041"/>
                    <a:pt x="650706" y="702041"/>
                    <a:pt x="908795" y="701310"/>
                  </a:cubicBezTo>
                  <a:cubicBezTo>
                    <a:pt x="956318" y="701310"/>
                    <a:pt x="956318" y="700579"/>
                    <a:pt x="935115" y="657443"/>
                  </a:cubicBezTo>
                  <a:cubicBezTo>
                    <a:pt x="878087" y="541924"/>
                    <a:pt x="822521" y="425674"/>
                    <a:pt x="764762" y="310156"/>
                  </a:cubicBezTo>
                  <a:cubicBezTo>
                    <a:pt x="714314" y="209260"/>
                    <a:pt x="744290" y="99590"/>
                    <a:pt x="850304" y="53529"/>
                  </a:cubicBezTo>
                  <a:cubicBezTo>
                    <a:pt x="882474" y="39638"/>
                    <a:pt x="912450" y="19166"/>
                    <a:pt x="946082" y="8199"/>
                  </a:cubicBezTo>
                  <a:cubicBezTo>
                    <a:pt x="1027238" y="-18853"/>
                    <a:pt x="1108393" y="22822"/>
                    <a:pt x="1149337" y="106902"/>
                  </a:cubicBezTo>
                  <a:cubicBezTo>
                    <a:pt x="1226836" y="267019"/>
                    <a:pt x="1304336" y="426405"/>
                    <a:pt x="1381836" y="585792"/>
                  </a:cubicBezTo>
                  <a:cubicBezTo>
                    <a:pt x="1384760" y="590910"/>
                    <a:pt x="1388416" y="596759"/>
                    <a:pt x="1389878" y="601877"/>
                  </a:cubicBezTo>
                  <a:cubicBezTo>
                    <a:pt x="1402308" y="665485"/>
                    <a:pt x="1443982" y="672796"/>
                    <a:pt x="1501741" y="672796"/>
                  </a:cubicBezTo>
                  <a:cubicBezTo>
                    <a:pt x="2015726" y="670603"/>
                    <a:pt x="2530441" y="671334"/>
                    <a:pt x="3044426" y="672065"/>
                  </a:cubicBezTo>
                  <a:cubicBezTo>
                    <a:pt x="3080982" y="672065"/>
                    <a:pt x="3111690" y="664754"/>
                    <a:pt x="3141666" y="642089"/>
                  </a:cubicBezTo>
                  <a:cubicBezTo>
                    <a:pt x="3221359" y="583598"/>
                    <a:pt x="3312019" y="543386"/>
                    <a:pt x="3397562" y="495132"/>
                  </a:cubicBezTo>
                  <a:cubicBezTo>
                    <a:pt x="3478717" y="449070"/>
                    <a:pt x="3561335" y="404471"/>
                    <a:pt x="3643952" y="360604"/>
                  </a:cubicBezTo>
                  <a:cubicBezTo>
                    <a:pt x="3660769" y="351830"/>
                    <a:pt x="3665886" y="340863"/>
                    <a:pt x="3665155" y="322585"/>
                  </a:cubicBezTo>
                  <a:cubicBezTo>
                    <a:pt x="3664424" y="309425"/>
                    <a:pt x="3660769" y="295533"/>
                    <a:pt x="3671004" y="283835"/>
                  </a:cubicBezTo>
                  <a:cubicBezTo>
                    <a:pt x="3683433" y="294071"/>
                    <a:pt x="3681240" y="307962"/>
                    <a:pt x="3680509" y="321123"/>
                  </a:cubicBezTo>
                  <a:cubicBezTo>
                    <a:pt x="3678315" y="360604"/>
                    <a:pt x="3691476" y="394967"/>
                    <a:pt x="3711216" y="428599"/>
                  </a:cubicBezTo>
                  <a:cubicBezTo>
                    <a:pt x="3920320" y="778810"/>
                    <a:pt x="4129423" y="1129021"/>
                    <a:pt x="4338526" y="1479233"/>
                  </a:cubicBezTo>
                  <a:cubicBezTo>
                    <a:pt x="4347300" y="1493855"/>
                    <a:pt x="4356804" y="1507747"/>
                    <a:pt x="4369234" y="1520176"/>
                  </a:cubicBezTo>
                  <a:cubicBezTo>
                    <a:pt x="4387512" y="1547959"/>
                    <a:pt x="4412370" y="1569162"/>
                    <a:pt x="4419682" y="1600600"/>
                  </a:cubicBezTo>
                  <a:close/>
                </a:path>
              </a:pathLst>
            </a:custGeom>
            <a:solidFill>
              <a:schemeClr val="accent3">
                <a:lumMod val="40000"/>
                <a:lumOff val="60000"/>
              </a:schemeClr>
            </a:solidFill>
            <a:ln w="7307" cap="flat">
              <a:noFill/>
              <a:prstDash val="solid"/>
              <a:miter/>
            </a:ln>
          </p:spPr>
          <p:txBody>
            <a:bodyPr rtlCol="0" anchor="ctr"/>
            <a:lstStyle/>
            <a:p>
              <a:endParaRPr lang="en-US"/>
            </a:p>
          </p:txBody>
        </p:sp>
        <p:sp>
          <p:nvSpPr>
            <p:cNvPr id="5" name="Freeform: Shape 61">
              <a:extLst>
                <a:ext uri="{FF2B5EF4-FFF2-40B4-BE49-F238E27FC236}">
                  <a16:creationId xmlns:a16="http://schemas.microsoft.com/office/drawing/2014/main" id="{81191465-FD27-4246-A625-6694E6C9F6BC}"/>
                </a:ext>
              </a:extLst>
            </p:cNvPr>
            <p:cNvSpPr/>
            <p:nvPr/>
          </p:nvSpPr>
          <p:spPr>
            <a:xfrm>
              <a:off x="7191289" y="-110"/>
              <a:ext cx="2551644" cy="2171456"/>
            </a:xfrm>
            <a:custGeom>
              <a:avLst/>
              <a:gdLst>
                <a:gd name="connsiteX0" fmla="*/ 1405 w 2551643"/>
                <a:gd name="connsiteY0" fmla="*/ 908173 h 2171456"/>
                <a:gd name="connsiteX1" fmla="*/ 121311 w 2551643"/>
                <a:gd name="connsiteY1" fmla="*/ 835060 h 2171456"/>
                <a:gd name="connsiteX2" fmla="*/ 750814 w 2551643"/>
                <a:gd name="connsiteY2" fmla="*/ 489236 h 2171456"/>
                <a:gd name="connsiteX3" fmla="*/ 1498760 w 2551643"/>
                <a:gd name="connsiteY3" fmla="*/ 79803 h 2171456"/>
                <a:gd name="connsiteX4" fmla="*/ 1871636 w 2551643"/>
                <a:gd name="connsiteY4" fmla="*/ 3765 h 2171456"/>
                <a:gd name="connsiteX5" fmla="*/ 2490903 w 2551643"/>
                <a:gd name="connsiteY5" fmla="*/ 440981 h 2171456"/>
                <a:gd name="connsiteX6" fmla="*/ 2550856 w 2551643"/>
                <a:gd name="connsiteY6" fmla="*/ 774376 h 2171456"/>
                <a:gd name="connsiteX7" fmla="*/ 2293498 w 2551643"/>
                <a:gd name="connsiteY7" fmla="*/ 1289823 h 2171456"/>
                <a:gd name="connsiteX8" fmla="*/ 2065386 w 2551643"/>
                <a:gd name="connsiteY8" fmla="*/ 1432393 h 2171456"/>
                <a:gd name="connsiteX9" fmla="*/ 1183643 w 2551643"/>
                <a:gd name="connsiteY9" fmla="*/ 1917133 h 2171456"/>
                <a:gd name="connsiteX10" fmla="*/ 717182 w 2551643"/>
                <a:gd name="connsiteY10" fmla="*/ 2173028 h 2171456"/>
                <a:gd name="connsiteX11" fmla="*/ 685743 w 2551643"/>
                <a:gd name="connsiteY11" fmla="*/ 2108689 h 2171456"/>
                <a:gd name="connsiteX12" fmla="*/ 528550 w 2551643"/>
                <a:gd name="connsiteY12" fmla="*/ 1842557 h 2171456"/>
                <a:gd name="connsiteX13" fmla="*/ 411569 w 2551643"/>
                <a:gd name="connsiteY13" fmla="*/ 1649539 h 2171456"/>
                <a:gd name="connsiteX14" fmla="*/ 90603 w 2551643"/>
                <a:gd name="connsiteY14" fmla="*/ 1080720 h 2171456"/>
                <a:gd name="connsiteX15" fmla="*/ 10179 w 2551643"/>
                <a:gd name="connsiteY15" fmla="*/ 937418 h 2171456"/>
                <a:gd name="connsiteX16" fmla="*/ 1405 w 2551643"/>
                <a:gd name="connsiteY16" fmla="*/ 908173 h 217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51643" h="2171456">
                  <a:moveTo>
                    <a:pt x="1405" y="908173"/>
                  </a:moveTo>
                  <a:cubicBezTo>
                    <a:pt x="34306" y="871617"/>
                    <a:pt x="81099" y="857725"/>
                    <a:pt x="121311" y="835060"/>
                  </a:cubicBezTo>
                  <a:cubicBezTo>
                    <a:pt x="330414" y="718810"/>
                    <a:pt x="540979" y="604754"/>
                    <a:pt x="750814" y="489236"/>
                  </a:cubicBezTo>
                  <a:cubicBezTo>
                    <a:pt x="1000129" y="352514"/>
                    <a:pt x="1248713" y="214331"/>
                    <a:pt x="1498760" y="79803"/>
                  </a:cubicBezTo>
                  <a:cubicBezTo>
                    <a:pt x="1614278" y="17657"/>
                    <a:pt x="1742226" y="-10857"/>
                    <a:pt x="1871636" y="3765"/>
                  </a:cubicBezTo>
                  <a:cubicBezTo>
                    <a:pt x="2156777" y="35204"/>
                    <a:pt x="2369536" y="174119"/>
                    <a:pt x="2490903" y="440981"/>
                  </a:cubicBezTo>
                  <a:cubicBezTo>
                    <a:pt x="2539158" y="546995"/>
                    <a:pt x="2560361" y="659589"/>
                    <a:pt x="2550856" y="774376"/>
                  </a:cubicBezTo>
                  <a:cubicBezTo>
                    <a:pt x="2534771" y="979093"/>
                    <a:pt x="2455809" y="1155295"/>
                    <a:pt x="2293498" y="1289823"/>
                  </a:cubicBezTo>
                  <a:cubicBezTo>
                    <a:pt x="2223310" y="1348313"/>
                    <a:pt x="2144347" y="1389257"/>
                    <a:pt x="2065386" y="1432393"/>
                  </a:cubicBezTo>
                  <a:cubicBezTo>
                    <a:pt x="1772202" y="1594704"/>
                    <a:pt x="1477557" y="1755553"/>
                    <a:pt x="1183643" y="1917133"/>
                  </a:cubicBezTo>
                  <a:cubicBezTo>
                    <a:pt x="1027912" y="2002675"/>
                    <a:pt x="872181" y="2087486"/>
                    <a:pt x="717182" y="2173028"/>
                  </a:cubicBezTo>
                  <a:cubicBezTo>
                    <a:pt x="695979" y="2156943"/>
                    <a:pt x="697441" y="2129891"/>
                    <a:pt x="685743" y="2108689"/>
                  </a:cubicBezTo>
                  <a:cubicBezTo>
                    <a:pt x="637488" y="2017297"/>
                    <a:pt x="580460" y="1931024"/>
                    <a:pt x="528550" y="1842557"/>
                  </a:cubicBezTo>
                  <a:cubicBezTo>
                    <a:pt x="490531" y="1777487"/>
                    <a:pt x="452513" y="1713147"/>
                    <a:pt x="411569" y="1649539"/>
                  </a:cubicBezTo>
                  <a:cubicBezTo>
                    <a:pt x="297513" y="1463832"/>
                    <a:pt x="195155" y="1271545"/>
                    <a:pt x="90603" y="1080720"/>
                  </a:cubicBezTo>
                  <a:cubicBezTo>
                    <a:pt x="64282" y="1032465"/>
                    <a:pt x="37962" y="984942"/>
                    <a:pt x="10179" y="937418"/>
                  </a:cubicBezTo>
                  <a:cubicBezTo>
                    <a:pt x="6523" y="928645"/>
                    <a:pt x="-3713" y="921333"/>
                    <a:pt x="1405" y="908173"/>
                  </a:cubicBezTo>
                  <a:close/>
                </a:path>
              </a:pathLst>
            </a:custGeom>
            <a:solidFill>
              <a:schemeClr val="accent3">
                <a:lumMod val="40000"/>
                <a:lumOff val="60000"/>
              </a:schemeClr>
            </a:solidFill>
            <a:ln w="7307" cap="flat">
              <a:noFill/>
              <a:prstDash val="solid"/>
              <a:miter/>
            </a:ln>
          </p:spPr>
          <p:txBody>
            <a:bodyPr rtlCol="0" anchor="ctr"/>
            <a:lstStyle/>
            <a:p>
              <a:endParaRPr lang="en-US"/>
            </a:p>
          </p:txBody>
        </p:sp>
        <p:sp>
          <p:nvSpPr>
            <p:cNvPr id="6" name="Freeform: Shape 62">
              <a:extLst>
                <a:ext uri="{FF2B5EF4-FFF2-40B4-BE49-F238E27FC236}">
                  <a16:creationId xmlns:a16="http://schemas.microsoft.com/office/drawing/2014/main" id="{86FA003B-0A22-4956-A85E-92367974D256}"/>
                </a:ext>
              </a:extLst>
            </p:cNvPr>
            <p:cNvSpPr/>
            <p:nvPr/>
          </p:nvSpPr>
          <p:spPr>
            <a:xfrm>
              <a:off x="3422151" y="2926714"/>
              <a:ext cx="3538670" cy="2251881"/>
            </a:xfrm>
            <a:custGeom>
              <a:avLst/>
              <a:gdLst>
                <a:gd name="connsiteX0" fmla="*/ 3258021 w 3538669"/>
                <a:gd name="connsiteY0" fmla="*/ 731 h 2251880"/>
                <a:gd name="connsiteX1" fmla="*/ 3375733 w 3538669"/>
                <a:gd name="connsiteY1" fmla="*/ 0 h 2251880"/>
                <a:gd name="connsiteX2" fmla="*/ 3470780 w 3538669"/>
                <a:gd name="connsiteY2" fmla="*/ 1193935 h 2251880"/>
                <a:gd name="connsiteX3" fmla="*/ 2894650 w 3538669"/>
                <a:gd name="connsiteY3" fmla="*/ 1899476 h 2251880"/>
                <a:gd name="connsiteX4" fmla="*/ 2110147 w 3538669"/>
                <a:gd name="connsiteY4" fmla="*/ 2183155 h 2251880"/>
                <a:gd name="connsiteX5" fmla="*/ 1293475 w 3538669"/>
                <a:gd name="connsiteY5" fmla="*/ 2246763 h 2251880"/>
                <a:gd name="connsiteX6" fmla="*/ 247959 w 3538669"/>
                <a:gd name="connsiteY6" fmla="*/ 1971858 h 2251880"/>
                <a:gd name="connsiteX7" fmla="*/ 71025 w 3538669"/>
                <a:gd name="connsiteY7" fmla="*/ 1884853 h 2251880"/>
                <a:gd name="connsiteX8" fmla="*/ 3030 w 3538669"/>
                <a:gd name="connsiteY8" fmla="*/ 1741552 h 2251880"/>
                <a:gd name="connsiteX9" fmla="*/ 6686 w 3538669"/>
                <a:gd name="connsiteY9" fmla="*/ 1723274 h 2251880"/>
                <a:gd name="connsiteX10" fmla="*/ 466566 w 3538669"/>
                <a:gd name="connsiteY10" fmla="*/ 1943344 h 2251880"/>
                <a:gd name="connsiteX11" fmla="*/ 1580077 w 3538669"/>
                <a:gd name="connsiteY11" fmla="*/ 2139287 h 2251880"/>
                <a:gd name="connsiteX12" fmla="*/ 2709674 w 3538669"/>
                <a:gd name="connsiteY12" fmla="*/ 1876080 h 2251880"/>
                <a:gd name="connsiteX13" fmla="*/ 3377926 w 3538669"/>
                <a:gd name="connsiteY13" fmla="*/ 1119360 h 2251880"/>
                <a:gd name="connsiteX14" fmla="*/ 3363304 w 3538669"/>
                <a:gd name="connsiteY14" fmla="*/ 290990 h 2251880"/>
                <a:gd name="connsiteX15" fmla="*/ 3258021 w 3538669"/>
                <a:gd name="connsiteY15" fmla="*/ 731 h 225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38669" h="2251880">
                  <a:moveTo>
                    <a:pt x="3258021" y="731"/>
                  </a:moveTo>
                  <a:cubicBezTo>
                    <a:pt x="3297502" y="731"/>
                    <a:pt x="3336252" y="0"/>
                    <a:pt x="3375733" y="0"/>
                  </a:cubicBezTo>
                  <a:cubicBezTo>
                    <a:pt x="3540237" y="387499"/>
                    <a:pt x="3606770" y="783772"/>
                    <a:pt x="3470780" y="1193935"/>
                  </a:cubicBezTo>
                  <a:cubicBezTo>
                    <a:pt x="3369153" y="1501741"/>
                    <a:pt x="3168092" y="1731316"/>
                    <a:pt x="2894650" y="1899476"/>
                  </a:cubicBezTo>
                  <a:cubicBezTo>
                    <a:pt x="2652645" y="2047896"/>
                    <a:pt x="2386514" y="2129051"/>
                    <a:pt x="2110147" y="2183155"/>
                  </a:cubicBezTo>
                  <a:cubicBezTo>
                    <a:pt x="1840360" y="2236527"/>
                    <a:pt x="1569110" y="2267235"/>
                    <a:pt x="1293475" y="2246763"/>
                  </a:cubicBezTo>
                  <a:cubicBezTo>
                    <a:pt x="927178" y="2220442"/>
                    <a:pt x="580623" y="2123933"/>
                    <a:pt x="247959" y="1971858"/>
                  </a:cubicBezTo>
                  <a:cubicBezTo>
                    <a:pt x="188006" y="1944806"/>
                    <a:pt x="130247" y="1914098"/>
                    <a:pt x="71025" y="1884853"/>
                  </a:cubicBezTo>
                  <a:cubicBezTo>
                    <a:pt x="47629" y="1837330"/>
                    <a:pt x="33006" y="1786151"/>
                    <a:pt x="3030" y="1741552"/>
                  </a:cubicBezTo>
                  <a:cubicBezTo>
                    <a:pt x="-2088" y="1734241"/>
                    <a:pt x="-626" y="1728392"/>
                    <a:pt x="6686" y="1723274"/>
                  </a:cubicBezTo>
                  <a:cubicBezTo>
                    <a:pt x="155836" y="1805160"/>
                    <a:pt x="307911" y="1881198"/>
                    <a:pt x="466566" y="1943344"/>
                  </a:cubicBezTo>
                  <a:cubicBezTo>
                    <a:pt x="824820" y="2082258"/>
                    <a:pt x="1195503" y="2160489"/>
                    <a:pt x="1580077" y="2139287"/>
                  </a:cubicBezTo>
                  <a:cubicBezTo>
                    <a:pt x="1971232" y="2118084"/>
                    <a:pt x="2354344" y="2049358"/>
                    <a:pt x="2709674" y="1876080"/>
                  </a:cubicBezTo>
                  <a:cubicBezTo>
                    <a:pt x="3035758" y="1716693"/>
                    <a:pt x="3271182" y="1473227"/>
                    <a:pt x="3377926" y="1119360"/>
                  </a:cubicBezTo>
                  <a:cubicBezTo>
                    <a:pt x="3462006" y="842262"/>
                    <a:pt x="3440804" y="565895"/>
                    <a:pt x="3363304" y="290990"/>
                  </a:cubicBezTo>
                  <a:cubicBezTo>
                    <a:pt x="3336252" y="191556"/>
                    <a:pt x="3298233" y="95778"/>
                    <a:pt x="3258021" y="731"/>
                  </a:cubicBezTo>
                  <a:close/>
                </a:path>
              </a:pathLst>
            </a:custGeom>
            <a:solidFill>
              <a:schemeClr val="tx1"/>
            </a:solidFill>
            <a:ln w="7307" cap="flat">
              <a:noFill/>
              <a:prstDash val="solid"/>
              <a:miter/>
            </a:ln>
          </p:spPr>
          <p:txBody>
            <a:bodyPr rtlCol="0" anchor="ctr"/>
            <a:lstStyle/>
            <a:p>
              <a:endParaRPr lang="en-US"/>
            </a:p>
          </p:txBody>
        </p:sp>
        <p:sp>
          <p:nvSpPr>
            <p:cNvPr id="7" name="Freeform: Shape 63">
              <a:extLst>
                <a:ext uri="{FF2B5EF4-FFF2-40B4-BE49-F238E27FC236}">
                  <a16:creationId xmlns:a16="http://schemas.microsoft.com/office/drawing/2014/main" id="{A83C7AE2-2199-4EE5-8157-DC2500527380}"/>
                </a:ext>
              </a:extLst>
            </p:cNvPr>
            <p:cNvSpPr/>
            <p:nvPr/>
          </p:nvSpPr>
          <p:spPr>
            <a:xfrm>
              <a:off x="5867983" y="856930"/>
              <a:ext cx="2039853" cy="2076409"/>
            </a:xfrm>
            <a:custGeom>
              <a:avLst/>
              <a:gdLst>
                <a:gd name="connsiteX0" fmla="*/ 1995889 w 2039852"/>
                <a:gd name="connsiteY0" fmla="*/ 1206319 h 2076409"/>
                <a:gd name="connsiteX1" fmla="*/ 1885489 w 2039852"/>
                <a:gd name="connsiteY1" fmla="*/ 1022074 h 2076409"/>
                <a:gd name="connsiteX2" fmla="*/ 1742918 w 2039852"/>
                <a:gd name="connsiteY2" fmla="*/ 789575 h 2076409"/>
                <a:gd name="connsiteX3" fmla="*/ 1742918 w 2039852"/>
                <a:gd name="connsiteY3" fmla="*/ 789575 h 2076409"/>
                <a:gd name="connsiteX4" fmla="*/ 1467282 w 2039852"/>
                <a:gd name="connsiteY4" fmla="*/ 301180 h 2076409"/>
                <a:gd name="connsiteX5" fmla="*/ 1324712 w 2039852"/>
                <a:gd name="connsiteY5" fmla="*/ 51865 h 2076409"/>
                <a:gd name="connsiteX6" fmla="*/ 1075397 w 2039852"/>
                <a:gd name="connsiteY6" fmla="*/ 35780 h 2076409"/>
                <a:gd name="connsiteX7" fmla="*/ 449549 w 2039852"/>
                <a:gd name="connsiteY7" fmla="*/ 380873 h 2076409"/>
                <a:gd name="connsiteX8" fmla="*/ 87640 w 2039852"/>
                <a:gd name="connsiteY8" fmla="*/ 584128 h 2076409"/>
                <a:gd name="connsiteX9" fmla="*/ 635 w 2039852"/>
                <a:gd name="connsiteY9" fmla="*/ 711344 h 2076409"/>
                <a:gd name="connsiteX10" fmla="*/ 32805 w 2039852"/>
                <a:gd name="connsiteY10" fmla="*/ 861226 h 2076409"/>
                <a:gd name="connsiteX11" fmla="*/ 655728 w 2039852"/>
                <a:gd name="connsiteY11" fmla="*/ 1903086 h 2076409"/>
                <a:gd name="connsiteX12" fmla="*/ 695940 w 2039852"/>
                <a:gd name="connsiteY12" fmla="*/ 1954265 h 2076409"/>
                <a:gd name="connsiteX13" fmla="*/ 695940 w 2039852"/>
                <a:gd name="connsiteY13" fmla="*/ 1954265 h 2076409"/>
                <a:gd name="connsiteX14" fmla="*/ 749312 w 2039852"/>
                <a:gd name="connsiteY14" fmla="*/ 2025916 h 2076409"/>
                <a:gd name="connsiteX15" fmla="*/ 812921 w 2039852"/>
                <a:gd name="connsiteY15" fmla="*/ 2071977 h 2076409"/>
                <a:gd name="connsiteX16" fmla="*/ 930633 w 2039852"/>
                <a:gd name="connsiteY16" fmla="*/ 2071246 h 2076409"/>
                <a:gd name="connsiteX17" fmla="*/ 970114 w 2039852"/>
                <a:gd name="connsiteY17" fmla="*/ 2047119 h 2076409"/>
                <a:gd name="connsiteX18" fmla="*/ 1923508 w 2039852"/>
                <a:gd name="connsiteY18" fmla="*/ 1522899 h 2076409"/>
                <a:gd name="connsiteX19" fmla="*/ 2006856 w 2039852"/>
                <a:gd name="connsiteY19" fmla="*/ 1443205 h 2076409"/>
                <a:gd name="connsiteX20" fmla="*/ 2042682 w 2039852"/>
                <a:gd name="connsiteY20" fmla="*/ 1317451 h 2076409"/>
                <a:gd name="connsiteX21" fmla="*/ 1995889 w 2039852"/>
                <a:gd name="connsiteY21" fmla="*/ 1206319 h 2076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39852" h="2076409">
                  <a:moveTo>
                    <a:pt x="1995889" y="1206319"/>
                  </a:moveTo>
                  <a:cubicBezTo>
                    <a:pt x="1958602" y="1144904"/>
                    <a:pt x="1922776" y="1082758"/>
                    <a:pt x="1885489" y="1022074"/>
                  </a:cubicBezTo>
                  <a:cubicBezTo>
                    <a:pt x="1837234" y="944575"/>
                    <a:pt x="1795560" y="863419"/>
                    <a:pt x="1742918" y="789575"/>
                  </a:cubicBezTo>
                  <a:cubicBezTo>
                    <a:pt x="1742918" y="789575"/>
                    <a:pt x="1742918" y="789575"/>
                    <a:pt x="1742918" y="789575"/>
                  </a:cubicBezTo>
                  <a:cubicBezTo>
                    <a:pt x="1648602" y="627995"/>
                    <a:pt x="1557211" y="464953"/>
                    <a:pt x="1467282" y="301180"/>
                  </a:cubicBezTo>
                  <a:cubicBezTo>
                    <a:pt x="1421221" y="217100"/>
                    <a:pt x="1380278" y="130827"/>
                    <a:pt x="1324712" y="51865"/>
                  </a:cubicBezTo>
                  <a:cubicBezTo>
                    <a:pt x="1245750" y="-13937"/>
                    <a:pt x="1165326" y="-14668"/>
                    <a:pt x="1075397" y="35780"/>
                  </a:cubicBezTo>
                  <a:cubicBezTo>
                    <a:pt x="867756" y="152761"/>
                    <a:pt x="657921" y="265355"/>
                    <a:pt x="449549" y="380873"/>
                  </a:cubicBezTo>
                  <a:cubicBezTo>
                    <a:pt x="328182" y="448137"/>
                    <a:pt x="203889" y="509552"/>
                    <a:pt x="87640" y="584128"/>
                  </a:cubicBezTo>
                  <a:cubicBezTo>
                    <a:pt x="37923" y="612642"/>
                    <a:pt x="14527" y="658703"/>
                    <a:pt x="635" y="711344"/>
                  </a:cubicBezTo>
                  <a:cubicBezTo>
                    <a:pt x="-2289" y="764717"/>
                    <a:pt x="4291" y="813702"/>
                    <a:pt x="32805" y="861226"/>
                  </a:cubicBezTo>
                  <a:cubicBezTo>
                    <a:pt x="241177" y="1207781"/>
                    <a:pt x="448087" y="1555799"/>
                    <a:pt x="655728" y="1903086"/>
                  </a:cubicBezTo>
                  <a:cubicBezTo>
                    <a:pt x="666695" y="1921364"/>
                    <a:pt x="675468" y="1942567"/>
                    <a:pt x="695940" y="1954265"/>
                  </a:cubicBezTo>
                  <a:cubicBezTo>
                    <a:pt x="695940" y="1954265"/>
                    <a:pt x="695940" y="1954265"/>
                    <a:pt x="695940" y="1954265"/>
                  </a:cubicBezTo>
                  <a:cubicBezTo>
                    <a:pt x="713487" y="1978392"/>
                    <a:pt x="731034" y="2001789"/>
                    <a:pt x="749312" y="2025916"/>
                  </a:cubicBezTo>
                  <a:cubicBezTo>
                    <a:pt x="770515" y="2041270"/>
                    <a:pt x="796105" y="2050043"/>
                    <a:pt x="812921" y="2071977"/>
                  </a:cubicBezTo>
                  <a:cubicBezTo>
                    <a:pt x="852402" y="2083675"/>
                    <a:pt x="891152" y="2089524"/>
                    <a:pt x="930633" y="2071246"/>
                  </a:cubicBezTo>
                  <a:cubicBezTo>
                    <a:pt x="938675" y="2055161"/>
                    <a:pt x="956953" y="2054430"/>
                    <a:pt x="970114" y="2047119"/>
                  </a:cubicBezTo>
                  <a:cubicBezTo>
                    <a:pt x="1287424" y="1872379"/>
                    <a:pt x="1605466" y="1697639"/>
                    <a:pt x="1923508" y="1522899"/>
                  </a:cubicBezTo>
                  <a:cubicBezTo>
                    <a:pt x="1958602" y="1503889"/>
                    <a:pt x="1987116" y="1478300"/>
                    <a:pt x="2006856" y="1443205"/>
                  </a:cubicBezTo>
                  <a:cubicBezTo>
                    <a:pt x="2036833" y="1406649"/>
                    <a:pt x="2041950" y="1362781"/>
                    <a:pt x="2042682" y="1317451"/>
                  </a:cubicBezTo>
                  <a:cubicBezTo>
                    <a:pt x="2034639" y="1276508"/>
                    <a:pt x="2017092" y="1240682"/>
                    <a:pt x="1995889" y="1206319"/>
                  </a:cubicBezTo>
                  <a:close/>
                </a:path>
              </a:pathLst>
            </a:custGeom>
            <a:solidFill>
              <a:schemeClr val="tx1"/>
            </a:solidFill>
            <a:ln w="7307" cap="flat">
              <a:noFill/>
              <a:prstDash val="solid"/>
              <a:miter/>
            </a:ln>
          </p:spPr>
          <p:txBody>
            <a:bodyPr rtlCol="0" anchor="ctr"/>
            <a:lstStyle/>
            <a:p>
              <a:endParaRPr lang="en-US"/>
            </a:p>
          </p:txBody>
        </p:sp>
        <p:sp>
          <p:nvSpPr>
            <p:cNvPr id="8" name="Freeform: Shape 64">
              <a:extLst>
                <a:ext uri="{FF2B5EF4-FFF2-40B4-BE49-F238E27FC236}">
                  <a16:creationId xmlns:a16="http://schemas.microsoft.com/office/drawing/2014/main" id="{B94BA9BA-7899-4BFF-AD97-F5AABF27A17E}"/>
                </a:ext>
              </a:extLst>
            </p:cNvPr>
            <p:cNvSpPr/>
            <p:nvPr/>
          </p:nvSpPr>
          <p:spPr>
            <a:xfrm>
              <a:off x="3012261" y="1361215"/>
              <a:ext cx="255896" cy="226650"/>
            </a:xfrm>
            <a:custGeom>
              <a:avLst/>
              <a:gdLst>
                <a:gd name="connsiteX0" fmla="*/ 173110 w 255895"/>
                <a:gd name="connsiteY0" fmla="*/ 149 h 226650"/>
                <a:gd name="connsiteX1" fmla="*/ 210397 w 255895"/>
                <a:gd name="connsiteY1" fmla="*/ 19159 h 226650"/>
                <a:gd name="connsiteX2" fmla="*/ 256459 w 255895"/>
                <a:gd name="connsiteY2" fmla="*/ 96658 h 226650"/>
                <a:gd name="connsiteX3" fmla="*/ 229407 w 255895"/>
                <a:gd name="connsiteY3" fmla="*/ 157342 h 226650"/>
                <a:gd name="connsiteX4" fmla="*/ 109501 w 255895"/>
                <a:gd name="connsiteY4" fmla="*/ 226068 h 226650"/>
                <a:gd name="connsiteX5" fmla="*/ 78063 w 255895"/>
                <a:gd name="connsiteY5" fmla="*/ 231186 h 226650"/>
                <a:gd name="connsiteX6" fmla="*/ 563 w 255895"/>
                <a:gd name="connsiteY6" fmla="*/ 114206 h 226650"/>
                <a:gd name="connsiteX7" fmla="*/ 18841 w 255895"/>
                <a:gd name="connsiteY7" fmla="*/ 79842 h 226650"/>
                <a:gd name="connsiteX8" fmla="*/ 151907 w 255895"/>
                <a:gd name="connsiteY8" fmla="*/ 4536 h 226650"/>
                <a:gd name="connsiteX9" fmla="*/ 173110 w 255895"/>
                <a:gd name="connsiteY9" fmla="*/ 149 h 22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5895" h="226650">
                  <a:moveTo>
                    <a:pt x="173110" y="149"/>
                  </a:moveTo>
                  <a:cubicBezTo>
                    <a:pt x="189926" y="-1313"/>
                    <a:pt x="200893" y="8192"/>
                    <a:pt x="210397" y="19159"/>
                  </a:cubicBezTo>
                  <a:cubicBezTo>
                    <a:pt x="230138" y="42555"/>
                    <a:pt x="245492" y="68875"/>
                    <a:pt x="256459" y="96658"/>
                  </a:cubicBezTo>
                  <a:cubicBezTo>
                    <a:pt x="267425" y="124441"/>
                    <a:pt x="249878" y="144182"/>
                    <a:pt x="229407" y="157342"/>
                  </a:cubicBezTo>
                  <a:cubicBezTo>
                    <a:pt x="190657" y="182201"/>
                    <a:pt x="149713" y="203403"/>
                    <a:pt x="109501" y="226068"/>
                  </a:cubicBezTo>
                  <a:cubicBezTo>
                    <a:pt x="99997" y="231186"/>
                    <a:pt x="90492" y="234111"/>
                    <a:pt x="78063" y="231186"/>
                  </a:cubicBezTo>
                  <a:cubicBezTo>
                    <a:pt x="46624" y="222413"/>
                    <a:pt x="-6017" y="146375"/>
                    <a:pt x="563" y="114206"/>
                  </a:cubicBezTo>
                  <a:cubicBezTo>
                    <a:pt x="2756" y="101776"/>
                    <a:pt x="6412" y="87154"/>
                    <a:pt x="18841" y="79842"/>
                  </a:cubicBezTo>
                  <a:cubicBezTo>
                    <a:pt x="62709" y="54253"/>
                    <a:pt x="107308" y="29394"/>
                    <a:pt x="151907" y="4536"/>
                  </a:cubicBezTo>
                  <a:cubicBezTo>
                    <a:pt x="158487" y="880"/>
                    <a:pt x="166530" y="1611"/>
                    <a:pt x="173110" y="149"/>
                  </a:cubicBezTo>
                  <a:close/>
                </a:path>
              </a:pathLst>
            </a:custGeom>
            <a:solidFill>
              <a:schemeClr val="bg1"/>
            </a:solidFill>
            <a:ln w="7307" cap="flat">
              <a:noFill/>
              <a:prstDash val="solid"/>
              <a:miter/>
            </a:ln>
          </p:spPr>
          <p:txBody>
            <a:bodyPr rtlCol="0" anchor="ctr"/>
            <a:lstStyle/>
            <a:p>
              <a:endParaRPr lang="en-US"/>
            </a:p>
          </p:txBody>
        </p:sp>
        <p:sp>
          <p:nvSpPr>
            <p:cNvPr id="9" name="Freeform: Shape 65">
              <a:extLst>
                <a:ext uri="{FF2B5EF4-FFF2-40B4-BE49-F238E27FC236}">
                  <a16:creationId xmlns:a16="http://schemas.microsoft.com/office/drawing/2014/main" id="{1C7279B8-1AD6-4C02-8905-CBE41F3AEF76}"/>
                </a:ext>
              </a:extLst>
            </p:cNvPr>
            <p:cNvSpPr/>
            <p:nvPr/>
          </p:nvSpPr>
          <p:spPr>
            <a:xfrm>
              <a:off x="1416767" y="4295465"/>
              <a:ext cx="2120277" cy="2558955"/>
            </a:xfrm>
            <a:custGeom>
              <a:avLst/>
              <a:gdLst>
                <a:gd name="connsiteX0" fmla="*/ 2099075 w 2120277"/>
                <a:gd name="connsiteY0" fmla="*/ 1937418 h 2558955"/>
                <a:gd name="connsiteX1" fmla="*/ 2107117 w 2120277"/>
                <a:gd name="connsiteY1" fmla="*/ 1856263 h 2558955"/>
                <a:gd name="connsiteX2" fmla="*/ 2121009 w 2120277"/>
                <a:gd name="connsiteY2" fmla="*/ 1846758 h 2558955"/>
                <a:gd name="connsiteX3" fmla="*/ 2106386 w 2120277"/>
                <a:gd name="connsiteY3" fmla="*/ 1806546 h 2558955"/>
                <a:gd name="connsiteX4" fmla="*/ 2105655 w 2120277"/>
                <a:gd name="connsiteY4" fmla="*/ 994992 h 2558955"/>
                <a:gd name="connsiteX5" fmla="*/ 2075678 w 2120277"/>
                <a:gd name="connsiteY5" fmla="*/ 516101 h 2558955"/>
                <a:gd name="connsiteX6" fmla="*/ 2063249 w 2120277"/>
                <a:gd name="connsiteY6" fmla="*/ 464922 h 2558955"/>
                <a:gd name="connsiteX7" fmla="*/ 2012070 w 2120277"/>
                <a:gd name="connsiteY7" fmla="*/ 354522 h 2558955"/>
                <a:gd name="connsiteX8" fmla="*/ 1964547 w 2120277"/>
                <a:gd name="connsiteY8" fmla="*/ 306267 h 2558955"/>
                <a:gd name="connsiteX9" fmla="*/ 1850490 w 2120277"/>
                <a:gd name="connsiteY9" fmla="*/ 185631 h 2558955"/>
                <a:gd name="connsiteX10" fmla="*/ 1850490 w 2120277"/>
                <a:gd name="connsiteY10" fmla="*/ 185631 h 2558955"/>
                <a:gd name="connsiteX11" fmla="*/ 1850490 w 2120277"/>
                <a:gd name="connsiteY11" fmla="*/ 185631 h 2558955"/>
                <a:gd name="connsiteX12" fmla="*/ 1457142 w 2120277"/>
                <a:gd name="connsiteY12" fmla="*/ 13084 h 2558955"/>
                <a:gd name="connsiteX13" fmla="*/ 697498 w 2120277"/>
                <a:gd name="connsiteY13" fmla="*/ 9428 h 2558955"/>
                <a:gd name="connsiteX14" fmla="*/ 47523 w 2120277"/>
                <a:gd name="connsiteY14" fmla="*/ 480276 h 2558955"/>
                <a:gd name="connsiteX15" fmla="*/ 0 w 2120277"/>
                <a:gd name="connsiteY15" fmla="*/ 662327 h 2558955"/>
                <a:gd name="connsiteX16" fmla="*/ 0 w 2120277"/>
                <a:gd name="connsiteY16" fmla="*/ 1927182 h 2558955"/>
                <a:gd name="connsiteX17" fmla="*/ 18278 w 2120277"/>
                <a:gd name="connsiteY17" fmla="*/ 2030272 h 2558955"/>
                <a:gd name="connsiteX18" fmla="*/ 200330 w 2120277"/>
                <a:gd name="connsiteY18" fmla="*/ 2346851 h 2558955"/>
                <a:gd name="connsiteX19" fmla="*/ 300494 w 2120277"/>
                <a:gd name="connsiteY19" fmla="*/ 2422889 h 2558955"/>
                <a:gd name="connsiteX20" fmla="*/ 362641 w 2120277"/>
                <a:gd name="connsiteY20" fmla="*/ 2472606 h 2558955"/>
                <a:gd name="connsiteX21" fmla="*/ 658748 w 2120277"/>
                <a:gd name="connsiteY21" fmla="*/ 2563266 h 2558955"/>
                <a:gd name="connsiteX22" fmla="*/ 1448369 w 2120277"/>
                <a:gd name="connsiteY22" fmla="*/ 2563266 h 2558955"/>
                <a:gd name="connsiteX23" fmla="*/ 1457873 w 2120277"/>
                <a:gd name="connsiteY23" fmla="*/ 2558148 h 2558955"/>
                <a:gd name="connsiteX24" fmla="*/ 2093225 w 2120277"/>
                <a:gd name="connsiteY24" fmla="*/ 1974706 h 2558955"/>
                <a:gd name="connsiteX25" fmla="*/ 2113697 w 2120277"/>
                <a:gd name="connsiteY25" fmla="*/ 1955697 h 2558955"/>
                <a:gd name="connsiteX26" fmla="*/ 2099075 w 2120277"/>
                <a:gd name="connsiteY26" fmla="*/ 1937418 h 2558955"/>
                <a:gd name="connsiteX27" fmla="*/ 516178 w 2120277"/>
                <a:gd name="connsiteY27" fmla="*/ 1979824 h 2558955"/>
                <a:gd name="connsiteX28" fmla="*/ 336320 w 2120277"/>
                <a:gd name="connsiteY28" fmla="*/ 1802890 h 2558955"/>
                <a:gd name="connsiteX29" fmla="*/ 516178 w 2120277"/>
                <a:gd name="connsiteY29" fmla="*/ 1622302 h 2558955"/>
                <a:gd name="connsiteX30" fmla="*/ 694574 w 2120277"/>
                <a:gd name="connsiteY30" fmla="*/ 1801428 h 2558955"/>
                <a:gd name="connsiteX31" fmla="*/ 516178 w 2120277"/>
                <a:gd name="connsiteY31" fmla="*/ 1979824 h 2558955"/>
                <a:gd name="connsiteX32" fmla="*/ 1332850 w 2120277"/>
                <a:gd name="connsiteY32" fmla="*/ 2199163 h 2558955"/>
                <a:gd name="connsiteX33" fmla="*/ 1299949 w 2120277"/>
                <a:gd name="connsiteY33" fmla="*/ 2199894 h 2558955"/>
                <a:gd name="connsiteX34" fmla="*/ 715776 w 2120277"/>
                <a:gd name="connsiteY34" fmla="*/ 2200625 h 2558955"/>
                <a:gd name="connsiteX35" fmla="*/ 715776 w 2120277"/>
                <a:gd name="connsiteY35" fmla="*/ 2145791 h 2558955"/>
                <a:gd name="connsiteX36" fmla="*/ 1285327 w 2120277"/>
                <a:gd name="connsiteY36" fmla="*/ 2146522 h 2558955"/>
                <a:gd name="connsiteX37" fmla="*/ 1332850 w 2120277"/>
                <a:gd name="connsiteY37" fmla="*/ 2147253 h 2558955"/>
                <a:gd name="connsiteX38" fmla="*/ 1355515 w 2120277"/>
                <a:gd name="connsiteY38" fmla="*/ 2175036 h 2558955"/>
                <a:gd name="connsiteX39" fmla="*/ 1332850 w 2120277"/>
                <a:gd name="connsiteY39" fmla="*/ 2199163 h 2558955"/>
                <a:gd name="connsiteX40" fmla="*/ 1655279 w 2120277"/>
                <a:gd name="connsiteY40" fmla="*/ 1897937 h 2558955"/>
                <a:gd name="connsiteX41" fmla="*/ 1637731 w 2120277"/>
                <a:gd name="connsiteY41" fmla="*/ 1935225 h 2558955"/>
                <a:gd name="connsiteX42" fmla="*/ 1634807 w 2120277"/>
                <a:gd name="connsiteY42" fmla="*/ 1935225 h 2558955"/>
                <a:gd name="connsiteX43" fmla="*/ 1585090 w 2120277"/>
                <a:gd name="connsiteY43" fmla="*/ 1960083 h 2558955"/>
                <a:gd name="connsiteX44" fmla="*/ 1551458 w 2120277"/>
                <a:gd name="connsiteY44" fmla="*/ 1960083 h 2558955"/>
                <a:gd name="connsiteX45" fmla="*/ 1443251 w 2120277"/>
                <a:gd name="connsiteY45" fmla="*/ 1937418 h 2558955"/>
                <a:gd name="connsiteX46" fmla="*/ 1378180 w 2120277"/>
                <a:gd name="connsiteY46" fmla="*/ 1739282 h 2558955"/>
                <a:gd name="connsiteX47" fmla="*/ 1563156 w 2120277"/>
                <a:gd name="connsiteY47" fmla="*/ 1645697 h 2558955"/>
                <a:gd name="connsiteX48" fmla="*/ 1655279 w 2120277"/>
                <a:gd name="connsiteY48" fmla="*/ 1897937 h 2558955"/>
                <a:gd name="connsiteX49" fmla="*/ 1786882 w 2120277"/>
                <a:gd name="connsiteY49" fmla="*/ 1405887 h 2558955"/>
                <a:gd name="connsiteX50" fmla="*/ 1027238 w 2120277"/>
                <a:gd name="connsiteY50" fmla="*/ 1405156 h 2558955"/>
                <a:gd name="connsiteX51" fmla="*/ 278561 w 2120277"/>
                <a:gd name="connsiteY51" fmla="*/ 1405887 h 2558955"/>
                <a:gd name="connsiteX52" fmla="*/ 239811 w 2120277"/>
                <a:gd name="connsiteY52" fmla="*/ 1365675 h 2558955"/>
                <a:gd name="connsiteX53" fmla="*/ 239811 w 2120277"/>
                <a:gd name="connsiteY53" fmla="*/ 668177 h 2558955"/>
                <a:gd name="connsiteX54" fmla="*/ 274905 w 2120277"/>
                <a:gd name="connsiteY54" fmla="*/ 632351 h 2558955"/>
                <a:gd name="connsiteX55" fmla="*/ 1786882 w 2120277"/>
                <a:gd name="connsiteY55" fmla="*/ 632351 h 2558955"/>
                <a:gd name="connsiteX56" fmla="*/ 1821976 w 2120277"/>
                <a:gd name="connsiteY56" fmla="*/ 668908 h 2558955"/>
                <a:gd name="connsiteX57" fmla="*/ 1821976 w 2120277"/>
                <a:gd name="connsiteY57" fmla="*/ 1370062 h 2558955"/>
                <a:gd name="connsiteX58" fmla="*/ 1786882 w 2120277"/>
                <a:gd name="connsiteY58" fmla="*/ 1405887 h 255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120277" h="2558955">
                  <a:moveTo>
                    <a:pt x="2099075" y="1937418"/>
                  </a:moveTo>
                  <a:cubicBezTo>
                    <a:pt x="2106386" y="1910367"/>
                    <a:pt x="2104192" y="1883315"/>
                    <a:pt x="2107117" y="1856263"/>
                  </a:cubicBezTo>
                  <a:cubicBezTo>
                    <a:pt x="2107848" y="1852608"/>
                    <a:pt x="2115891" y="1850414"/>
                    <a:pt x="2121009" y="1846758"/>
                  </a:cubicBezTo>
                  <a:cubicBezTo>
                    <a:pt x="2101999" y="1838716"/>
                    <a:pt x="2106386" y="1821169"/>
                    <a:pt x="2106386" y="1806546"/>
                  </a:cubicBezTo>
                  <a:cubicBezTo>
                    <a:pt x="2106386" y="1536028"/>
                    <a:pt x="2107117" y="1265510"/>
                    <a:pt x="2105655" y="994992"/>
                  </a:cubicBezTo>
                  <a:cubicBezTo>
                    <a:pt x="2104924" y="834874"/>
                    <a:pt x="2119546" y="673294"/>
                    <a:pt x="2075678" y="516101"/>
                  </a:cubicBezTo>
                  <a:cubicBezTo>
                    <a:pt x="2080796" y="497092"/>
                    <a:pt x="2069098" y="481739"/>
                    <a:pt x="2063249" y="464922"/>
                  </a:cubicBezTo>
                  <a:cubicBezTo>
                    <a:pt x="2049358" y="426904"/>
                    <a:pt x="2028155" y="391809"/>
                    <a:pt x="2012070" y="354522"/>
                  </a:cubicBezTo>
                  <a:cubicBezTo>
                    <a:pt x="1992330" y="342093"/>
                    <a:pt x="1977707" y="325277"/>
                    <a:pt x="1964547" y="306267"/>
                  </a:cubicBezTo>
                  <a:cubicBezTo>
                    <a:pt x="1931646" y="261668"/>
                    <a:pt x="1896551" y="218532"/>
                    <a:pt x="1850490" y="185631"/>
                  </a:cubicBezTo>
                  <a:cubicBezTo>
                    <a:pt x="1850490" y="185631"/>
                    <a:pt x="1850490" y="185631"/>
                    <a:pt x="1850490" y="185631"/>
                  </a:cubicBezTo>
                  <a:cubicBezTo>
                    <a:pt x="1850490" y="185631"/>
                    <a:pt x="1850490" y="185631"/>
                    <a:pt x="1850490" y="185631"/>
                  </a:cubicBezTo>
                  <a:cubicBezTo>
                    <a:pt x="1738627" y="84004"/>
                    <a:pt x="1606293" y="23320"/>
                    <a:pt x="1457142" y="13084"/>
                  </a:cubicBezTo>
                  <a:cubicBezTo>
                    <a:pt x="1204171" y="-4463"/>
                    <a:pt x="950469" y="-3001"/>
                    <a:pt x="697498" y="9428"/>
                  </a:cubicBezTo>
                  <a:cubicBezTo>
                    <a:pt x="385306" y="25513"/>
                    <a:pt x="168891" y="192211"/>
                    <a:pt x="47523" y="480276"/>
                  </a:cubicBezTo>
                  <a:cubicBezTo>
                    <a:pt x="22665" y="538767"/>
                    <a:pt x="15354" y="601644"/>
                    <a:pt x="0" y="662327"/>
                  </a:cubicBezTo>
                  <a:cubicBezTo>
                    <a:pt x="0" y="1084190"/>
                    <a:pt x="0" y="1505321"/>
                    <a:pt x="0" y="1927182"/>
                  </a:cubicBezTo>
                  <a:cubicBezTo>
                    <a:pt x="9505" y="1960815"/>
                    <a:pt x="8042" y="1996640"/>
                    <a:pt x="18278" y="2030272"/>
                  </a:cubicBezTo>
                  <a:cubicBezTo>
                    <a:pt x="52641" y="2150909"/>
                    <a:pt x="114787" y="2256191"/>
                    <a:pt x="200330" y="2346851"/>
                  </a:cubicBezTo>
                  <a:cubicBezTo>
                    <a:pt x="228844" y="2377559"/>
                    <a:pt x="257358" y="2410460"/>
                    <a:pt x="300494" y="2422889"/>
                  </a:cubicBezTo>
                  <a:cubicBezTo>
                    <a:pt x="310730" y="2451403"/>
                    <a:pt x="339976" y="2459446"/>
                    <a:pt x="362641" y="2472606"/>
                  </a:cubicBezTo>
                  <a:cubicBezTo>
                    <a:pt x="454032" y="2525978"/>
                    <a:pt x="552003" y="2559610"/>
                    <a:pt x="658748" y="2563266"/>
                  </a:cubicBezTo>
                  <a:cubicBezTo>
                    <a:pt x="921955" y="2563266"/>
                    <a:pt x="1185162" y="2563266"/>
                    <a:pt x="1448369" y="2563266"/>
                  </a:cubicBezTo>
                  <a:cubicBezTo>
                    <a:pt x="1451293" y="2561804"/>
                    <a:pt x="1454218" y="2558879"/>
                    <a:pt x="1457873" y="2558148"/>
                  </a:cubicBezTo>
                  <a:cubicBezTo>
                    <a:pt x="1797849" y="2503313"/>
                    <a:pt x="2009877" y="2308833"/>
                    <a:pt x="2093225" y="1974706"/>
                  </a:cubicBezTo>
                  <a:cubicBezTo>
                    <a:pt x="2096150" y="1963008"/>
                    <a:pt x="2099075" y="1953503"/>
                    <a:pt x="2113697" y="1955697"/>
                  </a:cubicBezTo>
                  <a:cubicBezTo>
                    <a:pt x="2109310" y="1949848"/>
                    <a:pt x="2096881" y="1947654"/>
                    <a:pt x="2099075" y="1937418"/>
                  </a:cubicBezTo>
                  <a:close/>
                  <a:moveTo>
                    <a:pt x="516178" y="1979824"/>
                  </a:moveTo>
                  <a:cubicBezTo>
                    <a:pt x="416744" y="1979824"/>
                    <a:pt x="337051" y="1901593"/>
                    <a:pt x="336320" y="1802890"/>
                  </a:cubicBezTo>
                  <a:cubicBezTo>
                    <a:pt x="335589" y="1701994"/>
                    <a:pt x="416013" y="1621570"/>
                    <a:pt x="516178" y="1622302"/>
                  </a:cubicBezTo>
                  <a:cubicBezTo>
                    <a:pt x="614880" y="1623033"/>
                    <a:pt x="694574" y="1702726"/>
                    <a:pt x="694574" y="1801428"/>
                  </a:cubicBezTo>
                  <a:cubicBezTo>
                    <a:pt x="694574" y="1900131"/>
                    <a:pt x="614880" y="1979824"/>
                    <a:pt x="516178" y="1979824"/>
                  </a:cubicBezTo>
                  <a:close/>
                  <a:moveTo>
                    <a:pt x="1332850" y="2199163"/>
                  </a:moveTo>
                  <a:cubicBezTo>
                    <a:pt x="1321883" y="2199894"/>
                    <a:pt x="1310916" y="2199894"/>
                    <a:pt x="1299949" y="2199894"/>
                  </a:cubicBezTo>
                  <a:cubicBezTo>
                    <a:pt x="1105469" y="2199894"/>
                    <a:pt x="910988" y="2200625"/>
                    <a:pt x="715776" y="2200625"/>
                  </a:cubicBezTo>
                  <a:cubicBezTo>
                    <a:pt x="686531" y="2177960"/>
                    <a:pt x="686531" y="2169918"/>
                    <a:pt x="715776" y="2145791"/>
                  </a:cubicBezTo>
                  <a:cubicBezTo>
                    <a:pt x="905870" y="2145791"/>
                    <a:pt x="1095233" y="2146522"/>
                    <a:pt x="1285327" y="2146522"/>
                  </a:cubicBezTo>
                  <a:cubicBezTo>
                    <a:pt x="1301412" y="2146522"/>
                    <a:pt x="1316765" y="2145791"/>
                    <a:pt x="1332850" y="2147253"/>
                  </a:cubicBezTo>
                  <a:cubicBezTo>
                    <a:pt x="1348935" y="2148715"/>
                    <a:pt x="1356246" y="2160413"/>
                    <a:pt x="1355515" y="2175036"/>
                  </a:cubicBezTo>
                  <a:cubicBezTo>
                    <a:pt x="1354784" y="2188196"/>
                    <a:pt x="1347473" y="2198432"/>
                    <a:pt x="1332850" y="2199163"/>
                  </a:cubicBezTo>
                  <a:close/>
                  <a:moveTo>
                    <a:pt x="1655279" y="1897937"/>
                  </a:moveTo>
                  <a:cubicBezTo>
                    <a:pt x="1647967" y="1908904"/>
                    <a:pt x="1631882" y="1918409"/>
                    <a:pt x="1637731" y="1935225"/>
                  </a:cubicBezTo>
                  <a:cubicBezTo>
                    <a:pt x="1637000" y="1935225"/>
                    <a:pt x="1635538" y="1935225"/>
                    <a:pt x="1634807" y="1935225"/>
                  </a:cubicBezTo>
                  <a:cubicBezTo>
                    <a:pt x="1612142" y="1932300"/>
                    <a:pt x="1596788" y="1943267"/>
                    <a:pt x="1585090" y="1960083"/>
                  </a:cubicBezTo>
                  <a:cubicBezTo>
                    <a:pt x="1574123" y="1955697"/>
                    <a:pt x="1563156" y="1957890"/>
                    <a:pt x="1551458" y="1960083"/>
                  </a:cubicBezTo>
                  <a:cubicBezTo>
                    <a:pt x="1511977" y="1967395"/>
                    <a:pt x="1476152" y="1956428"/>
                    <a:pt x="1443251" y="1937418"/>
                  </a:cubicBezTo>
                  <a:cubicBezTo>
                    <a:pt x="1377449" y="1899400"/>
                    <a:pt x="1348935" y="1810933"/>
                    <a:pt x="1378180" y="1739282"/>
                  </a:cubicBezTo>
                  <a:cubicBezTo>
                    <a:pt x="1407425" y="1667631"/>
                    <a:pt x="1489312" y="1626688"/>
                    <a:pt x="1563156" y="1645697"/>
                  </a:cubicBezTo>
                  <a:cubicBezTo>
                    <a:pt x="1677944" y="1675674"/>
                    <a:pt x="1721811" y="1796310"/>
                    <a:pt x="1655279" y="1897937"/>
                  </a:cubicBezTo>
                  <a:close/>
                  <a:moveTo>
                    <a:pt x="1786882" y="1405887"/>
                  </a:moveTo>
                  <a:cubicBezTo>
                    <a:pt x="1533911" y="1404424"/>
                    <a:pt x="1280209" y="1405156"/>
                    <a:pt x="1027238" y="1405156"/>
                  </a:cubicBezTo>
                  <a:cubicBezTo>
                    <a:pt x="777922" y="1405156"/>
                    <a:pt x="527876" y="1404424"/>
                    <a:pt x="278561" y="1405887"/>
                  </a:cubicBezTo>
                  <a:cubicBezTo>
                    <a:pt x="244929" y="1405887"/>
                    <a:pt x="239811" y="1396382"/>
                    <a:pt x="239811" y="1365675"/>
                  </a:cubicBezTo>
                  <a:cubicBezTo>
                    <a:pt x="241273" y="1133175"/>
                    <a:pt x="241273" y="900676"/>
                    <a:pt x="239811" y="668177"/>
                  </a:cubicBezTo>
                  <a:cubicBezTo>
                    <a:pt x="239811" y="639663"/>
                    <a:pt x="246391" y="632351"/>
                    <a:pt x="274905" y="632351"/>
                  </a:cubicBezTo>
                  <a:cubicBezTo>
                    <a:pt x="778654" y="633082"/>
                    <a:pt x="1283133" y="633082"/>
                    <a:pt x="1786882" y="632351"/>
                  </a:cubicBezTo>
                  <a:cubicBezTo>
                    <a:pt x="1816858" y="632351"/>
                    <a:pt x="1821976" y="641125"/>
                    <a:pt x="1821976" y="668908"/>
                  </a:cubicBezTo>
                  <a:cubicBezTo>
                    <a:pt x="1821245" y="902869"/>
                    <a:pt x="1820514" y="1136831"/>
                    <a:pt x="1821976" y="1370062"/>
                  </a:cubicBezTo>
                  <a:cubicBezTo>
                    <a:pt x="1821976" y="1398576"/>
                    <a:pt x="1815396" y="1406618"/>
                    <a:pt x="1786882" y="1405887"/>
                  </a:cubicBezTo>
                  <a:close/>
                </a:path>
              </a:pathLst>
            </a:custGeom>
            <a:solidFill>
              <a:schemeClr val="tx1"/>
            </a:solidFill>
            <a:ln w="7307" cap="flat">
              <a:noFill/>
              <a:prstDash val="solid"/>
              <a:miter/>
            </a:ln>
          </p:spPr>
          <p:txBody>
            <a:bodyPr rtlCol="0" anchor="ctr"/>
            <a:lstStyle/>
            <a:p>
              <a:endParaRPr lang="en-US"/>
            </a:p>
          </p:txBody>
        </p:sp>
        <p:sp>
          <p:nvSpPr>
            <p:cNvPr id="10" name="Freeform: Shape 66">
              <a:extLst>
                <a:ext uri="{FF2B5EF4-FFF2-40B4-BE49-F238E27FC236}">
                  <a16:creationId xmlns:a16="http://schemas.microsoft.com/office/drawing/2014/main" id="{6B6A48BC-04FF-4C95-9917-283E7428DF4D}"/>
                </a:ext>
              </a:extLst>
            </p:cNvPr>
            <p:cNvSpPr/>
            <p:nvPr/>
          </p:nvSpPr>
          <p:spPr>
            <a:xfrm>
              <a:off x="1812247" y="5067462"/>
              <a:ext cx="723819" cy="95047"/>
            </a:xfrm>
            <a:custGeom>
              <a:avLst/>
              <a:gdLst>
                <a:gd name="connsiteX0" fmla="*/ 662465 w 723818"/>
                <a:gd name="connsiteY0" fmla="*/ 0 h 95046"/>
                <a:gd name="connsiteX1" fmla="*/ 363433 w 723818"/>
                <a:gd name="connsiteY1" fmla="*/ 0 h 95046"/>
                <a:gd name="connsiteX2" fmla="*/ 64401 w 723818"/>
                <a:gd name="connsiteY2" fmla="*/ 0 h 95046"/>
                <a:gd name="connsiteX3" fmla="*/ 61 w 723818"/>
                <a:gd name="connsiteY3" fmla="*/ 48986 h 95046"/>
                <a:gd name="connsiteX4" fmla="*/ 62207 w 723818"/>
                <a:gd name="connsiteY4" fmla="*/ 101627 h 95046"/>
                <a:gd name="connsiteX5" fmla="*/ 664658 w 723818"/>
                <a:gd name="connsiteY5" fmla="*/ 101627 h 95046"/>
                <a:gd name="connsiteX6" fmla="*/ 726073 w 723818"/>
                <a:gd name="connsiteY6" fmla="*/ 49717 h 95046"/>
                <a:gd name="connsiteX7" fmla="*/ 662465 w 723818"/>
                <a:gd name="connsiteY7" fmla="*/ 0 h 9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818" h="95046">
                  <a:moveTo>
                    <a:pt x="662465" y="0"/>
                  </a:moveTo>
                  <a:cubicBezTo>
                    <a:pt x="563031" y="0"/>
                    <a:pt x="462867" y="0"/>
                    <a:pt x="363433" y="0"/>
                  </a:cubicBezTo>
                  <a:cubicBezTo>
                    <a:pt x="263999" y="0"/>
                    <a:pt x="163834" y="0"/>
                    <a:pt x="64401" y="0"/>
                  </a:cubicBezTo>
                  <a:cubicBezTo>
                    <a:pt x="22726" y="0"/>
                    <a:pt x="1523" y="16816"/>
                    <a:pt x="61" y="48986"/>
                  </a:cubicBezTo>
                  <a:cubicBezTo>
                    <a:pt x="-1401" y="78962"/>
                    <a:pt x="23457" y="101627"/>
                    <a:pt x="62207" y="101627"/>
                  </a:cubicBezTo>
                  <a:cubicBezTo>
                    <a:pt x="263268" y="102358"/>
                    <a:pt x="463598" y="102358"/>
                    <a:pt x="664658" y="101627"/>
                  </a:cubicBezTo>
                  <a:cubicBezTo>
                    <a:pt x="706333" y="101627"/>
                    <a:pt x="726073" y="81887"/>
                    <a:pt x="726073" y="49717"/>
                  </a:cubicBezTo>
                  <a:cubicBezTo>
                    <a:pt x="724611" y="16085"/>
                    <a:pt x="705602" y="0"/>
                    <a:pt x="662465" y="0"/>
                  </a:cubicBezTo>
                  <a:close/>
                </a:path>
              </a:pathLst>
            </a:custGeom>
            <a:solidFill>
              <a:srgbClr val="030303"/>
            </a:solidFill>
            <a:ln w="7307" cap="flat">
              <a:noFill/>
              <a:prstDash val="solid"/>
              <a:miter/>
            </a:ln>
          </p:spPr>
          <p:txBody>
            <a:bodyPr rtlCol="0" anchor="ctr"/>
            <a:lstStyle/>
            <a:p>
              <a:endParaRPr lang="en-US"/>
            </a:p>
          </p:txBody>
        </p:sp>
        <p:sp>
          <p:nvSpPr>
            <p:cNvPr id="11" name="Freeform: Shape 67">
              <a:extLst>
                <a:ext uri="{FF2B5EF4-FFF2-40B4-BE49-F238E27FC236}">
                  <a16:creationId xmlns:a16="http://schemas.microsoft.com/office/drawing/2014/main" id="{5C8F0726-19A9-4A0E-B870-B4ACEAE1AF4C}"/>
                </a:ext>
              </a:extLst>
            </p:cNvPr>
            <p:cNvSpPr/>
            <p:nvPr/>
          </p:nvSpPr>
          <p:spPr>
            <a:xfrm>
              <a:off x="1934389" y="5315722"/>
              <a:ext cx="519102" cy="109670"/>
            </a:xfrm>
            <a:custGeom>
              <a:avLst/>
              <a:gdLst>
                <a:gd name="connsiteX0" fmla="*/ 457705 w 519102"/>
                <a:gd name="connsiteY0" fmla="*/ 325 h 109669"/>
                <a:gd name="connsiteX1" fmla="*/ 261031 w 519102"/>
                <a:gd name="connsiteY1" fmla="*/ 325 h 109669"/>
                <a:gd name="connsiteX2" fmla="*/ 60701 w 519102"/>
                <a:gd name="connsiteY2" fmla="*/ 325 h 109669"/>
                <a:gd name="connsiteX3" fmla="*/ 18 w 519102"/>
                <a:gd name="connsiteY3" fmla="*/ 52235 h 109669"/>
                <a:gd name="connsiteX4" fmla="*/ 60701 w 519102"/>
                <a:gd name="connsiteY4" fmla="*/ 109263 h 109669"/>
                <a:gd name="connsiteX5" fmla="*/ 458436 w 519102"/>
                <a:gd name="connsiteY5" fmla="*/ 109263 h 109669"/>
                <a:gd name="connsiteX6" fmla="*/ 521313 w 519102"/>
                <a:gd name="connsiteY6" fmla="*/ 53698 h 109669"/>
                <a:gd name="connsiteX7" fmla="*/ 457705 w 519102"/>
                <a:gd name="connsiteY7" fmla="*/ 325 h 10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102" h="109669">
                  <a:moveTo>
                    <a:pt x="457705" y="325"/>
                  </a:moveTo>
                  <a:cubicBezTo>
                    <a:pt x="391903" y="-406"/>
                    <a:pt x="326102" y="325"/>
                    <a:pt x="261031" y="325"/>
                  </a:cubicBezTo>
                  <a:cubicBezTo>
                    <a:pt x="194498" y="325"/>
                    <a:pt x="127234" y="-406"/>
                    <a:pt x="60701" y="325"/>
                  </a:cubicBezTo>
                  <a:cubicBezTo>
                    <a:pt x="20489" y="1056"/>
                    <a:pt x="749" y="18603"/>
                    <a:pt x="18" y="52235"/>
                  </a:cubicBezTo>
                  <a:cubicBezTo>
                    <a:pt x="-713" y="87330"/>
                    <a:pt x="21220" y="109263"/>
                    <a:pt x="60701" y="109263"/>
                  </a:cubicBezTo>
                  <a:cubicBezTo>
                    <a:pt x="193036" y="109994"/>
                    <a:pt x="326102" y="109994"/>
                    <a:pt x="458436" y="109263"/>
                  </a:cubicBezTo>
                  <a:cubicBezTo>
                    <a:pt x="498648" y="109263"/>
                    <a:pt x="521313" y="87330"/>
                    <a:pt x="521313" y="53698"/>
                  </a:cubicBezTo>
                  <a:cubicBezTo>
                    <a:pt x="521313" y="19335"/>
                    <a:pt x="500111" y="1056"/>
                    <a:pt x="457705" y="325"/>
                  </a:cubicBezTo>
                  <a:close/>
                </a:path>
              </a:pathLst>
            </a:custGeom>
            <a:solidFill>
              <a:srgbClr val="030303"/>
            </a:solidFill>
            <a:ln w="7307" cap="flat">
              <a:noFill/>
              <a:prstDash val="solid"/>
              <a:miter/>
            </a:ln>
          </p:spPr>
          <p:txBody>
            <a:bodyPr rtlCol="0" anchor="ctr"/>
            <a:lstStyle/>
            <a:p>
              <a:endParaRPr lang="en-US"/>
            </a:p>
          </p:txBody>
        </p:sp>
        <p:sp>
          <p:nvSpPr>
            <p:cNvPr id="12" name="Freeform: Shape 68">
              <a:extLst>
                <a:ext uri="{FF2B5EF4-FFF2-40B4-BE49-F238E27FC236}">
                  <a16:creationId xmlns:a16="http://schemas.microsoft.com/office/drawing/2014/main" id="{2B39E161-A8FE-4CA2-9218-DB2EF4009DC7}"/>
                </a:ext>
              </a:extLst>
            </p:cNvPr>
            <p:cNvSpPr/>
            <p:nvPr/>
          </p:nvSpPr>
          <p:spPr>
            <a:xfrm>
              <a:off x="2680885" y="5005787"/>
              <a:ext cx="146226" cy="248584"/>
            </a:xfrm>
            <a:custGeom>
              <a:avLst/>
              <a:gdLst>
                <a:gd name="connsiteX0" fmla="*/ 152812 w 146226"/>
                <a:gd name="connsiteY0" fmla="*/ 240802 h 248584"/>
                <a:gd name="connsiteX1" fmla="*/ 135265 w 146226"/>
                <a:gd name="connsiteY1" fmla="*/ 224717 h 248584"/>
                <a:gd name="connsiteX2" fmla="*/ 95053 w 146226"/>
                <a:gd name="connsiteY2" fmla="*/ 180118 h 248584"/>
                <a:gd name="connsiteX3" fmla="*/ 95784 w 146226"/>
                <a:gd name="connsiteY3" fmla="*/ 114316 h 248584"/>
                <a:gd name="connsiteX4" fmla="*/ 95784 w 146226"/>
                <a:gd name="connsiteY4" fmla="*/ 55826 h 248584"/>
                <a:gd name="connsiteX5" fmla="*/ 32907 w 146226"/>
                <a:gd name="connsiteY5" fmla="*/ 6840 h 248584"/>
                <a:gd name="connsiteX6" fmla="*/ 25595 w 146226"/>
                <a:gd name="connsiteY6" fmla="*/ 9034 h 248584"/>
                <a:gd name="connsiteX7" fmla="*/ 737 w 146226"/>
                <a:gd name="connsiteY7" fmla="*/ 30968 h 248584"/>
                <a:gd name="connsiteX8" fmla="*/ 32175 w 146226"/>
                <a:gd name="connsiteY8" fmla="*/ 37548 h 248584"/>
                <a:gd name="connsiteX9" fmla="*/ 61421 w 146226"/>
                <a:gd name="connsiteY9" fmla="*/ 62406 h 248584"/>
                <a:gd name="connsiteX10" fmla="*/ 61421 w 146226"/>
                <a:gd name="connsiteY10" fmla="*/ 182311 h 248584"/>
                <a:gd name="connsiteX11" fmla="*/ 24864 w 146226"/>
                <a:gd name="connsiteY11" fmla="*/ 223255 h 248584"/>
                <a:gd name="connsiteX12" fmla="*/ 6586 w 146226"/>
                <a:gd name="connsiteY12" fmla="*/ 237878 h 248584"/>
                <a:gd name="connsiteX13" fmla="*/ 25595 w 146226"/>
                <a:gd name="connsiteY13" fmla="*/ 251769 h 248584"/>
                <a:gd name="connsiteX14" fmla="*/ 135265 w 146226"/>
                <a:gd name="connsiteY14" fmla="*/ 251769 h 248584"/>
                <a:gd name="connsiteX15" fmla="*/ 152812 w 146226"/>
                <a:gd name="connsiteY15" fmla="*/ 240802 h 24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226" h="248584">
                  <a:moveTo>
                    <a:pt x="152812" y="240802"/>
                  </a:moveTo>
                  <a:cubicBezTo>
                    <a:pt x="152812" y="227642"/>
                    <a:pt x="146963" y="221793"/>
                    <a:pt x="135265" y="224717"/>
                  </a:cubicBezTo>
                  <a:cubicBezTo>
                    <a:pt x="96515" y="232029"/>
                    <a:pt x="92128" y="211557"/>
                    <a:pt x="95053" y="180118"/>
                  </a:cubicBezTo>
                  <a:cubicBezTo>
                    <a:pt x="97246" y="158184"/>
                    <a:pt x="95784" y="136250"/>
                    <a:pt x="95784" y="114316"/>
                  </a:cubicBezTo>
                  <a:cubicBezTo>
                    <a:pt x="95784" y="94576"/>
                    <a:pt x="95784" y="75567"/>
                    <a:pt x="95784" y="55826"/>
                  </a:cubicBezTo>
                  <a:cubicBezTo>
                    <a:pt x="95784" y="-5589"/>
                    <a:pt x="94322" y="-6320"/>
                    <a:pt x="32907" y="6840"/>
                  </a:cubicBezTo>
                  <a:cubicBezTo>
                    <a:pt x="30713" y="7572"/>
                    <a:pt x="28520" y="8303"/>
                    <a:pt x="25595" y="9034"/>
                  </a:cubicBezTo>
                  <a:cubicBezTo>
                    <a:pt x="12435" y="11227"/>
                    <a:pt x="-3650" y="11227"/>
                    <a:pt x="737" y="30968"/>
                  </a:cubicBezTo>
                  <a:cubicBezTo>
                    <a:pt x="5855" y="53633"/>
                    <a:pt x="23402" y="40472"/>
                    <a:pt x="32175" y="37548"/>
                  </a:cubicBezTo>
                  <a:cubicBezTo>
                    <a:pt x="59227" y="28774"/>
                    <a:pt x="62883" y="39741"/>
                    <a:pt x="61421" y="62406"/>
                  </a:cubicBezTo>
                  <a:cubicBezTo>
                    <a:pt x="59958" y="102618"/>
                    <a:pt x="59958" y="142831"/>
                    <a:pt x="61421" y="182311"/>
                  </a:cubicBezTo>
                  <a:cubicBezTo>
                    <a:pt x="62883" y="210095"/>
                    <a:pt x="61421" y="231297"/>
                    <a:pt x="24864" y="223255"/>
                  </a:cubicBezTo>
                  <a:cubicBezTo>
                    <a:pt x="13897" y="221062"/>
                    <a:pt x="6586" y="223986"/>
                    <a:pt x="6586" y="237878"/>
                  </a:cubicBezTo>
                  <a:cubicBezTo>
                    <a:pt x="6586" y="253231"/>
                    <a:pt x="16091" y="251769"/>
                    <a:pt x="25595" y="251769"/>
                  </a:cubicBezTo>
                  <a:cubicBezTo>
                    <a:pt x="62152" y="251769"/>
                    <a:pt x="98708" y="251769"/>
                    <a:pt x="135265" y="251769"/>
                  </a:cubicBezTo>
                  <a:cubicBezTo>
                    <a:pt x="144038" y="253231"/>
                    <a:pt x="152812" y="253962"/>
                    <a:pt x="152812" y="240802"/>
                  </a:cubicBezTo>
                  <a:close/>
                </a:path>
              </a:pathLst>
            </a:custGeom>
            <a:solidFill>
              <a:srgbClr val="030303"/>
            </a:solidFill>
            <a:ln w="7307" cap="flat">
              <a:noFill/>
              <a:prstDash val="solid"/>
              <a:miter/>
            </a:ln>
          </p:spPr>
          <p:txBody>
            <a:bodyPr rtlCol="0" anchor="ctr"/>
            <a:lstStyle/>
            <a:p>
              <a:endParaRPr lang="en-US"/>
            </a:p>
          </p:txBody>
        </p:sp>
        <p:sp>
          <p:nvSpPr>
            <p:cNvPr id="13" name="Freeform: Shape 69">
              <a:extLst>
                <a:ext uri="{FF2B5EF4-FFF2-40B4-BE49-F238E27FC236}">
                  <a16:creationId xmlns:a16="http://schemas.microsoft.com/office/drawing/2014/main" id="{335FAD87-DF2A-4ABC-A03C-E09210236657}"/>
                </a:ext>
              </a:extLst>
            </p:cNvPr>
            <p:cNvSpPr/>
            <p:nvPr/>
          </p:nvSpPr>
          <p:spPr>
            <a:xfrm>
              <a:off x="2859161" y="5006817"/>
              <a:ext cx="146226" cy="248584"/>
            </a:xfrm>
            <a:custGeom>
              <a:avLst/>
              <a:gdLst>
                <a:gd name="connsiteX0" fmla="*/ 35951 w 146226"/>
                <a:gd name="connsiteY0" fmla="*/ 36518 h 248584"/>
                <a:gd name="connsiteX1" fmla="*/ 62272 w 146226"/>
                <a:gd name="connsiteY1" fmla="*/ 58452 h 248584"/>
                <a:gd name="connsiteX2" fmla="*/ 62272 w 146226"/>
                <a:gd name="connsiteY2" fmla="*/ 179088 h 248584"/>
                <a:gd name="connsiteX3" fmla="*/ 21329 w 146226"/>
                <a:gd name="connsiteY3" fmla="*/ 223687 h 248584"/>
                <a:gd name="connsiteX4" fmla="*/ 4513 w 146226"/>
                <a:gd name="connsiteY4" fmla="*/ 240503 h 248584"/>
                <a:gd name="connsiteX5" fmla="*/ 22060 w 146226"/>
                <a:gd name="connsiteY5" fmla="*/ 252201 h 248584"/>
                <a:gd name="connsiteX6" fmla="*/ 124418 w 146226"/>
                <a:gd name="connsiteY6" fmla="*/ 252201 h 248584"/>
                <a:gd name="connsiteX7" fmla="*/ 150739 w 146226"/>
                <a:gd name="connsiteY7" fmla="*/ 239041 h 248584"/>
                <a:gd name="connsiteX8" fmla="*/ 125149 w 146226"/>
                <a:gd name="connsiteY8" fmla="*/ 224418 h 248584"/>
                <a:gd name="connsiteX9" fmla="*/ 93710 w 146226"/>
                <a:gd name="connsiteY9" fmla="*/ 192249 h 248584"/>
                <a:gd name="connsiteX10" fmla="*/ 94442 w 146226"/>
                <a:gd name="connsiteY10" fmla="*/ 115480 h 248584"/>
                <a:gd name="connsiteX11" fmla="*/ 94442 w 146226"/>
                <a:gd name="connsiteY11" fmla="*/ 53334 h 248584"/>
                <a:gd name="connsiteX12" fmla="*/ 35951 w 146226"/>
                <a:gd name="connsiteY12" fmla="*/ 5810 h 248584"/>
                <a:gd name="connsiteX13" fmla="*/ 32295 w 146226"/>
                <a:gd name="connsiteY13" fmla="*/ 6542 h 248584"/>
                <a:gd name="connsiteX14" fmla="*/ 857 w 146226"/>
                <a:gd name="connsiteY14" fmla="*/ 30669 h 248584"/>
                <a:gd name="connsiteX15" fmla="*/ 35951 w 146226"/>
                <a:gd name="connsiteY15" fmla="*/ 36518 h 24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226" h="248584">
                  <a:moveTo>
                    <a:pt x="35951" y="36518"/>
                  </a:moveTo>
                  <a:cubicBezTo>
                    <a:pt x="57885" y="31400"/>
                    <a:pt x="63003" y="36518"/>
                    <a:pt x="62272" y="58452"/>
                  </a:cubicBezTo>
                  <a:cubicBezTo>
                    <a:pt x="60810" y="98664"/>
                    <a:pt x="60078" y="138876"/>
                    <a:pt x="62272" y="179088"/>
                  </a:cubicBezTo>
                  <a:cubicBezTo>
                    <a:pt x="64465" y="211258"/>
                    <a:pt x="60078" y="230999"/>
                    <a:pt x="21329" y="223687"/>
                  </a:cubicBezTo>
                  <a:cubicBezTo>
                    <a:pt x="8899" y="221494"/>
                    <a:pt x="4513" y="228074"/>
                    <a:pt x="4513" y="240503"/>
                  </a:cubicBezTo>
                  <a:cubicBezTo>
                    <a:pt x="4513" y="254395"/>
                    <a:pt x="14017" y="252201"/>
                    <a:pt x="22060" y="252201"/>
                  </a:cubicBezTo>
                  <a:cubicBezTo>
                    <a:pt x="56423" y="252201"/>
                    <a:pt x="90055" y="252933"/>
                    <a:pt x="124418" y="252201"/>
                  </a:cubicBezTo>
                  <a:cubicBezTo>
                    <a:pt x="133923" y="252201"/>
                    <a:pt x="150739" y="260975"/>
                    <a:pt x="150739" y="239041"/>
                  </a:cubicBezTo>
                  <a:cubicBezTo>
                    <a:pt x="151470" y="217838"/>
                    <a:pt x="135385" y="222956"/>
                    <a:pt x="125149" y="224418"/>
                  </a:cubicBezTo>
                  <a:cubicBezTo>
                    <a:pt x="98828" y="228074"/>
                    <a:pt x="91517" y="217107"/>
                    <a:pt x="93710" y="192249"/>
                  </a:cubicBezTo>
                  <a:cubicBezTo>
                    <a:pt x="95904" y="166659"/>
                    <a:pt x="94442" y="141069"/>
                    <a:pt x="94442" y="115480"/>
                  </a:cubicBezTo>
                  <a:cubicBezTo>
                    <a:pt x="94442" y="95008"/>
                    <a:pt x="94442" y="73806"/>
                    <a:pt x="94442" y="53334"/>
                  </a:cubicBezTo>
                  <a:cubicBezTo>
                    <a:pt x="94442" y="-4425"/>
                    <a:pt x="92979" y="-5888"/>
                    <a:pt x="35951" y="5810"/>
                  </a:cubicBezTo>
                  <a:cubicBezTo>
                    <a:pt x="34489" y="5810"/>
                    <a:pt x="33758" y="6542"/>
                    <a:pt x="32295" y="6542"/>
                  </a:cubicBezTo>
                  <a:cubicBezTo>
                    <a:pt x="20597" y="13122"/>
                    <a:pt x="-4992" y="4348"/>
                    <a:pt x="857" y="30669"/>
                  </a:cubicBezTo>
                  <a:cubicBezTo>
                    <a:pt x="5975" y="54796"/>
                    <a:pt x="25715" y="38711"/>
                    <a:pt x="35951" y="36518"/>
                  </a:cubicBezTo>
                  <a:close/>
                </a:path>
              </a:pathLst>
            </a:custGeom>
            <a:solidFill>
              <a:srgbClr val="030303"/>
            </a:solidFill>
            <a:ln w="7307" cap="flat">
              <a:noFill/>
              <a:prstDash val="solid"/>
              <a:miter/>
            </a:ln>
          </p:spPr>
          <p:txBody>
            <a:bodyPr rtlCol="0" anchor="ctr"/>
            <a:lstStyle/>
            <a:p>
              <a:endParaRPr lang="en-US"/>
            </a:p>
          </p:txBody>
        </p:sp>
        <p:sp>
          <p:nvSpPr>
            <p:cNvPr id="14" name="Freeform: Shape 70">
              <a:extLst>
                <a:ext uri="{FF2B5EF4-FFF2-40B4-BE49-F238E27FC236}">
                  <a16:creationId xmlns:a16="http://schemas.microsoft.com/office/drawing/2014/main" id="{131CCAE7-EC49-4C02-B204-6D8C25213C92}"/>
                </a:ext>
              </a:extLst>
            </p:cNvPr>
            <p:cNvSpPr/>
            <p:nvPr/>
          </p:nvSpPr>
          <p:spPr>
            <a:xfrm>
              <a:off x="2792384" y="5372049"/>
              <a:ext cx="168160" cy="255896"/>
            </a:xfrm>
            <a:custGeom>
              <a:avLst/>
              <a:gdLst>
                <a:gd name="connsiteX0" fmla="*/ 131242 w 168159"/>
                <a:gd name="connsiteY0" fmla="*/ 123124 h 255895"/>
                <a:gd name="connsiteX1" fmla="*/ 150983 w 168159"/>
                <a:gd name="connsiteY1" fmla="*/ 22228 h 255895"/>
                <a:gd name="connsiteX2" fmla="*/ 20842 w 168159"/>
                <a:gd name="connsiteY2" fmla="*/ 24422 h 255895"/>
                <a:gd name="connsiteX3" fmla="*/ 42775 w 168159"/>
                <a:gd name="connsiteY3" fmla="*/ 122393 h 255895"/>
                <a:gd name="connsiteX4" fmla="*/ 4026 w 168159"/>
                <a:gd name="connsiteY4" fmla="*/ 208666 h 255895"/>
                <a:gd name="connsiteX5" fmla="*/ 89568 w 168159"/>
                <a:gd name="connsiteY5" fmla="*/ 259846 h 255895"/>
                <a:gd name="connsiteX6" fmla="*/ 166336 w 168159"/>
                <a:gd name="connsiteY6" fmla="*/ 217440 h 255895"/>
                <a:gd name="connsiteX7" fmla="*/ 131242 w 168159"/>
                <a:gd name="connsiteY7" fmla="*/ 123124 h 255895"/>
                <a:gd name="connsiteX8" fmla="*/ 41313 w 168159"/>
                <a:gd name="connsiteY8" fmla="*/ 69021 h 255895"/>
                <a:gd name="connsiteX9" fmla="*/ 88105 w 168159"/>
                <a:gd name="connsiteY9" fmla="*/ 25884 h 255895"/>
                <a:gd name="connsiteX10" fmla="*/ 132704 w 168159"/>
                <a:gd name="connsiteY10" fmla="*/ 68289 h 255895"/>
                <a:gd name="connsiteX11" fmla="*/ 87374 w 168159"/>
                <a:gd name="connsiteY11" fmla="*/ 108502 h 255895"/>
                <a:gd name="connsiteX12" fmla="*/ 41313 w 168159"/>
                <a:gd name="connsiteY12" fmla="*/ 69021 h 255895"/>
                <a:gd name="connsiteX13" fmla="*/ 87374 w 168159"/>
                <a:gd name="connsiteY13" fmla="*/ 232063 h 255895"/>
                <a:gd name="connsiteX14" fmla="*/ 35464 w 168159"/>
                <a:gd name="connsiteY14" fmla="*/ 184539 h 255895"/>
                <a:gd name="connsiteX15" fmla="*/ 86643 w 168159"/>
                <a:gd name="connsiteY15" fmla="*/ 135553 h 255895"/>
                <a:gd name="connsiteX16" fmla="*/ 138554 w 168159"/>
                <a:gd name="connsiteY16" fmla="*/ 183808 h 255895"/>
                <a:gd name="connsiteX17" fmla="*/ 87374 w 168159"/>
                <a:gd name="connsiteY17" fmla="*/ 232063 h 25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159" h="255895">
                  <a:moveTo>
                    <a:pt x="131242" y="123124"/>
                  </a:moveTo>
                  <a:cubicBezTo>
                    <a:pt x="171454" y="88030"/>
                    <a:pt x="178766" y="50743"/>
                    <a:pt x="150983" y="22228"/>
                  </a:cubicBezTo>
                  <a:cubicBezTo>
                    <a:pt x="121737" y="-8479"/>
                    <a:pt x="48624" y="-7017"/>
                    <a:pt x="20842" y="24422"/>
                  </a:cubicBezTo>
                  <a:cubicBezTo>
                    <a:pt x="-4748" y="53667"/>
                    <a:pt x="3294" y="90223"/>
                    <a:pt x="42775" y="122393"/>
                  </a:cubicBezTo>
                  <a:cubicBezTo>
                    <a:pt x="4026" y="147252"/>
                    <a:pt x="-6941" y="171379"/>
                    <a:pt x="4026" y="208666"/>
                  </a:cubicBezTo>
                  <a:cubicBezTo>
                    <a:pt x="14261" y="244492"/>
                    <a:pt x="40582" y="260577"/>
                    <a:pt x="89568" y="259846"/>
                  </a:cubicBezTo>
                  <a:cubicBezTo>
                    <a:pt x="123200" y="259846"/>
                    <a:pt x="153907" y="251803"/>
                    <a:pt x="166336" y="217440"/>
                  </a:cubicBezTo>
                  <a:cubicBezTo>
                    <a:pt x="180959" y="176497"/>
                    <a:pt x="167799" y="145789"/>
                    <a:pt x="131242" y="123124"/>
                  </a:cubicBezTo>
                  <a:close/>
                  <a:moveTo>
                    <a:pt x="41313" y="69021"/>
                  </a:moveTo>
                  <a:cubicBezTo>
                    <a:pt x="40582" y="41969"/>
                    <a:pt x="58860" y="24422"/>
                    <a:pt x="88105" y="25884"/>
                  </a:cubicBezTo>
                  <a:cubicBezTo>
                    <a:pt x="114426" y="27346"/>
                    <a:pt x="132704" y="39044"/>
                    <a:pt x="132704" y="68289"/>
                  </a:cubicBezTo>
                  <a:cubicBezTo>
                    <a:pt x="132704" y="98266"/>
                    <a:pt x="114426" y="107771"/>
                    <a:pt x="87374" y="108502"/>
                  </a:cubicBezTo>
                  <a:cubicBezTo>
                    <a:pt x="61054" y="107771"/>
                    <a:pt x="42044" y="99728"/>
                    <a:pt x="41313" y="69021"/>
                  </a:cubicBezTo>
                  <a:close/>
                  <a:moveTo>
                    <a:pt x="87374" y="232063"/>
                  </a:moveTo>
                  <a:cubicBezTo>
                    <a:pt x="54474" y="232063"/>
                    <a:pt x="35464" y="214515"/>
                    <a:pt x="35464" y="184539"/>
                  </a:cubicBezTo>
                  <a:cubicBezTo>
                    <a:pt x="35464" y="154563"/>
                    <a:pt x="55205" y="135553"/>
                    <a:pt x="86643" y="135553"/>
                  </a:cubicBezTo>
                  <a:cubicBezTo>
                    <a:pt x="118082" y="135553"/>
                    <a:pt x="138554" y="153832"/>
                    <a:pt x="138554" y="183808"/>
                  </a:cubicBezTo>
                  <a:cubicBezTo>
                    <a:pt x="138554" y="214515"/>
                    <a:pt x="119544" y="232063"/>
                    <a:pt x="87374" y="232063"/>
                  </a:cubicBezTo>
                  <a:close/>
                </a:path>
              </a:pathLst>
            </a:custGeom>
            <a:solidFill>
              <a:srgbClr val="030303"/>
            </a:solidFill>
            <a:ln w="7307" cap="flat">
              <a:noFill/>
              <a:prstDash val="solid"/>
              <a:miter/>
            </a:ln>
          </p:spPr>
          <p:txBody>
            <a:bodyPr rtlCol="0" anchor="ctr"/>
            <a:lstStyle/>
            <a:p>
              <a:endParaRPr lang="en-US"/>
            </a:p>
          </p:txBody>
        </p:sp>
        <p:sp>
          <p:nvSpPr>
            <p:cNvPr id="15" name="Freeform: Shape 71">
              <a:extLst>
                <a:ext uri="{FF2B5EF4-FFF2-40B4-BE49-F238E27FC236}">
                  <a16:creationId xmlns:a16="http://schemas.microsoft.com/office/drawing/2014/main" id="{BC26C9ED-0442-4EA6-9865-0735108EE3D3}"/>
                </a:ext>
              </a:extLst>
            </p:cNvPr>
            <p:cNvSpPr/>
            <p:nvPr/>
          </p:nvSpPr>
          <p:spPr>
            <a:xfrm>
              <a:off x="2967392" y="5371590"/>
              <a:ext cx="168160" cy="255896"/>
            </a:xfrm>
            <a:custGeom>
              <a:avLst/>
              <a:gdLst>
                <a:gd name="connsiteX0" fmla="*/ 162413 w 168159"/>
                <a:gd name="connsiteY0" fmla="*/ 51933 h 255895"/>
                <a:gd name="connsiteX1" fmla="*/ 90031 w 168159"/>
                <a:gd name="connsiteY1" fmla="*/ 23 h 255895"/>
                <a:gd name="connsiteX2" fmla="*/ 15456 w 168159"/>
                <a:gd name="connsiteY2" fmla="*/ 48277 h 255895"/>
                <a:gd name="connsiteX3" fmla="*/ 16918 w 168159"/>
                <a:gd name="connsiteY3" fmla="*/ 215706 h 255895"/>
                <a:gd name="connsiteX4" fmla="*/ 85644 w 168159"/>
                <a:gd name="connsiteY4" fmla="*/ 261036 h 255895"/>
                <a:gd name="connsiteX5" fmla="*/ 158757 w 168159"/>
                <a:gd name="connsiteY5" fmla="*/ 216437 h 255895"/>
                <a:gd name="connsiteX6" fmla="*/ 174111 w 168159"/>
                <a:gd name="connsiteY6" fmla="*/ 130895 h 255895"/>
                <a:gd name="connsiteX7" fmla="*/ 162413 w 168159"/>
                <a:gd name="connsiteY7" fmla="*/ 51933 h 255895"/>
                <a:gd name="connsiteX8" fmla="*/ 130974 w 168159"/>
                <a:gd name="connsiteY8" fmla="*/ 202546 h 255895"/>
                <a:gd name="connsiteX9" fmla="*/ 90031 w 168159"/>
                <a:gd name="connsiteY9" fmla="*/ 232522 h 255895"/>
                <a:gd name="connsiteX10" fmla="*/ 48356 w 168159"/>
                <a:gd name="connsiteY10" fmla="*/ 203277 h 255895"/>
                <a:gd name="connsiteX11" fmla="*/ 47625 w 168159"/>
                <a:gd name="connsiteY11" fmla="*/ 57782 h 255895"/>
                <a:gd name="connsiteX12" fmla="*/ 87838 w 168159"/>
                <a:gd name="connsiteY12" fmla="*/ 26343 h 255895"/>
                <a:gd name="connsiteX13" fmla="*/ 130974 w 168159"/>
                <a:gd name="connsiteY13" fmla="*/ 59244 h 255895"/>
                <a:gd name="connsiteX14" fmla="*/ 140479 w 168159"/>
                <a:gd name="connsiteY14" fmla="*/ 130895 h 255895"/>
                <a:gd name="connsiteX15" fmla="*/ 130974 w 168159"/>
                <a:gd name="connsiteY15" fmla="*/ 202546 h 25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8159" h="255895">
                  <a:moveTo>
                    <a:pt x="162413" y="51933"/>
                  </a:moveTo>
                  <a:cubicBezTo>
                    <a:pt x="149252" y="19032"/>
                    <a:pt x="125856" y="754"/>
                    <a:pt x="90031" y="23"/>
                  </a:cubicBezTo>
                  <a:cubicBezTo>
                    <a:pt x="54937" y="-709"/>
                    <a:pt x="27885" y="16108"/>
                    <a:pt x="15456" y="48277"/>
                  </a:cubicBezTo>
                  <a:cubicBezTo>
                    <a:pt x="-5747" y="103843"/>
                    <a:pt x="-5016" y="160872"/>
                    <a:pt x="16918" y="215706"/>
                  </a:cubicBezTo>
                  <a:cubicBezTo>
                    <a:pt x="28616" y="244951"/>
                    <a:pt x="52743" y="260305"/>
                    <a:pt x="85644" y="261036"/>
                  </a:cubicBezTo>
                  <a:cubicBezTo>
                    <a:pt x="120007" y="261767"/>
                    <a:pt x="144135" y="245682"/>
                    <a:pt x="158757" y="216437"/>
                  </a:cubicBezTo>
                  <a:cubicBezTo>
                    <a:pt x="171917" y="189385"/>
                    <a:pt x="175573" y="160872"/>
                    <a:pt x="174111" y="130895"/>
                  </a:cubicBezTo>
                  <a:cubicBezTo>
                    <a:pt x="176304" y="103843"/>
                    <a:pt x="172649" y="77522"/>
                    <a:pt x="162413" y="51933"/>
                  </a:cubicBezTo>
                  <a:close/>
                  <a:moveTo>
                    <a:pt x="130974" y="202546"/>
                  </a:moveTo>
                  <a:cubicBezTo>
                    <a:pt x="122932" y="220093"/>
                    <a:pt x="111234" y="232522"/>
                    <a:pt x="90031" y="232522"/>
                  </a:cubicBezTo>
                  <a:cubicBezTo>
                    <a:pt x="69559" y="232522"/>
                    <a:pt x="55668" y="223018"/>
                    <a:pt x="48356" y="203277"/>
                  </a:cubicBezTo>
                  <a:cubicBezTo>
                    <a:pt x="30809" y="155023"/>
                    <a:pt x="30809" y="106037"/>
                    <a:pt x="47625" y="57782"/>
                  </a:cubicBezTo>
                  <a:cubicBezTo>
                    <a:pt x="54205" y="39504"/>
                    <a:pt x="67366" y="26343"/>
                    <a:pt x="87838" y="26343"/>
                  </a:cubicBezTo>
                  <a:cubicBezTo>
                    <a:pt x="109771" y="25612"/>
                    <a:pt x="122932" y="39504"/>
                    <a:pt x="130974" y="59244"/>
                  </a:cubicBezTo>
                  <a:cubicBezTo>
                    <a:pt x="141210" y="82640"/>
                    <a:pt x="139017" y="106768"/>
                    <a:pt x="140479" y="130895"/>
                  </a:cubicBezTo>
                  <a:cubicBezTo>
                    <a:pt x="139017" y="155023"/>
                    <a:pt x="140479" y="179881"/>
                    <a:pt x="130974" y="202546"/>
                  </a:cubicBezTo>
                  <a:close/>
                </a:path>
              </a:pathLst>
            </a:custGeom>
            <a:solidFill>
              <a:srgbClr val="030303"/>
            </a:solidFill>
            <a:ln w="7307" cap="flat">
              <a:noFill/>
              <a:prstDash val="solid"/>
              <a:miter/>
            </a:ln>
          </p:spPr>
          <p:txBody>
            <a:bodyPr rtlCol="0" anchor="ctr"/>
            <a:lstStyle/>
            <a:p>
              <a:endParaRPr lang="en-US"/>
            </a:p>
          </p:txBody>
        </p:sp>
        <p:sp>
          <p:nvSpPr>
            <p:cNvPr id="16" name="Freeform: Shape 72">
              <a:extLst>
                <a:ext uri="{FF2B5EF4-FFF2-40B4-BE49-F238E27FC236}">
                  <a16:creationId xmlns:a16="http://schemas.microsoft.com/office/drawing/2014/main" id="{1DBC882B-9BD1-4D17-851A-94C0AA84F68A}"/>
                </a:ext>
              </a:extLst>
            </p:cNvPr>
            <p:cNvSpPr/>
            <p:nvPr/>
          </p:nvSpPr>
          <p:spPr>
            <a:xfrm>
              <a:off x="3021322" y="5003123"/>
              <a:ext cx="168160" cy="255896"/>
            </a:xfrm>
            <a:custGeom>
              <a:avLst/>
              <a:gdLst>
                <a:gd name="connsiteX0" fmla="*/ 160393 w 168159"/>
                <a:gd name="connsiteY0" fmla="*/ 49717 h 255895"/>
                <a:gd name="connsiteX1" fmla="*/ 86549 w 168159"/>
                <a:gd name="connsiteY1" fmla="*/ 0 h 255895"/>
                <a:gd name="connsiteX2" fmla="*/ 14167 w 168159"/>
                <a:gd name="connsiteY2" fmla="*/ 51179 h 255895"/>
                <a:gd name="connsiteX3" fmla="*/ 14898 w 168159"/>
                <a:gd name="connsiteY3" fmla="*/ 212028 h 255895"/>
                <a:gd name="connsiteX4" fmla="*/ 88742 w 168159"/>
                <a:gd name="connsiteY4" fmla="*/ 261744 h 255895"/>
                <a:gd name="connsiteX5" fmla="*/ 160393 w 168159"/>
                <a:gd name="connsiteY5" fmla="*/ 214221 h 255895"/>
                <a:gd name="connsiteX6" fmla="*/ 173553 w 168159"/>
                <a:gd name="connsiteY6" fmla="*/ 132335 h 255895"/>
                <a:gd name="connsiteX7" fmla="*/ 160393 w 168159"/>
                <a:gd name="connsiteY7" fmla="*/ 49717 h 255895"/>
                <a:gd name="connsiteX8" fmla="*/ 127492 w 168159"/>
                <a:gd name="connsiteY8" fmla="*/ 207641 h 255895"/>
                <a:gd name="connsiteX9" fmla="*/ 88011 w 168159"/>
                <a:gd name="connsiteY9" fmla="*/ 233962 h 255895"/>
                <a:gd name="connsiteX10" fmla="*/ 48530 w 168159"/>
                <a:gd name="connsiteY10" fmla="*/ 206910 h 255895"/>
                <a:gd name="connsiteX11" fmla="*/ 34639 w 168159"/>
                <a:gd name="connsiteY11" fmla="*/ 127948 h 255895"/>
                <a:gd name="connsiteX12" fmla="*/ 48530 w 168159"/>
                <a:gd name="connsiteY12" fmla="*/ 54104 h 255895"/>
                <a:gd name="connsiteX13" fmla="*/ 88011 w 168159"/>
                <a:gd name="connsiteY13" fmla="*/ 27783 h 255895"/>
                <a:gd name="connsiteX14" fmla="*/ 127492 w 168159"/>
                <a:gd name="connsiteY14" fmla="*/ 54835 h 255895"/>
                <a:gd name="connsiteX15" fmla="*/ 127492 w 168159"/>
                <a:gd name="connsiteY15" fmla="*/ 207641 h 25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8159" h="255895">
                  <a:moveTo>
                    <a:pt x="160393" y="49717"/>
                  </a:moveTo>
                  <a:cubicBezTo>
                    <a:pt x="145770" y="17547"/>
                    <a:pt x="121643" y="0"/>
                    <a:pt x="86549" y="0"/>
                  </a:cubicBezTo>
                  <a:cubicBezTo>
                    <a:pt x="50723" y="0"/>
                    <a:pt x="25134" y="19010"/>
                    <a:pt x="14167" y="51179"/>
                  </a:cubicBezTo>
                  <a:cubicBezTo>
                    <a:pt x="-4842" y="104552"/>
                    <a:pt x="-4842" y="158655"/>
                    <a:pt x="14898" y="212028"/>
                  </a:cubicBezTo>
                  <a:cubicBezTo>
                    <a:pt x="27327" y="244929"/>
                    <a:pt x="53648" y="261744"/>
                    <a:pt x="88742" y="261744"/>
                  </a:cubicBezTo>
                  <a:cubicBezTo>
                    <a:pt x="122374" y="261014"/>
                    <a:pt x="145770" y="244929"/>
                    <a:pt x="160393" y="214221"/>
                  </a:cubicBezTo>
                  <a:cubicBezTo>
                    <a:pt x="172822" y="187901"/>
                    <a:pt x="174284" y="160118"/>
                    <a:pt x="173553" y="132335"/>
                  </a:cubicBezTo>
                  <a:cubicBezTo>
                    <a:pt x="173553" y="103821"/>
                    <a:pt x="172091" y="76038"/>
                    <a:pt x="160393" y="49717"/>
                  </a:cubicBezTo>
                  <a:close/>
                  <a:moveTo>
                    <a:pt x="127492" y="207641"/>
                  </a:moveTo>
                  <a:cubicBezTo>
                    <a:pt x="120912" y="224457"/>
                    <a:pt x="107752" y="234693"/>
                    <a:pt x="88011" y="233962"/>
                  </a:cubicBezTo>
                  <a:cubicBezTo>
                    <a:pt x="68271" y="233962"/>
                    <a:pt x="55841" y="223726"/>
                    <a:pt x="48530" y="206910"/>
                  </a:cubicBezTo>
                  <a:cubicBezTo>
                    <a:pt x="37563" y="182052"/>
                    <a:pt x="36101" y="155731"/>
                    <a:pt x="34639" y="127948"/>
                  </a:cubicBezTo>
                  <a:cubicBezTo>
                    <a:pt x="36832" y="103090"/>
                    <a:pt x="37563" y="77500"/>
                    <a:pt x="48530" y="54104"/>
                  </a:cubicBezTo>
                  <a:cubicBezTo>
                    <a:pt x="56572" y="37288"/>
                    <a:pt x="69002" y="27783"/>
                    <a:pt x="88011" y="27783"/>
                  </a:cubicBezTo>
                  <a:cubicBezTo>
                    <a:pt x="107752" y="27783"/>
                    <a:pt x="120912" y="37288"/>
                    <a:pt x="127492" y="54835"/>
                  </a:cubicBezTo>
                  <a:cubicBezTo>
                    <a:pt x="146501" y="105283"/>
                    <a:pt x="146501" y="156462"/>
                    <a:pt x="127492" y="207641"/>
                  </a:cubicBezTo>
                  <a:close/>
                </a:path>
              </a:pathLst>
            </a:custGeom>
            <a:solidFill>
              <a:srgbClr val="030303"/>
            </a:solidFill>
            <a:ln w="7307" cap="flat">
              <a:noFill/>
              <a:prstDash val="solid"/>
              <a:miter/>
            </a:ln>
          </p:spPr>
          <p:txBody>
            <a:bodyPr rtlCol="0" anchor="ctr"/>
            <a:lstStyle/>
            <a:p>
              <a:endParaRPr lang="en-US"/>
            </a:p>
          </p:txBody>
        </p:sp>
      </p:grpSp>
      <p:sp>
        <p:nvSpPr>
          <p:cNvPr id="17" name="Text Placeholder 1">
            <a:extLst>
              <a:ext uri="{FF2B5EF4-FFF2-40B4-BE49-F238E27FC236}">
                <a16:creationId xmlns:a16="http://schemas.microsoft.com/office/drawing/2014/main" id="{0CD3702E-37CA-435D-937A-CE16A4DA308C}"/>
              </a:ext>
            </a:extLst>
          </p:cNvPr>
          <p:cNvSpPr txBox="1">
            <a:spLocks/>
          </p:cNvSpPr>
          <p:nvPr/>
        </p:nvSpPr>
        <p:spPr>
          <a:xfrm>
            <a:off x="2790828" y="290861"/>
            <a:ext cx="7668781" cy="773474"/>
          </a:xfrm>
          <a:prstGeom prst="rect">
            <a:avLst/>
          </a:prstGeom>
        </p:spPr>
        <p:txBody>
          <a:bodyPr>
            <a:noAutofit/>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dirty="0"/>
              <a:t>Conclusion</a:t>
            </a:r>
          </a:p>
        </p:txBody>
      </p:sp>
      <p:sp>
        <p:nvSpPr>
          <p:cNvPr id="18" name="Rectangle 17"/>
          <p:cNvSpPr/>
          <p:nvPr/>
        </p:nvSpPr>
        <p:spPr>
          <a:xfrm>
            <a:off x="1065099" y="1649810"/>
            <a:ext cx="5774165" cy="2862322"/>
          </a:xfrm>
          <a:prstGeom prst="rect">
            <a:avLst/>
          </a:prstGeom>
        </p:spPr>
        <p:txBody>
          <a:bodyPr wrap="square">
            <a:spAutoFit/>
          </a:bodyPr>
          <a:lstStyle/>
          <a:p>
            <a:pPr marL="285750" indent="-285750">
              <a:buFont typeface="Arial" panose="020B0604020202020204" pitchFamily="34" charset="0"/>
              <a:buChar char="•"/>
            </a:pPr>
            <a:r>
              <a:rPr lang="en-US" dirty="0"/>
              <a:t>An attempt is made to find the performance analysis of the exercise dataset in forecasting the workout burnt calories by applying various feature selection methods with High correlation, High Variance, </a:t>
            </a:r>
            <a:r>
              <a:rPr lang="en-US" dirty="0" err="1"/>
              <a:t>Anova</a:t>
            </a:r>
            <a:r>
              <a:rPr lang="en-US" dirty="0"/>
              <a:t> Test analysis. </a:t>
            </a:r>
          </a:p>
          <a:p>
            <a:endParaRPr lang="en-US" dirty="0"/>
          </a:p>
          <a:p>
            <a:pPr marL="285750" indent="-285750">
              <a:buFont typeface="Arial" panose="020B0604020202020204" pitchFamily="34" charset="0"/>
              <a:buChar char="•"/>
            </a:pPr>
            <a:r>
              <a:rPr lang="en-US" dirty="0"/>
              <a:t>By this project we build the machine Learning model- 'Calories Burn Prediction' that helps people to become sensible about their fitness and calories burn by doing exercise.</a:t>
            </a:r>
            <a:endParaRPr lang="en-IN" dirty="0"/>
          </a:p>
        </p:txBody>
      </p:sp>
    </p:spTree>
    <p:extLst>
      <p:ext uri="{BB962C8B-B14F-4D97-AF65-F5344CB8AC3E}">
        <p14:creationId xmlns:p14="http://schemas.microsoft.com/office/powerpoint/2010/main" val="366725065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theme/theme1.xml><?xml version="1.0" encoding="utf-8"?>
<a:theme xmlns:a="http://schemas.openxmlformats.org/drawingml/2006/main" name="Cover and End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2262</TotalTime>
  <Words>511</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1</vt:i4>
      </vt:variant>
      <vt:variant>
        <vt:lpstr>Theme</vt:lpstr>
      </vt:variant>
      <vt:variant>
        <vt:i4>3</vt:i4>
      </vt:variant>
      <vt:variant>
        <vt:lpstr>Slide Titles</vt:lpstr>
      </vt:variant>
      <vt:variant>
        <vt:i4>11</vt:i4>
      </vt:variant>
    </vt:vector>
  </HeadingPairs>
  <TitlesOfParts>
    <vt:vector size="15" baseType="lpstr">
      <vt:lpstr>Arial</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ANUP MAHESH KULKARNI</cp:lastModifiedBy>
  <cp:revision>99</cp:revision>
  <dcterms:created xsi:type="dcterms:W3CDTF">2019-01-14T06:35:35Z</dcterms:created>
  <dcterms:modified xsi:type="dcterms:W3CDTF">2022-03-31T06:10:43Z</dcterms:modified>
</cp:coreProperties>
</file>