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68" r:id="rId3"/>
    <p:sldId id="264" r:id="rId4"/>
    <p:sldId id="257" r:id="rId5"/>
    <p:sldId id="258" r:id="rId6"/>
    <p:sldId id="260" r:id="rId7"/>
    <p:sldId id="261" r:id="rId8"/>
    <p:sldId id="262" r:id="rId9"/>
    <p:sldId id="265" r:id="rId10"/>
    <p:sldId id="267" r:id="rId11"/>
    <p:sldId id="266" r:id="rId12"/>
    <p:sldId id="259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9040-5F4B-45A2-9508-0631F706C2B6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CD43-1D43-4074-A310-CDAA5EC5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3CD43-1D43-4074-A310-CDAA5EC5F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07B6-2AD8-4C27-A80D-7B7A33CB00EA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5CB-30D5-44E4-A960-3B9B971FA228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730B-E78D-4E8E-8D1F-478BA62F3CD3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9801-2817-4A4E-8168-ECF614F56DE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29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EBD0-FD7E-4253-B95B-A7A8E84D8663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D8E8-4248-4CC6-ABB9-BCEA3F251252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2442-8B13-4976-BBED-83B4BC5BC2CF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BEE-4A20-4630-824C-60E0C97C2ACF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035A-86E1-4EFF-8FEE-226CD380E338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211F-B12F-4FD4-B68F-808B5A081625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ACC-1A3C-4CE5-8CBD-E6D93C3C40B6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BCA-B2EC-4667-9D25-61C0E75DC0BB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0549-258F-4990-9EC6-B94A2B2D358D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6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2F3E-8F7A-4198-8056-88D409BC1E04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4880-9EE0-4441-8842-7E758E4D62C3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6D04-4A27-44A4-9424-03FC18B38B3C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C2B4-1A02-403A-BEAF-5AB92BA7EA3B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1C23EB-9F88-44B3-BC65-BCC5BB457C95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BB14-4AED-48FB-B5A7-CEB1967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9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82" y="1397001"/>
            <a:ext cx="8825658" cy="647700"/>
          </a:xfrm>
        </p:spPr>
        <p:txBody>
          <a:bodyPr/>
          <a:lstStyle/>
          <a:p>
            <a:pPr algn="ctr"/>
            <a:r>
              <a:rPr lang="en-US" sz="3600" dirty="0" smtClean="0">
                <a:latin typeface="Bodoni MT" panose="02070603080606020203" pitchFamily="18" charset="0"/>
              </a:rPr>
              <a:t>Broadcasting Chat Server Based On Java</a:t>
            </a:r>
            <a:endParaRPr lang="en-US" sz="3600" dirty="0">
              <a:latin typeface="Bodoni MT" panose="020706030806060202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00" y="3327400"/>
            <a:ext cx="306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guidance of:</a:t>
            </a:r>
          </a:p>
          <a:p>
            <a:r>
              <a:rPr lang="en-US" dirty="0"/>
              <a:t>Sakifa Aktar</a:t>
            </a:r>
          </a:p>
          <a:p>
            <a:r>
              <a:rPr lang="en-US" dirty="0"/>
              <a:t>Assistant </a:t>
            </a:r>
            <a:r>
              <a:rPr lang="en-US" dirty="0" smtClean="0"/>
              <a:t>Professor</a:t>
            </a:r>
          </a:p>
          <a:p>
            <a:r>
              <a:rPr lang="en-US" dirty="0" smtClean="0"/>
              <a:t>Dept. of CSE ,BSMRSTU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7800" y="33274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by-</a:t>
            </a:r>
          </a:p>
          <a:p>
            <a:r>
              <a:rPr lang="en-US" dirty="0" smtClean="0"/>
              <a:t>Anup Ghosh (18ICTCSE050)</a:t>
            </a:r>
          </a:p>
          <a:p>
            <a:r>
              <a:rPr lang="en-US" dirty="0" smtClean="0"/>
              <a:t>MD Sohanur Rahaman (18ICTCSE052)</a:t>
            </a:r>
          </a:p>
          <a:p>
            <a:r>
              <a:rPr lang="en-US" dirty="0" smtClean="0"/>
              <a:t>Dept. of CSE , BSMRSTU</a:t>
            </a:r>
          </a:p>
          <a:p>
            <a:r>
              <a:rPr lang="en-US" dirty="0" smtClean="0"/>
              <a:t>Session : 2018-19</a:t>
            </a:r>
          </a:p>
          <a:p>
            <a:r>
              <a:rPr lang="en-US" dirty="0" smtClean="0"/>
              <a:t>Semester :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66938"/>
            <a:ext cx="4667588" cy="31162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65" y="2166938"/>
            <a:ext cx="4408036" cy="31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1" y="1862138"/>
            <a:ext cx="5632576" cy="3141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287" y="1862138"/>
            <a:ext cx="5805487" cy="3141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300" y="5092700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Choosing and sending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1900" y="5092700"/>
            <a:ext cx="588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Receiving and Showing message and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For Image and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final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111" y="1747838"/>
            <a:ext cx="4136141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29" y="1747838"/>
            <a:ext cx="4235511" cy="4195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future we will update the module so that we can communicate in different network.</a:t>
            </a:r>
          </a:p>
          <a:p>
            <a:r>
              <a:rPr lang="en-US" dirty="0" smtClean="0"/>
              <a:t>Also we can update the module so that we can chat </a:t>
            </a:r>
            <a:r>
              <a:rPr lang="en-US" dirty="0" err="1" smtClean="0"/>
              <a:t>groupwise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6916" y="2573618"/>
            <a:ext cx="9404723" cy="1400530"/>
          </a:xfrm>
        </p:spPr>
        <p:txBody>
          <a:bodyPr/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 Everyone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111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Important Code </a:t>
            </a:r>
            <a:r>
              <a:rPr lang="en-US" dirty="0" smtClean="0"/>
              <a:t>Section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Screenshots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Future Enhancement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76718"/>
            <a:ext cx="8946541" cy="4195481"/>
          </a:xfrm>
        </p:spPr>
        <p:txBody>
          <a:bodyPr/>
          <a:lstStyle/>
          <a:p>
            <a:pPr algn="just"/>
            <a:r>
              <a:rPr lang="en-US" dirty="0" smtClean="0"/>
              <a:t>This is a </a:t>
            </a:r>
            <a:r>
              <a:rPr lang="en-US" dirty="0"/>
              <a:t>chat server </a:t>
            </a:r>
            <a:r>
              <a:rPr lang="en-US" dirty="0" smtClean="0"/>
              <a:t>which is </a:t>
            </a:r>
            <a:r>
              <a:rPr lang="en-US" dirty="0"/>
              <a:t>a computer program or application that facilitates real-time communication between </a:t>
            </a:r>
            <a:r>
              <a:rPr lang="en-US" dirty="0" smtClean="0"/>
              <a:t>client </a:t>
            </a:r>
            <a:r>
              <a:rPr lang="en-US" dirty="0"/>
              <a:t>over a network.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acts as a central hub or intermediary, allowing clients to connect, exchange messages, and participate in conversations with each other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chat server typically operates on a client-server architecture, where the server program is running on a dedicated machine with a known network address, and clients connect to it using client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94" y="1671918"/>
            <a:ext cx="6929600" cy="4195481"/>
          </a:xfrm>
        </p:spPr>
        <p:txBody>
          <a:bodyPr/>
          <a:lstStyle/>
          <a:p>
            <a:pPr algn="just"/>
            <a:r>
              <a:rPr lang="en-US" dirty="0" smtClean="0"/>
              <a:t>In this project we can chat with the server as a client.</a:t>
            </a:r>
          </a:p>
          <a:p>
            <a:pPr algn="just"/>
            <a:r>
              <a:rPr lang="en-US" dirty="0" smtClean="0"/>
              <a:t>This project also includes image sharing system between server and client.</a:t>
            </a:r>
          </a:p>
          <a:p>
            <a:pPr algn="just"/>
            <a:r>
              <a:rPr lang="en-US" dirty="0" smtClean="0"/>
              <a:t>This project is mainly used to communicate with the server inside a network.</a:t>
            </a:r>
          </a:p>
          <a:p>
            <a:pPr algn="just"/>
            <a:r>
              <a:rPr lang="en-US" dirty="0" smtClean="0"/>
              <a:t>It can be used through two different devices.</a:t>
            </a:r>
          </a:p>
          <a:p>
            <a:pPr algn="just"/>
            <a:r>
              <a:rPr lang="en-US" dirty="0" smtClean="0"/>
              <a:t>It is more secured for personal or a limited group of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853248"/>
            <a:ext cx="4610099" cy="3135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2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27318"/>
            <a:ext cx="9404723" cy="140053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2" y="1697318"/>
            <a:ext cx="5881687" cy="4195481"/>
          </a:xfrm>
        </p:spPr>
        <p:txBody>
          <a:bodyPr/>
          <a:lstStyle/>
          <a:p>
            <a:pPr algn="just"/>
            <a:r>
              <a:rPr lang="en-US" dirty="0" smtClean="0"/>
              <a:t>This project provides two different Interface for client and server.</a:t>
            </a:r>
          </a:p>
          <a:p>
            <a:pPr algn="just"/>
            <a:r>
              <a:rPr lang="en-US" dirty="0" smtClean="0"/>
              <a:t>Each Interface has text field , texting area .</a:t>
            </a:r>
          </a:p>
          <a:p>
            <a:pPr algn="just"/>
            <a:r>
              <a:rPr lang="en-US" dirty="0" smtClean="0"/>
              <a:t>Also in each interface there is a extra panel to the east for showing images that is send by the server to the client and vise versa.</a:t>
            </a:r>
          </a:p>
          <a:p>
            <a:pPr algn="just"/>
            <a:r>
              <a:rPr lang="en-US" dirty="0" smtClean="0"/>
              <a:t>In the bottom of each interface there is a button to send image.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2" y="1601694"/>
            <a:ext cx="4914898" cy="1985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2" y="3729317"/>
            <a:ext cx="4914898" cy="19856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1853248"/>
            <a:ext cx="6770688" cy="4195481"/>
          </a:xfrm>
        </p:spPr>
        <p:txBody>
          <a:bodyPr/>
          <a:lstStyle/>
          <a:p>
            <a:r>
              <a:rPr lang="en-US" dirty="0" smtClean="0"/>
              <a:t>We can easily understand the Design of the project by the picture.</a:t>
            </a:r>
          </a:p>
          <a:p>
            <a:r>
              <a:rPr lang="en-US" dirty="0" smtClean="0"/>
              <a:t>In this there is two program , the server and the client.</a:t>
            </a:r>
          </a:p>
          <a:p>
            <a:r>
              <a:rPr lang="en-US" dirty="0" smtClean="0"/>
              <a:t>When the server is active then client can sent request for connection.</a:t>
            </a:r>
          </a:p>
          <a:p>
            <a:r>
              <a:rPr lang="en-US" dirty="0" smtClean="0"/>
              <a:t>The server receive connection and establish a </a:t>
            </a:r>
            <a:r>
              <a:rPr lang="en-US" dirty="0" err="1" smtClean="0"/>
              <a:t>ServerSocket</a:t>
            </a:r>
            <a:r>
              <a:rPr lang="en-US" dirty="0" smtClean="0"/>
              <a:t> connection between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1853248"/>
            <a:ext cx="4991101" cy="2995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84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1853248"/>
            <a:ext cx="5894387" cy="4195481"/>
          </a:xfrm>
        </p:spPr>
        <p:txBody>
          <a:bodyPr/>
          <a:lstStyle/>
          <a:p>
            <a:r>
              <a:rPr lang="en-US" dirty="0" smtClean="0"/>
              <a:t>It is not necessary that the client and server must be in one device .</a:t>
            </a:r>
          </a:p>
          <a:p>
            <a:r>
              <a:rPr lang="en-US" dirty="0" smtClean="0"/>
              <a:t>We can use two computer for establish the connection.</a:t>
            </a:r>
          </a:p>
          <a:p>
            <a:r>
              <a:rPr lang="en-US" dirty="0" smtClean="0"/>
              <a:t>But in this case both PC must be in the same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1" y="1700848"/>
            <a:ext cx="5069338" cy="3171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4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21548"/>
            <a:ext cx="8946541" cy="4195481"/>
          </a:xfrm>
        </p:spPr>
        <p:txBody>
          <a:bodyPr/>
          <a:lstStyle/>
          <a:p>
            <a:r>
              <a:rPr lang="en-US" dirty="0" smtClean="0"/>
              <a:t>The project is mainly based on java.</a:t>
            </a:r>
          </a:p>
          <a:p>
            <a:r>
              <a:rPr lang="en-US" dirty="0" smtClean="0"/>
              <a:t>Java Socket networking is the core of this project.</a:t>
            </a:r>
          </a:p>
          <a:p>
            <a:r>
              <a:rPr lang="en-US" dirty="0" smtClean="0"/>
              <a:t>The Interface/UI is implemented by Java Swing.</a:t>
            </a:r>
          </a:p>
          <a:p>
            <a:r>
              <a:rPr lang="en-US" dirty="0" smtClean="0"/>
              <a:t>The connections are established by TCP/IP networking protocol.</a:t>
            </a:r>
          </a:p>
          <a:p>
            <a:r>
              <a:rPr lang="en-US" dirty="0" smtClean="0"/>
              <a:t>There use multithreading for sending and receiving messages thoroughly.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Code Section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1445419"/>
            <a:ext cx="5513388" cy="27582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BB14-4AED-48FB-B5A7-CEB1967BB11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45419"/>
            <a:ext cx="5194300" cy="2758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5756" y="4318000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Area Connection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8539" y="4324866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Area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9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483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Bodoni MT</vt:lpstr>
      <vt:lpstr>Calibri</vt:lpstr>
      <vt:lpstr>Century Gothic</vt:lpstr>
      <vt:lpstr>Wingdings</vt:lpstr>
      <vt:lpstr>Wingdings 3</vt:lpstr>
      <vt:lpstr>Ion</vt:lpstr>
      <vt:lpstr>Broadcasting Chat Server Based On Java</vt:lpstr>
      <vt:lpstr>Content</vt:lpstr>
      <vt:lpstr>Introduction</vt:lpstr>
      <vt:lpstr>Objective</vt:lpstr>
      <vt:lpstr>Features</vt:lpstr>
      <vt:lpstr>Design</vt:lpstr>
      <vt:lpstr>Design</vt:lpstr>
      <vt:lpstr>Implementation</vt:lpstr>
      <vt:lpstr>Important Code Section</vt:lpstr>
      <vt:lpstr>Creating GUI</vt:lpstr>
      <vt:lpstr>For Image and Text </vt:lpstr>
      <vt:lpstr>Screenshots of final output</vt:lpstr>
      <vt:lpstr>Future Enhancement</vt:lpstr>
      <vt:lpstr>Thank You Everyone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Ghosh</dc:creator>
  <cp:lastModifiedBy>Anup Ghosh</cp:lastModifiedBy>
  <cp:revision>16</cp:revision>
  <dcterms:created xsi:type="dcterms:W3CDTF">2023-07-14T14:37:19Z</dcterms:created>
  <dcterms:modified xsi:type="dcterms:W3CDTF">2023-07-16T02:09:34Z</dcterms:modified>
</cp:coreProperties>
</file>