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/>
    <p:restoredTop sz="96324"/>
  </p:normalViewPr>
  <p:slideViewPr>
    <p:cSldViewPr snapToGrid="0" snapToObjects="1">
      <p:cViewPr varScale="1">
        <p:scale>
          <a:sx n="145" d="100"/>
          <a:sy n="145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ianup.2407@gmail.com" TargetMode="External"/><Relationship Id="rId2" Type="http://schemas.openxmlformats.org/officeDocument/2006/relationships/hyperlink" Target="mailto:saravanancse03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4010BC-7AB2-084F-9922-4A51A2B46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171" y="5457001"/>
            <a:ext cx="8825658" cy="861420"/>
          </a:xfrm>
        </p:spPr>
        <p:txBody>
          <a:bodyPr>
            <a:normAutofit/>
          </a:bodyPr>
          <a:lstStyle/>
          <a:p>
            <a:r>
              <a:rPr lang="en-US" sz="1600" dirty="0"/>
              <a:t>Saravanan PERIYASAMY                 |      ANUP RAI</a:t>
            </a:r>
          </a:p>
          <a:p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saravanancse03@gmail.com</a:t>
            </a:r>
            <a:r>
              <a:rPr lang="en-US" sz="1600" dirty="0"/>
              <a:t>    |     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RAianup.2407@gmail.com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676316F-2F9D-B94C-B601-E9CA55293D5E}"/>
              </a:ext>
            </a:extLst>
          </p:cNvPr>
          <p:cNvSpPr txBox="1">
            <a:spLocks/>
          </p:cNvSpPr>
          <p:nvPr/>
        </p:nvSpPr>
        <p:spPr bwMode="gray">
          <a:xfrm>
            <a:off x="2117797" y="3574466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Set Dynamic TARGET host Plugin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5D6338-D0AF-D641-B58F-C277D071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8" y="789947"/>
            <a:ext cx="4742248" cy="20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51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07E-3E34-4448-9AF8-4E85FB27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Dynamic Target Host -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DE0A-E3F5-314D-8A53-537EE665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Routing request from the API clients to different upstream microservices dynamically</a:t>
            </a:r>
          </a:p>
          <a:p>
            <a:r>
              <a:rPr lang="en-US" sz="1600" dirty="0"/>
              <a:t>Routing should happen based on the incoming identifier like header, query, path or body parameter</a:t>
            </a:r>
          </a:p>
          <a:p>
            <a:r>
              <a:rPr lang="en-US" sz="1600" dirty="0"/>
              <a:t>Based on the identifier, Set Dynamic Target Host plugin will construct target host dynamically</a:t>
            </a:r>
          </a:p>
          <a:p>
            <a:r>
              <a:rPr lang="en-US" sz="1600" dirty="0"/>
              <a:t>Kong gateway routes the traffic to the respective upstream micro services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6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07E-3E34-4448-9AF8-4E85FB27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Target Host -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AFD2B5-CCFE-D546-91A6-7034E90A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7DCEE-425C-1E4D-B0F9-8A31F7CD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2" y="1886966"/>
            <a:ext cx="11245336" cy="49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676316F-2F9D-B94C-B601-E9CA55293D5E}"/>
              </a:ext>
            </a:extLst>
          </p:cNvPr>
          <p:cNvSpPr txBox="1">
            <a:spLocks/>
          </p:cNvSpPr>
          <p:nvPr/>
        </p:nvSpPr>
        <p:spPr bwMode="gray">
          <a:xfrm>
            <a:off x="4876927" y="2884344"/>
            <a:ext cx="9032378" cy="852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722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676316F-2F9D-B94C-B601-E9CA55293D5E}"/>
              </a:ext>
            </a:extLst>
          </p:cNvPr>
          <p:cNvSpPr txBox="1">
            <a:spLocks/>
          </p:cNvSpPr>
          <p:nvPr/>
        </p:nvSpPr>
        <p:spPr bwMode="gray">
          <a:xfrm>
            <a:off x="3727937" y="2770045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91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809</TotalTime>
  <Words>92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PowerPoint Presentation</vt:lpstr>
      <vt:lpstr>Set Dynamic Target Host - Use Case</vt:lpstr>
      <vt:lpstr>Set Target Host -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Periyasamy, Saravanan</dc:creator>
  <cp:lastModifiedBy>Rai, Anup</cp:lastModifiedBy>
  <cp:revision>2</cp:revision>
  <dcterms:created xsi:type="dcterms:W3CDTF">2021-09-24T09:52:45Z</dcterms:created>
  <dcterms:modified xsi:type="dcterms:W3CDTF">2021-09-28T16:12:13Z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111c4b-49e3-4225-99d5-171502db0107_Enabled">
    <vt:lpwstr>true</vt:lpwstr>
  </property>
  <property fmtid="{D5CDD505-2E9C-101B-9397-08002B2CF9AE}" pid="3" name="MSIP_Label_0d111c4b-49e3-4225-99d5-171502db0107_SetDate">
    <vt:lpwstr>2021-09-24T09:52:45Z</vt:lpwstr>
  </property>
  <property fmtid="{D5CDD505-2E9C-101B-9397-08002B2CF9AE}" pid="4" name="MSIP_Label_0d111c4b-49e3-4225-99d5-171502db0107_Method">
    <vt:lpwstr>Standard</vt:lpwstr>
  </property>
  <property fmtid="{D5CDD505-2E9C-101B-9397-08002B2CF9AE}" pid="5" name="MSIP_Label_0d111c4b-49e3-4225-99d5-171502db0107_Name">
    <vt:lpwstr>Authorized Use</vt:lpwstr>
  </property>
  <property fmtid="{D5CDD505-2E9C-101B-9397-08002B2CF9AE}" pid="6" name="MSIP_Label_0d111c4b-49e3-4225-99d5-171502db0107_SiteId">
    <vt:lpwstr>bcfa3e87-841e-48c7-983b-584159dd1a69</vt:lpwstr>
  </property>
  <property fmtid="{D5CDD505-2E9C-101B-9397-08002B2CF9AE}" pid="7" name="MSIP_Label_0d111c4b-49e3-4225-99d5-171502db0107_ActionId">
    <vt:lpwstr>d00f3714-aba7-4da7-88ff-7d33fe7aa8ca</vt:lpwstr>
  </property>
  <property fmtid="{D5CDD505-2E9C-101B-9397-08002B2CF9AE}" pid="8" name="MSIP_Label_0d111c4b-49e3-4225-99d5-171502db0107_ContentBits">
    <vt:lpwstr>0</vt:lpwstr>
  </property>
</Properties>
</file>