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FFE4-8382-4E6A-9D76-FC08ADD5B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537A7-3214-4C9D-BEA5-0E5081B9D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</a:t>
            </a:r>
            <a:r>
              <a:rPr lang="en-IN" cap="none" dirty="0"/>
              <a:t>Anup Kulkarni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3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0FB5-36EC-4337-88AE-3C5FD81FF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07364"/>
            <a:ext cx="10363826" cy="4965576"/>
          </a:xfrm>
        </p:spPr>
        <p:txBody>
          <a:bodyPr/>
          <a:lstStyle/>
          <a:p>
            <a:pPr marL="0" indent="0">
              <a:buNone/>
            </a:pPr>
            <a:r>
              <a:rPr lang="en-IN" sz="2800" b="1" cap="none" dirty="0"/>
              <a:t>Objective: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store and maintain the records of a library digitally.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9CB-B350-4E18-A41F-D8ACB4E9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10" y="361065"/>
            <a:ext cx="10364451" cy="597724"/>
          </a:xfrm>
        </p:spPr>
        <p:txBody>
          <a:bodyPr>
            <a:normAutofit/>
          </a:bodyPr>
          <a:lstStyle/>
          <a:p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DF0E03-B58F-41B7-A13A-D297112D4F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09520" y="1354907"/>
            <a:ext cx="4942021" cy="4671511"/>
          </a:xfrm>
        </p:spPr>
      </p:pic>
    </p:spTree>
    <p:extLst>
      <p:ext uri="{BB962C8B-B14F-4D97-AF65-F5344CB8AC3E}">
        <p14:creationId xmlns:p14="http://schemas.microsoft.com/office/powerpoint/2010/main" val="989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AFB3-A327-4C69-A5F2-2E865311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5959"/>
            <a:ext cx="10364451" cy="615478"/>
          </a:xfrm>
        </p:spPr>
        <p:txBody>
          <a:bodyPr>
            <a:normAutofit/>
          </a:bodyPr>
          <a:lstStyle/>
          <a:p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6456FC7-431B-4941-AB1E-E75F1759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550415"/>
            <a:ext cx="8772525" cy="55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8669-7BA0-44FA-B468-A1403B84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022"/>
            <a:ext cx="10364451" cy="535580"/>
          </a:xfrm>
        </p:spPr>
        <p:txBody>
          <a:bodyPr>
            <a:normAutofit fontScale="90000"/>
          </a:bodyPr>
          <a:lstStyle/>
          <a:p>
            <a:r>
              <a:rPr lang="en-IN" cap="none" dirty="0"/>
              <a:t>Flowcharts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56DC2-2E86-4B25-B591-E376A5F30BA6}"/>
              </a:ext>
            </a:extLst>
          </p:cNvPr>
          <p:cNvSpPr txBox="1"/>
          <p:nvPr/>
        </p:nvSpPr>
        <p:spPr>
          <a:xfrm>
            <a:off x="1819275" y="634365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 flowchart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41E39-B61B-4CC6-9173-AEDD34E6C7EB}"/>
              </a:ext>
            </a:extLst>
          </p:cNvPr>
          <p:cNvSpPr txBox="1"/>
          <p:nvPr/>
        </p:nvSpPr>
        <p:spPr>
          <a:xfrm>
            <a:off x="8121934" y="629971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 flowchart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B64D65E-0EDB-42FA-B5FC-C7FD69AC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4" y="565470"/>
            <a:ext cx="3128362" cy="5819313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B1979089-CAE6-48F6-913E-3753B657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37" y="933434"/>
            <a:ext cx="3778650" cy="53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A86-A491-4758-B71A-D73F98A6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38781"/>
            <a:ext cx="10364451" cy="159617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79791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Library Management System</vt:lpstr>
      <vt:lpstr>PowerPoint Presentation</vt:lpstr>
      <vt:lpstr>Use Case Diagram</vt:lpstr>
      <vt:lpstr>Class Diagram</vt:lpstr>
      <vt:lpstr>Flowcharts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Kulkarni anup</dc:creator>
  <cp:lastModifiedBy>Kulkarni anup</cp:lastModifiedBy>
  <cp:revision>7</cp:revision>
  <dcterms:created xsi:type="dcterms:W3CDTF">2020-12-03T06:15:05Z</dcterms:created>
  <dcterms:modified xsi:type="dcterms:W3CDTF">2020-12-03T07:56:54Z</dcterms:modified>
</cp:coreProperties>
</file>