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61" r:id="rId4"/>
    <p:sldId id="257" r:id="rId5"/>
    <p:sldId id="271" r:id="rId6"/>
    <p:sldId id="266" r:id="rId7"/>
    <p:sldId id="258" r:id="rId8"/>
    <p:sldId id="277" r:id="rId9"/>
    <p:sldId id="275" r:id="rId10"/>
    <p:sldId id="276" r:id="rId11"/>
    <p:sldId id="270" r:id="rId12"/>
    <p:sldId id="262" r:id="rId13"/>
    <p:sldId id="260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CD42D-37CA-4EDE-A3FF-EAE9005AA37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F6E48-FCB8-42A7-A6B4-9EBF11BD34B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538-6C25-466D-9529-600FA83164BF}" type="datetimeFigureOut">
              <a:rPr lang="en-US" smtClean="0"/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5582BB-3591-4333-9B1E-BF2BC104DF86}" type="slidenum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538-6C25-466D-9529-600FA83164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2BB-3591-4333-9B1E-BF2BC104DF8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538-6C25-466D-9529-600FA83164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2BB-3591-4333-9B1E-BF2BC104DF8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08B8538-6C25-466D-9529-600FA83164BF}" type="datetimeFigureOut">
              <a:rPr lang="en-US" smtClean="0"/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35582BB-3591-4333-9B1E-BF2BC104DF86}" type="slidenum">
              <a:rPr lang="en-US" smtClean="0"/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538-6C25-466D-9529-600FA83164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2BB-3591-4333-9B1E-BF2BC104DF86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538-6C25-466D-9529-600FA83164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2BB-3591-4333-9B1E-BF2BC104DF86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2BB-3591-4333-9B1E-BF2BC104DF86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538-6C25-466D-9529-600FA83164BF}" type="datetimeFigureOut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538-6C25-466D-9529-600FA83164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2BB-3591-4333-9B1E-BF2BC104DF86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538-6C25-466D-9529-600FA83164B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2BB-3591-4333-9B1E-BF2BC104DF8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08B8538-6C25-466D-9529-600FA83164BF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5582BB-3591-4333-9B1E-BF2BC104DF86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8538-6C25-466D-9529-600FA83164BF}" type="datetimeFigureOut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5582BB-3591-4333-9B1E-BF2BC104DF86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8B8538-6C25-466D-9529-600FA83164BF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35582BB-3591-4333-9B1E-BF2BC104DF86}" type="slidenum">
              <a:rPr lang="en-US" smtClean="0"/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anose="05020102010507070707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Introduction of  IT/Project oriented Training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91200"/>
          </a:xfrm>
        </p:spPr>
        <p:txBody>
          <a:bodyPr/>
          <a:lstStyle/>
          <a:p>
            <a:r>
              <a:rPr lang="en-US" dirty="0"/>
              <a:t>Windows Server: Operating  S/M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Graphical user interface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Linux Server: Operating  S/M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Command Line interface.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371600"/>
            <a:ext cx="7238999" cy="17448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41381"/>
            <a:ext cx="7715250" cy="25118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52400" y="0"/>
            <a:ext cx="8991599" cy="655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Highly Secured.</a:t>
            </a:r>
            <a:endParaRPr lang="en-US" dirty="0"/>
          </a:p>
          <a:p>
            <a:pPr lvl="0"/>
            <a:r>
              <a:rPr lang="en-US" dirty="0"/>
              <a:t>Multiple Users / Remote Access.</a:t>
            </a:r>
            <a:endParaRPr lang="en-US" dirty="0"/>
          </a:p>
          <a:p>
            <a:pPr lvl="0"/>
            <a:r>
              <a:rPr lang="en-US" dirty="0"/>
              <a:t>Multi Tasking.</a:t>
            </a:r>
            <a:endParaRPr lang="en-US" dirty="0"/>
          </a:p>
          <a:p>
            <a:pPr lvl="0"/>
            <a:r>
              <a:rPr lang="en-US" dirty="0"/>
              <a:t>Hierarchical File System.</a:t>
            </a:r>
            <a:endParaRPr lang="en-US" dirty="0"/>
          </a:p>
          <a:p>
            <a:pPr lvl="0"/>
            <a:r>
              <a:rPr lang="en-US" dirty="0"/>
              <a:t>Virus Free.</a:t>
            </a:r>
            <a:endParaRPr lang="en-US" dirty="0"/>
          </a:p>
          <a:p>
            <a:pPr lvl="0"/>
            <a:r>
              <a:rPr lang="en-US" dirty="0"/>
              <a:t>Fast &amp; Effective.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Features/advantages of Linux Servers: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Ls – List files and directories. </a:t>
            </a:r>
            <a:endParaRPr lang="en-US" dirty="0"/>
          </a:p>
          <a:p>
            <a:pPr>
              <a:buNone/>
            </a:pPr>
            <a:r>
              <a:rPr lang="en-US" dirty="0"/>
              <a:t>Files start with : –</a:t>
            </a:r>
            <a:endParaRPr lang="en-US" dirty="0"/>
          </a:p>
          <a:p>
            <a:pPr>
              <a:buNone/>
            </a:pPr>
            <a:r>
              <a:rPr lang="en-US" dirty="0"/>
              <a:t>Directories start with :d</a:t>
            </a:r>
            <a:endParaRPr lang="en-US" dirty="0"/>
          </a:p>
          <a:p>
            <a:pPr>
              <a:buNone/>
            </a:pPr>
            <a:r>
              <a:rPr lang="en-US" dirty="0"/>
              <a:t>Links start with : l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r>
              <a:rPr lang="en-US" dirty="0"/>
              <a:t>Ls –l  : list files and directories with long format  ( It will show in alphabetical)</a:t>
            </a:r>
            <a:endParaRPr lang="en-US" dirty="0"/>
          </a:p>
          <a:p>
            <a:r>
              <a:rPr lang="en-US" dirty="0"/>
              <a:t>Ls –</a:t>
            </a:r>
            <a:r>
              <a:rPr lang="en-US" dirty="0" err="1"/>
              <a:t>lt</a:t>
            </a:r>
            <a:r>
              <a:rPr lang="en-US" dirty="0"/>
              <a:t>  :Long list format with time </a:t>
            </a:r>
            <a:endParaRPr lang="en-US" dirty="0"/>
          </a:p>
          <a:p>
            <a:r>
              <a:rPr lang="en-US" dirty="0"/>
              <a:t> Ls –</a:t>
            </a:r>
            <a:r>
              <a:rPr lang="en-US" dirty="0" err="1"/>
              <a:t>lrt</a:t>
            </a:r>
            <a:r>
              <a:rPr lang="en-US" dirty="0"/>
              <a:t> :reverse of </a:t>
            </a:r>
            <a:r>
              <a:rPr lang="en-US" dirty="0" err="1"/>
              <a:t>ls</a:t>
            </a:r>
            <a:r>
              <a:rPr lang="en-US" dirty="0"/>
              <a:t> –lt. </a:t>
            </a:r>
            <a:endParaRPr lang="en-US" dirty="0"/>
          </a:p>
          <a:p>
            <a:r>
              <a:rPr lang="en-US" dirty="0"/>
              <a:t> Ls –a : list the hidden files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Pwd</a:t>
            </a:r>
            <a:r>
              <a:rPr lang="en-US" dirty="0"/>
              <a:t> : present working directory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: creating a new directory </a:t>
            </a:r>
            <a:endParaRPr lang="en-US" dirty="0"/>
          </a:p>
          <a:p>
            <a:r>
              <a:rPr lang="en-US" dirty="0"/>
              <a:t>Cd : change directory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Cd</a:t>
            </a:r>
            <a:r>
              <a:rPr lang="en-US" dirty="0"/>
              <a:t> ..  : to come out of present directory </a:t>
            </a:r>
            <a:endParaRPr lang="en-US" dirty="0"/>
          </a:p>
          <a:p>
            <a:r>
              <a:rPr lang="en-US" dirty="0"/>
              <a:t> Cd ../../ : if you want to come out of 2 or more directories. </a:t>
            </a:r>
            <a:endParaRPr lang="en-US" dirty="0"/>
          </a:p>
          <a:p>
            <a:r>
              <a:rPr lang="en-US" dirty="0"/>
              <a:t> Cd /temp1/temp2/ -To move to the absolute path.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/>
              <a:t> Cat – used to display the content of a file on console</a:t>
            </a:r>
            <a:endParaRPr lang="en-US" dirty="0"/>
          </a:p>
          <a:p>
            <a:r>
              <a:rPr lang="en-US" dirty="0"/>
              <a:t>Touch- used to create an empty file in </a:t>
            </a:r>
            <a:r>
              <a:rPr lang="en-US" dirty="0" err="1"/>
              <a:t>linux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Vi – used to edit a file on vi editor </a:t>
            </a:r>
            <a:endParaRPr lang="en-US" dirty="0"/>
          </a:p>
          <a:p>
            <a:r>
              <a:rPr lang="en-US" dirty="0"/>
              <a:t>Esc I – insert mode in vi editor. </a:t>
            </a:r>
            <a:endParaRPr lang="en-US" dirty="0"/>
          </a:p>
          <a:p>
            <a:r>
              <a:rPr lang="en-US" dirty="0"/>
              <a:t> Esc :</a:t>
            </a:r>
            <a:r>
              <a:rPr lang="en-US" dirty="0" err="1"/>
              <a:t>wq</a:t>
            </a:r>
            <a:r>
              <a:rPr lang="en-US" dirty="0"/>
              <a:t>! – save and quit the file. </a:t>
            </a:r>
            <a:endParaRPr lang="en-US" dirty="0"/>
          </a:p>
          <a:p>
            <a:pPr>
              <a:buNone/>
            </a:pPr>
            <a:r>
              <a:rPr lang="en-US" dirty="0"/>
              <a:t>    W-</a:t>
            </a:r>
            <a:r>
              <a:rPr lang="en-US" dirty="0" err="1"/>
              <a:t>write,q</a:t>
            </a:r>
            <a:r>
              <a:rPr lang="en-US" dirty="0"/>
              <a:t>-quit,!-forcefully. </a:t>
            </a:r>
            <a:endParaRPr lang="en-US" dirty="0"/>
          </a:p>
          <a:p>
            <a:r>
              <a:rPr lang="en-US" dirty="0"/>
              <a:t> Esc :q! – quit without saving the content. </a:t>
            </a:r>
            <a:endParaRPr lang="en-US" dirty="0"/>
          </a:p>
          <a:p>
            <a:r>
              <a:rPr lang="en-US" dirty="0"/>
              <a:t> Esc :set number  – which sets the number for a file. </a:t>
            </a:r>
            <a:endParaRPr lang="en-US" dirty="0"/>
          </a:p>
          <a:p>
            <a:r>
              <a:rPr lang="en-US" dirty="0"/>
              <a:t>Esc :set </a:t>
            </a:r>
            <a:r>
              <a:rPr lang="en-US" dirty="0" err="1"/>
              <a:t>nonumber</a:t>
            </a:r>
            <a:r>
              <a:rPr lang="en-US" dirty="0"/>
              <a:t> – used to remove the line numbers for a file.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0" y="3258344"/>
            <a:ext cx="8915399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a Software Company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838200" y="1219200"/>
            <a:ext cx="734059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b="1" dirty="0"/>
              <a:t>A software Company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52578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software company will work on the projects, Project like </a:t>
            </a:r>
            <a:r>
              <a:rPr lang="en-US" dirty="0" err="1"/>
              <a:t>facebook</a:t>
            </a:r>
            <a:r>
              <a:rPr lang="en-US" dirty="0"/>
              <a:t>/</a:t>
            </a:r>
            <a:r>
              <a:rPr lang="en-US" dirty="0" err="1"/>
              <a:t>Whats</a:t>
            </a:r>
            <a:r>
              <a:rPr lang="en-US" dirty="0"/>
              <a:t> up/</a:t>
            </a:r>
            <a:r>
              <a:rPr lang="en-US" dirty="0" err="1"/>
              <a:t>Instagram</a:t>
            </a:r>
            <a:r>
              <a:rPr lang="en-US" dirty="0"/>
              <a:t>/ Any Banking application.</a:t>
            </a:r>
            <a:endParaRPr lang="en-US" dirty="0"/>
          </a:p>
          <a:p>
            <a:r>
              <a:rPr lang="en-US" dirty="0"/>
              <a:t>Every project will have </a:t>
            </a:r>
            <a:r>
              <a:rPr lang="en-US" b="1" dirty="0"/>
              <a:t>Servers and Data centre’s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8" y="152400"/>
            <a:ext cx="8397290" cy="6477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Deployment: </a:t>
            </a:r>
            <a:r>
              <a:rPr lang="en-US" dirty="0"/>
              <a:t>if any new features is added into the existing application, then it is known as a Deployments.</a:t>
            </a:r>
            <a:endParaRPr lang="en-US" dirty="0"/>
          </a:p>
          <a:p>
            <a:r>
              <a:rPr lang="en-US" dirty="0"/>
              <a:t>So internal deployments carry out in the organization between the Dev and QA’s to make the application stable.</a:t>
            </a:r>
            <a:endParaRPr lang="en-US" dirty="0"/>
          </a:p>
          <a:p>
            <a:r>
              <a:rPr lang="en-US" dirty="0"/>
              <a:t>Once the application is stable it goes for a External deployments--</a:t>
            </a:r>
            <a:r>
              <a:rPr lang="en-US" dirty="0">
                <a:sym typeface="Wingdings" panose="05000000000000000000" pitchFamily="2" charset="2"/>
              </a:rPr>
              <a:t> Production/Live/</a:t>
            </a:r>
            <a:r>
              <a:rPr lang="en-US">
                <a:sym typeface="Wingdings" panose="05000000000000000000" pitchFamily="2" charset="2"/>
              </a:rPr>
              <a:t>Real Application</a:t>
            </a:r>
            <a:r>
              <a:rPr lang="en-US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676400"/>
            <a:ext cx="6296025" cy="405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sz="2800"/>
            </a:br>
            <a:r>
              <a:rPr sz="2800"/>
              <a:t>To build any Simple /Large Projects we need servers</a:t>
            </a:r>
            <a:endParaRPr lang="en-US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6019800"/>
            <a:ext cx="6040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Server:</a:t>
            </a:r>
            <a:r>
              <a:rPr lang="en-US" dirty="0"/>
              <a:t> All the organizations will use  </a:t>
            </a:r>
            <a:r>
              <a:rPr lang="en-US" dirty="0" err="1"/>
              <a:t>linux</a:t>
            </a:r>
            <a:r>
              <a:rPr lang="en-US" dirty="0"/>
              <a:t> servers. </a:t>
            </a:r>
            <a:endParaRPr lang="en-US" dirty="0"/>
          </a:p>
          <a:p>
            <a:r>
              <a:rPr lang="en-US" dirty="0"/>
              <a:t>Therefore </a:t>
            </a:r>
            <a:r>
              <a:rPr lang="en-US" b="1" dirty="0"/>
              <a:t>Linux</a:t>
            </a:r>
            <a:r>
              <a:rPr lang="en-US" dirty="0"/>
              <a:t> </a:t>
            </a:r>
            <a:r>
              <a:rPr lang="en-US" b="1" dirty="0"/>
              <a:t>servers is the heart </a:t>
            </a:r>
            <a:r>
              <a:rPr lang="en-US" dirty="0"/>
              <a:t>of any organization.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8839200" cy="6248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763000" cy="6248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610600" cy="632459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1956</Words>
  <Application>WPS Presentation</Application>
  <PresentationFormat>On-screen Show (4:3)</PresentationFormat>
  <Paragraphs>76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Wingdings 2</vt:lpstr>
      <vt:lpstr>Calibri</vt:lpstr>
      <vt:lpstr>Times New Roman</vt:lpstr>
      <vt:lpstr>Constantia</vt:lpstr>
      <vt:lpstr>Microsoft YaHei</vt:lpstr>
      <vt:lpstr>Arial Unicode MS</vt:lpstr>
      <vt:lpstr>Paper</vt:lpstr>
      <vt:lpstr>Introduction of  IT/Project oriented Training </vt:lpstr>
      <vt:lpstr>Hierarchy of a Software Company</vt:lpstr>
      <vt:lpstr>A software Company Overview</vt:lpstr>
      <vt:lpstr>PowerPoint 演示文稿</vt:lpstr>
      <vt:lpstr>PowerPoint 演示文稿</vt:lpstr>
      <vt:lpstr> To build any Simple /Large Projects we need servers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Features/advantages of Linux Servers: </vt:lpstr>
      <vt:lpstr>Linux Commands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basha</cp:lastModifiedBy>
  <cp:revision>38</cp:revision>
  <dcterms:created xsi:type="dcterms:W3CDTF">2020-01-05T08:04:00Z</dcterms:created>
  <dcterms:modified xsi:type="dcterms:W3CDTF">2022-11-22T03:13:07Z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5F7EC3A832E6470A9CF5C56D952F369C</vt:lpwstr>
  </property>
  <property fmtid="{D5CDD505-2E9C-101B-9397-08002B2CF9AE}" pid="3" name="KSOProductBuildVer">
    <vt:lpwstr>1033-11.2.0.11388</vt:lpwstr>
  </property>
</Properties>
</file>