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0" r:id="rId5"/>
    <p:sldId id="261" r:id="rId6"/>
    <p:sldId id="265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5C0B8D-1E54-42AB-BF7B-D7849033E5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3256DC-FE3C-4EC1-BD08-160A77EFF43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Pattern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/>
              <a:t> Disk Free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Search </a:t>
            </a:r>
            <a:r>
              <a:rPr lang="en-US" cap="none" dirty="0" err="1"/>
              <a:t>pattren</a:t>
            </a:r>
            <a:r>
              <a:rPr lang="en-US" cap="none" dirty="0"/>
              <a:t> &amp; Replace the String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447800"/>
            <a:ext cx="7290055" cy="4861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Esc:/pattern – it will move to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occurrence then keep pressing n to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 string: General Syntax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:%s/string1/string2/g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not mandatory, g means globally.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:%s/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substitute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Esc: 1 s/string1/string2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Esc:5 s/string1/string2/g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143751" cy="47853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Case:3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 ^,$ s/string1/string2/g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Case:4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:1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 changes in 1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only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:1,5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–changes 1 to 5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 :7,$ s/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/docs/g – changes 7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end of line.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pPr>
              <a:buNone/>
            </a:pPr>
            <a:r>
              <a:rPr lang="en-US" dirty="0"/>
              <a:t> 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4384"/>
            <a:ext cx="7290054" cy="1499616"/>
          </a:xfrm>
        </p:spPr>
        <p:txBody>
          <a:bodyPr/>
          <a:lstStyle/>
          <a:p>
            <a:r>
              <a:rPr lang="en-US" dirty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524000"/>
            <a:ext cx="7290055" cy="4785360"/>
          </a:xfrm>
        </p:spPr>
        <p:txBody>
          <a:bodyPr>
            <a:normAutofit fontScale="3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command</a:t>
            </a:r>
            <a:endParaRPr lang="en-US" sz="5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used to copy content of a file from one to another file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If destination file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doen’t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exists, it will create and copy it. if already exists then it will be </a:t>
            </a:r>
            <a:r>
              <a:rPr lang="en-US" sz="5400" b="1" i="0" dirty="0">
                <a:solidFill>
                  <a:srgbClr val="273239"/>
                </a:solidFill>
                <a:effectLst/>
                <a:latin typeface="urw-din"/>
              </a:rPr>
              <a:t>overwritten</a:t>
            </a:r>
            <a:r>
              <a:rPr lang="en-US" sz="5400" b="0" i="0" dirty="0">
                <a:solidFill>
                  <a:srgbClr val="273239"/>
                </a:solidFill>
                <a:effectLst/>
                <a:latin typeface="urw-din"/>
              </a:rPr>
              <a:t> to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file1 file2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cp kp1.txt kp2.txt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 –r temp1 temp2  :whole temp1 content will be  copied to temp2 recursively.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 command:</a:t>
            </a:r>
            <a:endParaRPr lang="en-US" sz="5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will get deleted and moved to destination. Or can be called as 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Mv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 kp1.txt kp2.txt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8994"/>
            <a:ext cx="7290054" cy="1499616"/>
          </a:xfrm>
        </p:spPr>
        <p:txBody>
          <a:bodyPr/>
          <a:lstStyle/>
          <a:p>
            <a:r>
              <a:rPr lang="en-US" dirty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990600"/>
            <a:ext cx="7290055" cy="53187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whole line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Esc:dd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Echo</a:t>
            </a:r>
            <a:endParaRPr lang="en-US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is a print statement.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can be used in the scripting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can be used in the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 Hi How are you?”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“welcome to the Class!”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HELLO | cut –c3      output L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HELLO | cut –c1,3         output  HEL 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0" dirty="0"/>
              <a:t> </a:t>
            </a:r>
            <a:endParaRPr lang="en-US" sz="8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24" y="0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Change Permission for file &amp;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7482278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lvl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change permission of a file or directory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r--   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r--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:- file or directory or link,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  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--=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write,x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=execute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in binary format r=4. w=2. x=1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777 filename – all permission to a file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–user and write permission to a file Group and other full permission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g+rwx,o+rwx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(+ Adding the permission)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 file           (- Removing the permission)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44" y="141443"/>
            <a:ext cx="7290054" cy="1499616"/>
          </a:xfrm>
        </p:spPr>
        <p:txBody>
          <a:bodyPr>
            <a:normAutofit/>
          </a:bodyPr>
          <a:lstStyle/>
          <a:p>
            <a:r>
              <a:rPr lang="en-US" cap="none" dirty="0" err="1"/>
              <a:t>Chmod</a:t>
            </a:r>
            <a:r>
              <a:rPr lang="en-US" cap="none" dirty="0"/>
              <a:t> Will Work On Linux Machine.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200" y="1143001"/>
            <a:ext cx="8739800" cy="573347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1814</Words>
  <Application>WPS Presentation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Tw Cen MT</vt:lpstr>
      <vt:lpstr>Wingdings 3</vt:lpstr>
      <vt:lpstr>Wingdings</vt:lpstr>
      <vt:lpstr>Times New Roman</vt:lpstr>
      <vt:lpstr>urw-din</vt:lpstr>
      <vt:lpstr>Segoe Print</vt:lpstr>
      <vt:lpstr>Tw Cen MT Condensed</vt:lpstr>
      <vt:lpstr>Microsoft YaHei</vt:lpstr>
      <vt:lpstr>Arial Unicode MS</vt:lpstr>
      <vt:lpstr>Calibri</vt:lpstr>
      <vt:lpstr>Integral</vt:lpstr>
      <vt:lpstr>Searching Pattern  Disk Free</vt:lpstr>
      <vt:lpstr>Search pattren &amp; Replace the String</vt:lpstr>
      <vt:lpstr>Replacing string</vt:lpstr>
      <vt:lpstr>Copy Command</vt:lpstr>
      <vt:lpstr>Delete</vt:lpstr>
      <vt:lpstr>Change Permission for file &amp; Directory</vt:lpstr>
      <vt:lpstr>Chmod Will Work On Linux Machine.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Pattern  Disk Free</dc:title>
  <dc:creator>User</dc:creator>
  <cp:lastModifiedBy>basha</cp:lastModifiedBy>
  <cp:revision>39</cp:revision>
  <dcterms:created xsi:type="dcterms:W3CDTF">2020-01-06T12:40:00Z</dcterms:created>
  <dcterms:modified xsi:type="dcterms:W3CDTF">2022-11-23T03:05:14Z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E9C90DFE8A2C4A95B16CC0FF7A40CE8C</vt:lpwstr>
  </property>
  <property fmtid="{D5CDD505-2E9C-101B-9397-08002B2CF9AE}" pid="3" name="KSOProductBuildVer">
    <vt:lpwstr>1033-11.2.0.11388</vt:lpwstr>
  </property>
</Properties>
</file>