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59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FD8D-CA2D-42B6-9EA3-3096E35C3B22}" type="datetimeFigureOut">
              <a:rPr lang="en-US" smtClean="0"/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6717-E59D-46FD-8EDE-6EF9916E64F5}" type="slidenum">
              <a:rPr lang="en-US" smtClean="0"/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FD8D-CA2D-42B6-9EA3-3096E35C3B2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6717-E59D-46FD-8EDE-6EF9916E64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FD8D-CA2D-42B6-9EA3-3096E35C3B2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6717-E59D-46FD-8EDE-6EF9916E64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FD8D-CA2D-42B6-9EA3-3096E35C3B2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6717-E59D-46FD-8EDE-6EF9916E64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FD8D-CA2D-42B6-9EA3-3096E35C3B2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6717-E59D-46FD-8EDE-6EF9916E64F5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FD8D-CA2D-42B6-9EA3-3096E35C3B2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6717-E59D-46FD-8EDE-6EF9916E64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FD8D-CA2D-42B6-9EA3-3096E35C3B2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6717-E59D-46FD-8EDE-6EF9916E64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FD8D-CA2D-42B6-9EA3-3096E35C3B2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6717-E59D-46FD-8EDE-6EF9916E64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FD8D-CA2D-42B6-9EA3-3096E35C3B2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6717-E59D-46FD-8EDE-6EF9916E64F5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FD8D-CA2D-42B6-9EA3-3096E35C3B2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6717-E59D-46FD-8EDE-6EF9916E64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FD8D-CA2D-42B6-9EA3-3096E35C3B2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6717-E59D-46FD-8EDE-6EF9916E64F5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05ABFD8D-CA2D-42B6-9EA3-3096E35C3B22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CB076717-E59D-46FD-8EDE-6EF9916E64F5}" type="slidenum">
              <a:rPr lang="en-US" smtClean="0"/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 panose="05020102010507070707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Echo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/>
              <a:t> Sed.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295400"/>
            <a:ext cx="7406640" cy="5202702"/>
          </a:xfrm>
        </p:spPr>
        <p:txBody>
          <a:bodyPr>
            <a:normAutofit/>
          </a:bodyPr>
          <a:lstStyle/>
          <a:p>
            <a:r>
              <a:rPr lang="en-US" b="1" dirty="0"/>
              <a:t>Used to Print/Display the content of file on console .</a:t>
            </a:r>
            <a:endParaRPr lang="en-US" b="1" dirty="0"/>
          </a:p>
          <a:p>
            <a:endParaRPr lang="en-US" b="1" dirty="0"/>
          </a:p>
          <a:p>
            <a:r>
              <a:rPr lang="en-US" sz="2400" b="1" dirty="0"/>
              <a:t>Echo command is used  to Print statement.</a:t>
            </a:r>
            <a:endParaRPr lang="en-US" sz="2400" b="1" dirty="0"/>
          </a:p>
          <a:p>
            <a:pPr>
              <a:buNone/>
            </a:pPr>
            <a:r>
              <a:rPr lang="en-US" sz="2800" dirty="0"/>
              <a:t> 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Echo “DEVOPS”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Echo –e  “Hello \n How are you”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Output: Hello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            How are you</a:t>
            </a:r>
            <a:endParaRPr lang="en-US" sz="2800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/>
              <a:t>Echo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85800"/>
            <a:ext cx="8229600" cy="6172200"/>
          </a:xfrm>
        </p:spPr>
        <p:txBody>
          <a:bodyPr>
            <a:normAutofit fontScale="62500" lnSpcReduction="20000"/>
          </a:bodyPr>
          <a:lstStyle/>
          <a:p>
            <a:pPr lvl="0">
              <a:buNone/>
            </a:pPr>
            <a:endParaRPr lang="en-US" sz="4300" dirty="0"/>
          </a:p>
          <a:p>
            <a:pPr>
              <a:buNone/>
            </a:pPr>
            <a:r>
              <a:rPr lang="en-US" sz="4300" b="1" dirty="0"/>
              <a:t>Redirect and append command</a:t>
            </a:r>
            <a:endParaRPr lang="en-US" sz="4300" b="1" dirty="0"/>
          </a:p>
          <a:p>
            <a:pPr>
              <a:buNone/>
            </a:pPr>
            <a:r>
              <a:rPr lang="en-US" sz="4300" dirty="0"/>
              <a:t> </a:t>
            </a:r>
            <a:endParaRPr lang="en-US" sz="4300" dirty="0"/>
          </a:p>
          <a:p>
            <a:r>
              <a:rPr lang="en-US" sz="4300" b="1" dirty="0"/>
              <a:t>Redirect (&gt;)-</a:t>
            </a:r>
            <a:r>
              <a:rPr lang="en-US" sz="4300" dirty="0">
                <a:solidFill>
                  <a:srgbClr val="00B0F0"/>
                </a:solidFill>
              </a:rPr>
              <a:t>used to write output of a command to a file, if file is not exists</a:t>
            </a:r>
            <a:endParaRPr lang="en-US" sz="4300" dirty="0">
              <a:solidFill>
                <a:srgbClr val="00B0F0"/>
              </a:solidFill>
            </a:endParaRPr>
          </a:p>
          <a:p>
            <a:pPr marL="82550" indent="0">
              <a:buNone/>
            </a:pPr>
            <a:r>
              <a:rPr lang="en-US" sz="4300" dirty="0">
                <a:solidFill>
                  <a:srgbClr val="00B0F0"/>
                </a:solidFill>
              </a:rPr>
              <a:t> it will create new file and write it . if already present it will </a:t>
            </a:r>
            <a:r>
              <a:rPr lang="en-US" sz="4300" b="1" dirty="0">
                <a:solidFill>
                  <a:srgbClr val="00B0F0"/>
                </a:solidFill>
              </a:rPr>
              <a:t>overwrite</a:t>
            </a:r>
            <a:r>
              <a:rPr lang="en-US" sz="4300" dirty="0"/>
              <a:t>.</a:t>
            </a:r>
            <a:endParaRPr lang="en-US" sz="4300" dirty="0"/>
          </a:p>
          <a:p>
            <a:pPr>
              <a:buNone/>
            </a:pPr>
            <a:r>
              <a:rPr lang="en-US" sz="4300" dirty="0"/>
              <a:t> ls –</a:t>
            </a:r>
            <a:r>
              <a:rPr lang="en-US" sz="4300" dirty="0" err="1"/>
              <a:t>lrt</a:t>
            </a:r>
            <a:r>
              <a:rPr lang="en-US" sz="4300" dirty="0"/>
              <a:t> &gt; log.txt </a:t>
            </a:r>
            <a:endParaRPr lang="en-US" sz="4300" dirty="0"/>
          </a:p>
          <a:p>
            <a:pPr>
              <a:buNone/>
            </a:pPr>
            <a:r>
              <a:rPr lang="en-US" sz="4300" dirty="0"/>
              <a:t>Ls –a &gt; log.txt  </a:t>
            </a:r>
            <a:endParaRPr lang="en-US" sz="4300" dirty="0"/>
          </a:p>
          <a:p>
            <a:r>
              <a:rPr lang="en-US" sz="4300" b="1" dirty="0"/>
              <a:t>Append (&gt;&gt;) </a:t>
            </a:r>
            <a:r>
              <a:rPr lang="en-US" sz="4300" dirty="0"/>
              <a:t>– </a:t>
            </a:r>
            <a:r>
              <a:rPr lang="en-US" sz="43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used to</a:t>
            </a:r>
            <a:r>
              <a:rPr lang="en-US" sz="43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 attach </a:t>
            </a:r>
            <a:r>
              <a:rPr lang="en-US" sz="43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the content or output of a command to end of a file. It will </a:t>
            </a:r>
            <a:endParaRPr lang="en-US" sz="4300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  <a:p>
            <a:pPr marL="82550" indent="0">
              <a:buNone/>
            </a:pPr>
            <a:r>
              <a:rPr lang="en-US" sz="43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not overwrite </a:t>
            </a:r>
            <a:r>
              <a:rPr lang="en-US" sz="43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the existing content of a file.</a:t>
            </a:r>
            <a:endParaRPr lang="en-US" sz="4300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4300" dirty="0"/>
              <a:t> </a:t>
            </a:r>
            <a:endParaRPr lang="en-US" sz="4300" dirty="0"/>
          </a:p>
          <a:p>
            <a:pPr>
              <a:buNone/>
            </a:pPr>
            <a:r>
              <a:rPr lang="en-US" sz="4300" dirty="0"/>
              <a:t>ls –</a:t>
            </a:r>
            <a:r>
              <a:rPr lang="en-US" sz="4300" dirty="0" err="1"/>
              <a:t>lrt</a:t>
            </a:r>
            <a:r>
              <a:rPr lang="en-US" sz="4300" dirty="0"/>
              <a:t> &gt; log2.txt </a:t>
            </a:r>
            <a:endParaRPr lang="en-US" sz="4300" dirty="0"/>
          </a:p>
          <a:p>
            <a:pPr>
              <a:buNone/>
            </a:pPr>
            <a:r>
              <a:rPr lang="en-US" sz="4300" dirty="0"/>
              <a:t>Ls –a &gt; log2.txt  </a:t>
            </a:r>
            <a:endParaRPr lang="en-US" sz="4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Grep</a:t>
            </a:r>
            <a:r>
              <a:rPr lang="en-US" dirty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US" dirty="0">
                <a:solidFill>
                  <a:srgbClr val="00B0F0"/>
                </a:solidFill>
              </a:rPr>
              <a:t>Grep command  : Is used to search pattern/string in a file without opening a file/console</a:t>
            </a:r>
            <a:endParaRPr lang="en-US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/>
              <a:t> Grep  “pattern” filename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Grep –w “pattern” filename </a:t>
            </a:r>
            <a:endParaRPr lang="en-US" dirty="0"/>
          </a:p>
          <a:p>
            <a:pPr>
              <a:buNone/>
            </a:pPr>
            <a:r>
              <a:rPr lang="en-US" dirty="0"/>
              <a:t>It is used to search only word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Grep pattern *  </a:t>
            </a:r>
            <a:endParaRPr lang="en-US" dirty="0"/>
          </a:p>
          <a:p>
            <a:pPr>
              <a:buNone/>
            </a:pPr>
            <a:r>
              <a:rPr lang="en-US" dirty="0"/>
              <a:t>It gives the pattern present in all the files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Grep –l  “pattern” *</a:t>
            </a:r>
            <a:endParaRPr lang="en-US" dirty="0"/>
          </a:p>
          <a:p>
            <a:pPr>
              <a:buNone/>
            </a:pPr>
            <a:r>
              <a:rPr lang="en-US" dirty="0"/>
              <a:t>  prints </a:t>
            </a:r>
            <a:r>
              <a:rPr lang="en-US" b="1" dirty="0"/>
              <a:t>only file names </a:t>
            </a:r>
            <a:r>
              <a:rPr lang="en-US" dirty="0"/>
              <a:t>which pattern is present 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Grep –R –l  “pattern” * or </a:t>
            </a:r>
            <a:r>
              <a:rPr lang="en-US" dirty="0" err="1"/>
              <a:t>rgrep</a:t>
            </a:r>
            <a:r>
              <a:rPr lang="en-US" dirty="0"/>
              <a:t> “pattern” file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8600"/>
            <a:ext cx="8153400" cy="6019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Grep –c  “pattern” * - used to </a:t>
            </a:r>
            <a:r>
              <a:rPr lang="en-US" b="1" dirty="0"/>
              <a:t>count number of lines</a:t>
            </a:r>
            <a:r>
              <a:rPr lang="en-US" dirty="0"/>
              <a:t>. Give the count of the pattern in the files.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IN" alt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g</a:t>
            </a:r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rep –e   “pattern1” –e  “pattrn2” *</a:t>
            </a:r>
            <a:r>
              <a:rPr lang="en-US" dirty="0"/>
              <a:t> ---so on- used to </a:t>
            </a:r>
            <a:r>
              <a:rPr lang="en-US" b="1" dirty="0"/>
              <a:t>search multiple patterns </a:t>
            </a:r>
            <a:r>
              <a:rPr lang="en-US" dirty="0"/>
              <a:t>Also u can use</a:t>
            </a:r>
            <a:endParaRPr lang="en-US" dirty="0"/>
          </a:p>
          <a:p>
            <a:pPr>
              <a:buNone/>
            </a:pPr>
            <a:r>
              <a:rPr lang="en-US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egrep</a:t>
            </a:r>
            <a:r>
              <a:rPr 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 “pattern1” , “pattern2” </a:t>
            </a:r>
            <a:r>
              <a:rPr lang="en-I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 */Filename</a:t>
            </a:r>
            <a:endParaRPr lang="en-US" dirty="0"/>
          </a:p>
          <a:p>
            <a:pPr>
              <a:buNone/>
            </a:pPr>
            <a:r>
              <a:rPr lang="en-US" dirty="0"/>
              <a:t>  </a:t>
            </a:r>
            <a:endParaRPr lang="en-US" dirty="0"/>
          </a:p>
          <a:p>
            <a:pPr>
              <a:buNone/>
            </a:pPr>
            <a:r>
              <a:rPr lang="en-US" dirty="0"/>
              <a:t>Grep  ^</a:t>
            </a:r>
            <a:r>
              <a:rPr lang="en-IN" altLang="en-US" dirty="0"/>
              <a:t>s</a:t>
            </a:r>
            <a:r>
              <a:rPr lang="en-US" dirty="0"/>
              <a:t> </a:t>
            </a:r>
            <a:r>
              <a:rPr lang="en-IN" altLang="en-US" dirty="0"/>
              <a:t>solar.txt </a:t>
            </a:r>
            <a:r>
              <a:rPr lang="en-US" dirty="0"/>
              <a:t> –used to </a:t>
            </a:r>
            <a:r>
              <a:rPr lang="en-US" b="1" dirty="0"/>
              <a:t>print all lines start with </a:t>
            </a:r>
            <a:r>
              <a:rPr lang="en-IN" altLang="en-US" b="1" dirty="0"/>
              <a:t>s</a:t>
            </a:r>
            <a:r>
              <a:rPr lang="en-US" b="1" dirty="0"/>
              <a:t>  </a:t>
            </a:r>
            <a:r>
              <a:rPr lang="en-US" dirty="0"/>
              <a:t>from the given file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Grep  e</a:t>
            </a:r>
            <a:r>
              <a:rPr lang="en-IN" altLang="en-US" dirty="0"/>
              <a:t>$</a:t>
            </a:r>
            <a:r>
              <a:rPr lang="en-US" dirty="0"/>
              <a:t> filename – used to </a:t>
            </a:r>
            <a:r>
              <a:rPr lang="en-US" b="1" dirty="0"/>
              <a:t>print  all lines which ends with pattern e </a:t>
            </a:r>
            <a:r>
              <a:rPr lang="en-US" dirty="0"/>
              <a:t>from the given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filter, Head &amp;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US" dirty="0">
                <a:solidFill>
                  <a:srgbClr val="00B0F0"/>
                </a:solidFill>
              </a:rPr>
              <a:t>Pipe filters (|)</a:t>
            </a:r>
            <a:endParaRPr lang="en-US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/>
              <a:t> Pipe is used to give output of a one command as the input to next command</a:t>
            </a:r>
            <a:endParaRPr lang="en-US" dirty="0"/>
          </a:p>
          <a:p>
            <a:pPr>
              <a:buNone/>
            </a:pPr>
            <a:r>
              <a:rPr lang="en-US" dirty="0"/>
              <a:t>EX: </a:t>
            </a:r>
            <a:r>
              <a:rPr lang="en-US" sz="3200" dirty="0"/>
              <a:t>Ls –</a:t>
            </a:r>
            <a:r>
              <a:rPr lang="en-US" sz="3200" dirty="0" err="1"/>
              <a:t>lrt</a:t>
            </a:r>
            <a:r>
              <a:rPr lang="en-US" sz="3200" dirty="0"/>
              <a:t> &gt; log.txt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|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/>
              <a:t>cat log.txt  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 lvl="0">
              <a:buNone/>
            </a:pPr>
            <a:r>
              <a:rPr lang="en-US" b="1" dirty="0">
                <a:solidFill>
                  <a:srgbClr val="00B0F0"/>
                </a:solidFill>
              </a:rPr>
              <a:t>Head and tail command</a:t>
            </a:r>
            <a:endParaRPr lang="en-US" b="1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800" dirty="0"/>
              <a:t> </a:t>
            </a:r>
            <a:r>
              <a:rPr lang="en-US" sz="2800" b="1" dirty="0"/>
              <a:t>Head</a:t>
            </a:r>
            <a:r>
              <a:rPr lang="en-US" sz="2800" dirty="0"/>
              <a:t> :Is used to display 1</a:t>
            </a:r>
            <a:r>
              <a:rPr lang="en-US" sz="2800" baseline="30000" dirty="0"/>
              <a:t>st</a:t>
            </a:r>
            <a:r>
              <a:rPr lang="en-US" sz="2800" dirty="0"/>
              <a:t> part of a file, by head filename.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 Head -2 filename</a:t>
            </a: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b="1" dirty="0"/>
              <a:t> Tail </a:t>
            </a:r>
            <a:r>
              <a:rPr lang="en-US" sz="2800" dirty="0"/>
              <a:t>– used to display last portions of a file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 Tail -2 filename</a:t>
            </a:r>
            <a:endParaRPr lang="en-US" sz="2800" dirty="0"/>
          </a:p>
          <a:p>
            <a:pPr>
              <a:buNone/>
            </a:pPr>
            <a:r>
              <a:rPr lang="en-US" b="1" dirty="0"/>
              <a:t> </a:t>
            </a: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57200"/>
            <a:ext cx="7498080" cy="5791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How to view Recently modified files</a:t>
            </a:r>
            <a:endParaRPr lang="en-US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 err="1"/>
              <a:t>ls</a:t>
            </a:r>
            <a:r>
              <a:rPr lang="en-US" dirty="0"/>
              <a:t> –</a:t>
            </a:r>
            <a:r>
              <a:rPr lang="en-US" dirty="0" err="1"/>
              <a:t>lt</a:t>
            </a:r>
            <a:r>
              <a:rPr lang="en-US" dirty="0"/>
              <a:t> | head -2  or Ls –</a:t>
            </a:r>
            <a:r>
              <a:rPr lang="en-US" dirty="0" err="1"/>
              <a:t>lrt</a:t>
            </a:r>
            <a:r>
              <a:rPr lang="en-US" dirty="0"/>
              <a:t> | tail -1 </a:t>
            </a:r>
            <a:endParaRPr lang="en-US" dirty="0"/>
          </a:p>
          <a:p>
            <a:pPr>
              <a:buNone/>
            </a:pPr>
            <a:r>
              <a:rPr lang="en-US" dirty="0"/>
              <a:t>Ex: </a:t>
            </a:r>
            <a:r>
              <a:rPr lang="en-US" dirty="0" err="1"/>
              <a:t>uk3.txt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If you want to print 99</a:t>
            </a:r>
            <a:r>
              <a:rPr lang="en-US" baseline="30000" dirty="0">
                <a:solidFill>
                  <a:srgbClr val="00B0F0"/>
                </a:solidFill>
              </a:rPr>
              <a:t>th</a:t>
            </a:r>
            <a:r>
              <a:rPr lang="en-US" dirty="0">
                <a:solidFill>
                  <a:srgbClr val="00B0F0"/>
                </a:solidFill>
              </a:rPr>
              <a:t> line of a file</a:t>
            </a:r>
            <a:endParaRPr lang="en-US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/>
              <a:t>Head -99 filename | tail -1 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If you want to print 2</a:t>
            </a:r>
            <a:r>
              <a:rPr lang="en-US" baseline="30000" dirty="0">
                <a:solidFill>
                  <a:srgbClr val="00B0F0"/>
                </a:solidFill>
              </a:rPr>
              <a:t>nd</a:t>
            </a:r>
            <a:r>
              <a:rPr lang="en-US" dirty="0">
                <a:solidFill>
                  <a:srgbClr val="00B0F0"/>
                </a:solidFill>
              </a:rPr>
              <a:t> to 5</a:t>
            </a:r>
            <a:r>
              <a:rPr lang="en-US" baseline="30000" dirty="0">
                <a:solidFill>
                  <a:srgbClr val="00B0F0"/>
                </a:solidFill>
              </a:rPr>
              <a:t>th</a:t>
            </a:r>
            <a:r>
              <a:rPr lang="en-US" dirty="0">
                <a:solidFill>
                  <a:srgbClr val="00B0F0"/>
                </a:solidFill>
              </a:rPr>
              <a:t> line of file</a:t>
            </a:r>
            <a:endParaRPr lang="en-US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/>
              <a:t>Head -5 file | tail -3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sz="3300" dirty="0">
                <a:solidFill>
                  <a:srgbClr val="00B0F0"/>
                </a:solidFill>
              </a:rPr>
              <a:t>If you want to club commands but commands runs independent, to display 1st line and last line of a file. </a:t>
            </a:r>
            <a:endParaRPr lang="en-US" sz="3300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/>
              <a:t>Head -1 filename; tail -1 filename </a:t>
            </a:r>
            <a:r>
              <a:rPr lang="en-IN" altLang="en-US" dirty="0"/>
              <a:t>  </a:t>
            </a:r>
            <a:endParaRPr lang="en-US" dirty="0"/>
          </a:p>
          <a:p>
            <a:pPr marL="82550" indent="0">
              <a:buNone/>
            </a:pPr>
            <a:r>
              <a:rPr lang="en-US" sz="3300" dirty="0">
                <a:solidFill>
                  <a:srgbClr val="00B0F0"/>
                </a:solidFill>
              </a:rPr>
              <a:t>If you want count number of words in 99th line of a file</a:t>
            </a:r>
            <a:endParaRPr lang="en-US" sz="3300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/>
              <a:t>Head -99 filename | tail -1 | </a:t>
            </a:r>
            <a:r>
              <a:rPr lang="en-US" dirty="0" err="1"/>
              <a:t>wc</a:t>
            </a:r>
            <a:r>
              <a:rPr lang="en-US" dirty="0"/>
              <a:t> –w </a:t>
            </a:r>
            <a:endParaRPr lang="en-US" sz="2600" dirty="0"/>
          </a:p>
          <a:p>
            <a:r>
              <a:rPr lang="en-US" sz="3300" dirty="0">
                <a:solidFill>
                  <a:srgbClr val="00B0F0"/>
                </a:solidFill>
              </a:rPr>
              <a:t>If you want to print 4th and 7th line  in a file</a:t>
            </a:r>
            <a:endParaRPr lang="en-US" sz="3300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3500" dirty="0"/>
              <a:t>Head -4 </a:t>
            </a:r>
            <a:r>
              <a:rPr lang="en-US" sz="3500" dirty="0" err="1"/>
              <a:t>filename|tail</a:t>
            </a:r>
            <a:r>
              <a:rPr lang="en-US" sz="3500" dirty="0"/>
              <a:t>-1 ; head -7 </a:t>
            </a:r>
            <a:r>
              <a:rPr lang="en-US" sz="3500" dirty="0" err="1"/>
              <a:t>filename|tail</a:t>
            </a:r>
            <a:r>
              <a:rPr lang="en-US" sz="3500" dirty="0"/>
              <a:t>-1</a:t>
            </a:r>
            <a:endParaRPr lang="en-US" sz="35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&amp;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More and less command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  <a:endParaRPr lang="en-US" sz="2000" dirty="0"/>
          </a:p>
          <a:p>
            <a:pPr marL="82550" indent="0">
              <a:buNone/>
            </a:pPr>
            <a:r>
              <a:rPr lang="en-US" sz="2000" b="1" dirty="0"/>
              <a:t>More filename </a:t>
            </a:r>
            <a:r>
              <a:rPr lang="en-US" sz="2000" dirty="0"/>
              <a:t>– used to display content of a file page wise, </a:t>
            </a:r>
            <a:endParaRPr lang="en-US" sz="2000" dirty="0"/>
          </a:p>
          <a:p>
            <a:pPr marL="82550" indent="0">
              <a:buNone/>
            </a:pPr>
            <a:r>
              <a:rPr lang="en-US" sz="2000" dirty="0"/>
              <a:t>can </a:t>
            </a:r>
            <a:r>
              <a:rPr lang="en-US" sz="2000" b="1" dirty="0"/>
              <a:t>scroll down </a:t>
            </a:r>
            <a:r>
              <a:rPr lang="en-US" sz="2000" dirty="0"/>
              <a:t>but can’t up (use space bar to see next page)</a:t>
            </a:r>
            <a:endParaRPr lang="en-US" sz="2000" dirty="0"/>
          </a:p>
          <a:p>
            <a:pPr marL="82550" indent="0">
              <a:buNone/>
            </a:pPr>
            <a:r>
              <a:rPr lang="en-US" sz="2000" dirty="0"/>
              <a:t>Ex:  more Club.txt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r>
              <a:rPr lang="en-US" sz="2000" b="1" dirty="0"/>
              <a:t>Less filename </a:t>
            </a:r>
            <a:r>
              <a:rPr lang="en-US" sz="2000" dirty="0"/>
              <a:t>-used to display content page wise, we can scroll up and down.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(use top/down arrow to scroll up and down, type q to quit)</a:t>
            </a: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2534</Words>
  <Application>WPS Presentation</Application>
  <PresentationFormat>On-screen Show (4:3)</PresentationFormat>
  <Paragraphs>95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Wingdings 2</vt:lpstr>
      <vt:lpstr>Verdana</vt:lpstr>
      <vt:lpstr>Wingdings</vt:lpstr>
      <vt:lpstr>Gill Sans MT</vt:lpstr>
      <vt:lpstr>Microsoft YaHei</vt:lpstr>
      <vt:lpstr>Arial Unicode MS</vt:lpstr>
      <vt:lpstr>Calibri</vt:lpstr>
      <vt:lpstr>Solstice</vt:lpstr>
      <vt:lpstr>Echo  Sed. </vt:lpstr>
      <vt:lpstr>Echo Command</vt:lpstr>
      <vt:lpstr>Grep Command</vt:lpstr>
      <vt:lpstr>PowerPoint 演示文稿</vt:lpstr>
      <vt:lpstr>Pipe filter, Head &amp; Tail</vt:lpstr>
      <vt:lpstr>PowerPoint 演示文稿</vt:lpstr>
      <vt:lpstr>More &amp; Less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Echo  Sed. </dc:title>
  <dc:creator>User</dc:creator>
  <cp:lastModifiedBy>basha</cp:lastModifiedBy>
  <cp:revision>42</cp:revision>
  <dcterms:created xsi:type="dcterms:W3CDTF">2020-01-07T10:22:00Z</dcterms:created>
  <dcterms:modified xsi:type="dcterms:W3CDTF">2022-11-25T03:37:33Z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CE315022FA9440959114C648F00E023A</vt:lpwstr>
  </property>
  <property fmtid="{D5CDD505-2E9C-101B-9397-08002B2CF9AE}" pid="3" name="KSOProductBuildVer">
    <vt:lpwstr>1033-11.2.0.11388</vt:lpwstr>
  </property>
</Properties>
</file>