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3"/>
    <p:sldId id="257" r:id="rId4"/>
    <p:sldId id="271" r:id="rId5"/>
    <p:sldId id="273" r:id="rId6"/>
    <p:sldId id="269" r:id="rId7"/>
    <p:sldId id="270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64F60BEE-8BDF-44FD-865D-7DF8608CBFD0}" type="datetimeFigureOut">
              <a:rPr lang="en-US" smtClean="0"/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4107E81C-505B-4FAA-BCF0-5F05C3F64D3F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0BEE-8BDF-44FD-865D-7DF8608CBFD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E81C-505B-4FAA-BCF0-5F05C3F64D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64F60BEE-8BDF-44FD-865D-7DF8608CBFD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07E81C-505B-4FAA-BCF0-5F05C3F64D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0BEE-8BDF-44FD-865D-7DF8608CBFD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E81C-505B-4FAA-BCF0-5F05C3F64D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F60BEE-8BDF-44FD-865D-7DF8608CBFD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4107E81C-505B-4FAA-BCF0-5F05C3F64D3F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0BEE-8BDF-44FD-865D-7DF8608CBFD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E81C-505B-4FAA-BCF0-5F05C3F64D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0BEE-8BDF-44FD-865D-7DF8608CBFD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E81C-505B-4FAA-BCF0-5F05C3F64D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0BEE-8BDF-44FD-865D-7DF8608CBFD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E81C-505B-4FAA-BCF0-5F05C3F64D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F60BEE-8BDF-44FD-865D-7DF8608CBFD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E81C-505B-4FAA-BCF0-5F05C3F64D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0BEE-8BDF-44FD-865D-7DF8608CBFD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E81C-505B-4FAA-BCF0-5F05C3F64D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0BEE-8BDF-44FD-865D-7DF8608CBFD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E81C-505B-4FAA-BCF0-5F05C3F64D3F}" type="slidenum">
              <a:rPr lang="en-US" smtClean="0"/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64F60BEE-8BDF-44FD-865D-7DF8608CBFD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4107E81C-505B-4FAA-BCF0-5F05C3F64D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 panose="05020102010507070707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 panose="05020102010507070707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 panose="05000000000000000000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 panose="05000000000000000000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 panose="05020102010507070707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anose="05000000000000000000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admin@fr712uappdever.net.er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Ssh</a:t>
            </a:r>
            <a:r>
              <a:rPr lang="en-US" dirty="0"/>
              <a:t>--&gt;</a:t>
            </a:r>
            <a:r>
              <a:rPr lang="en-US" dirty="0" err="1"/>
              <a:t>Unmount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 &amp; </a:t>
            </a:r>
            <a:r>
              <a:rPr lang="en-US" dirty="0" err="1"/>
              <a:t>sudo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err="1"/>
              <a:t>su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super user </a:t>
            </a:r>
            <a:endParaRPr lang="en-US" dirty="0"/>
          </a:p>
          <a:p>
            <a:r>
              <a:rPr lang="en-US" dirty="0" err="1"/>
              <a:t>su</a:t>
            </a:r>
            <a:r>
              <a:rPr lang="en-US" dirty="0"/>
              <a:t> –root or </a:t>
            </a:r>
            <a:r>
              <a:rPr lang="en-US" dirty="0" err="1"/>
              <a:t>su</a:t>
            </a:r>
            <a:r>
              <a:rPr lang="en-US" dirty="0"/>
              <a:t>  –</a:t>
            </a:r>
            <a:r>
              <a:rPr lang="en-US" dirty="0" err="1"/>
              <a:t>sonu</a:t>
            </a:r>
            <a:r>
              <a:rPr lang="en-US" dirty="0"/>
              <a:t> </a:t>
            </a:r>
            <a:endParaRPr lang="en-US" dirty="0"/>
          </a:p>
          <a:p>
            <a:pPr>
              <a:buNone/>
            </a:pPr>
            <a:r>
              <a:rPr lang="en-US" dirty="0"/>
              <a:t>used to login as root user  </a:t>
            </a:r>
            <a:endParaRPr lang="en-US" dirty="0"/>
          </a:p>
          <a:p>
            <a:pPr>
              <a:buNone/>
            </a:pPr>
            <a:r>
              <a:rPr lang="en-US" dirty="0"/>
              <a:t>Root has highest permission 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superuser</a:t>
            </a:r>
            <a:r>
              <a:rPr lang="en-US" dirty="0"/>
              <a:t> does </a:t>
            </a:r>
            <a:endParaRPr lang="en-US" dirty="0"/>
          </a:p>
          <a:p>
            <a:r>
              <a:rPr lang="en-IN" altLang="en-US" dirty="0"/>
              <a:t>adduser abc-user</a:t>
            </a:r>
            <a:endParaRPr lang="en-US" dirty="0"/>
          </a:p>
          <a:p>
            <a:pPr>
              <a:buNone/>
            </a:pPr>
            <a:r>
              <a:rPr lang="en-US" dirty="0"/>
              <a:t>is used to run command with root permissions </a:t>
            </a:r>
            <a:endParaRPr lang="en-US" dirty="0"/>
          </a:p>
          <a:p>
            <a:pPr>
              <a:buNone/>
            </a:pPr>
            <a:r>
              <a:rPr lang="en-US" dirty="0" err="1"/>
              <a:t>sudo</a:t>
            </a:r>
            <a:r>
              <a:rPr lang="en-US" dirty="0"/>
              <a:t> username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who </a:t>
            </a:r>
            <a:endParaRPr lang="en-US" dirty="0"/>
          </a:p>
          <a:p>
            <a:pPr>
              <a:buNone/>
            </a:pPr>
            <a:r>
              <a:rPr lang="en-US" dirty="0"/>
              <a:t>How many users are logged into the the system.</a:t>
            </a:r>
            <a:endParaRPr lang="en-US" dirty="0"/>
          </a:p>
          <a:p>
            <a:r>
              <a:rPr lang="en-US" dirty="0"/>
              <a:t>who </a:t>
            </a:r>
            <a:endParaRPr lang="en-US" dirty="0"/>
          </a:p>
          <a:p>
            <a:pPr>
              <a:buNone/>
            </a:pPr>
            <a:r>
              <a:rPr lang="en-US" dirty="0"/>
              <a:t>who | </a:t>
            </a:r>
            <a:r>
              <a:rPr lang="en-US" dirty="0" err="1"/>
              <a:t>wc</a:t>
            </a:r>
            <a:r>
              <a:rPr lang="en-US" dirty="0"/>
              <a:t> -l </a:t>
            </a:r>
            <a:endParaRPr lang="en-US" dirty="0"/>
          </a:p>
          <a:p>
            <a:r>
              <a:rPr lang="en-US" dirty="0" err="1"/>
              <a:t>whoami</a:t>
            </a:r>
            <a:r>
              <a:rPr lang="en-US" dirty="0"/>
              <a:t> </a:t>
            </a:r>
            <a:endParaRPr lang="en-US" dirty="0"/>
          </a:p>
          <a:p>
            <a:pPr>
              <a:buNone/>
            </a:pPr>
            <a:r>
              <a:rPr lang="en-US" dirty="0"/>
              <a:t>is used to check your login name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uname</a:t>
            </a:r>
            <a:r>
              <a:rPr lang="en-US" dirty="0"/>
              <a:t> </a:t>
            </a:r>
            <a:endParaRPr lang="en-US" dirty="0"/>
          </a:p>
          <a:p>
            <a:pPr>
              <a:buNone/>
            </a:pPr>
            <a:r>
              <a:rPr lang="en-US" dirty="0"/>
              <a:t>to check </a:t>
            </a:r>
            <a:r>
              <a:rPr lang="en-US" dirty="0" err="1"/>
              <a:t>linux</a:t>
            </a:r>
            <a:r>
              <a:rPr lang="en-US" dirty="0"/>
              <a:t> version </a:t>
            </a:r>
            <a:endParaRPr lang="en-US" dirty="0"/>
          </a:p>
          <a:p>
            <a:r>
              <a:rPr lang="en-US" dirty="0" err="1"/>
              <a:t>uname</a:t>
            </a:r>
            <a:r>
              <a:rPr lang="en-US" dirty="0"/>
              <a:t> –a </a:t>
            </a:r>
            <a:endParaRPr lang="en-US" dirty="0"/>
          </a:p>
          <a:p>
            <a:pPr>
              <a:buNone/>
            </a:pPr>
            <a:r>
              <a:rPr lang="en-US" dirty="0"/>
              <a:t>complete information about </a:t>
            </a:r>
            <a:r>
              <a:rPr lang="en-US" dirty="0" err="1"/>
              <a:t>linux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 err="1"/>
              <a:t>uname</a:t>
            </a:r>
            <a:r>
              <a:rPr lang="en-US" dirty="0"/>
              <a:t> –v </a:t>
            </a:r>
            <a:endParaRPr lang="en-US" dirty="0"/>
          </a:p>
          <a:p>
            <a:pPr>
              <a:buNone/>
            </a:pPr>
            <a:r>
              <a:rPr lang="en-US" dirty="0"/>
              <a:t>version and time of </a:t>
            </a:r>
            <a:r>
              <a:rPr lang="en-US" dirty="0" err="1"/>
              <a:t>linux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 &amp; Kill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 err="1"/>
              <a:t>ps</a:t>
            </a:r>
            <a:r>
              <a:rPr lang="en-US" dirty="0"/>
              <a:t> </a:t>
            </a:r>
            <a:endParaRPr lang="en-US" dirty="0"/>
          </a:p>
          <a:p>
            <a:pPr>
              <a:buNone/>
            </a:pPr>
            <a:r>
              <a:rPr lang="en-US" dirty="0"/>
              <a:t> is used to list current running process on a system </a:t>
            </a:r>
            <a:endParaRPr lang="en-US" dirty="0"/>
          </a:p>
          <a:p>
            <a:r>
              <a:rPr lang="en-US" dirty="0" err="1"/>
              <a:t>ps</a:t>
            </a:r>
            <a:r>
              <a:rPr lang="en-US" dirty="0"/>
              <a:t> –</a:t>
            </a:r>
            <a:r>
              <a:rPr lang="en-US" dirty="0" err="1"/>
              <a:t>ef</a:t>
            </a:r>
            <a:r>
              <a:rPr lang="en-US" dirty="0"/>
              <a:t> | </a:t>
            </a:r>
            <a:r>
              <a:rPr lang="en-US" dirty="0" err="1"/>
              <a:t>grep</a:t>
            </a:r>
            <a:r>
              <a:rPr lang="en-US" dirty="0"/>
              <a:t> ―</a:t>
            </a:r>
            <a:r>
              <a:rPr lang="en-US" dirty="0" err="1"/>
              <a:t>system32</a:t>
            </a:r>
            <a:endParaRPr lang="en-US" dirty="0"/>
          </a:p>
          <a:p>
            <a:endParaRPr lang="en-US" dirty="0"/>
          </a:p>
          <a:p>
            <a:r>
              <a:rPr lang="en-US" dirty="0"/>
              <a:t>kill </a:t>
            </a:r>
            <a:endParaRPr lang="en-US" dirty="0"/>
          </a:p>
          <a:p>
            <a:pPr>
              <a:buNone/>
            </a:pPr>
            <a:r>
              <a:rPr lang="en-US" dirty="0"/>
              <a:t>	used to stop process </a:t>
            </a:r>
            <a:endParaRPr lang="en-US" dirty="0"/>
          </a:p>
          <a:p>
            <a:r>
              <a:rPr lang="en-US" dirty="0"/>
              <a:t>-9 is a special signal to terminate that process </a:t>
            </a:r>
            <a:endParaRPr lang="en-US" dirty="0"/>
          </a:p>
          <a:p>
            <a:pPr>
              <a:buNone/>
            </a:pPr>
            <a:r>
              <a:rPr lang="en-US" dirty="0"/>
              <a:t>	Kill -9 </a:t>
            </a:r>
            <a:r>
              <a:rPr lang="en-US" dirty="0" err="1"/>
              <a:t>PID</a:t>
            </a:r>
            <a:r>
              <a:rPr lang="en-US" dirty="0"/>
              <a:t> 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Killall</a:t>
            </a:r>
            <a:r>
              <a:rPr lang="en-US" dirty="0"/>
              <a:t> -9 </a:t>
            </a:r>
            <a:r>
              <a:rPr lang="en-US" dirty="0" err="1"/>
              <a:t>pname</a:t>
            </a:r>
            <a:r>
              <a:rPr lang="en-US" dirty="0"/>
              <a:t> </a:t>
            </a:r>
            <a:endParaRPr lang="en-US" dirty="0"/>
          </a:p>
          <a:p>
            <a:r>
              <a:rPr lang="en-IN" altLang="en-US" dirty="0"/>
              <a:t>sudo </a:t>
            </a:r>
            <a:r>
              <a:rPr lang="en-US" dirty="0"/>
              <a:t>service </a:t>
            </a:r>
            <a:r>
              <a:rPr lang="en-US" dirty="0" err="1"/>
              <a:t>servername</a:t>
            </a:r>
            <a:r>
              <a:rPr lang="en-US" dirty="0"/>
              <a:t>/</a:t>
            </a:r>
            <a:r>
              <a:rPr lang="en-US" dirty="0" err="1"/>
              <a:t>Pname</a:t>
            </a:r>
            <a:r>
              <a:rPr lang="en-US" dirty="0"/>
              <a:t> stop 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servername</a:t>
            </a:r>
            <a:r>
              <a:rPr lang="en-US" dirty="0"/>
              <a:t>/</a:t>
            </a:r>
            <a:r>
              <a:rPr lang="en-US" dirty="0" err="1"/>
              <a:t>Pname</a:t>
            </a:r>
            <a:r>
              <a:rPr lang="en-US" dirty="0"/>
              <a:t> start 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servername</a:t>
            </a:r>
            <a:r>
              <a:rPr lang="en-US" dirty="0"/>
              <a:t>/</a:t>
            </a:r>
            <a:r>
              <a:rPr lang="en-US" dirty="0" err="1"/>
              <a:t>Pname</a:t>
            </a:r>
            <a:r>
              <a:rPr lang="en-US" dirty="0"/>
              <a:t> restart </a:t>
            </a:r>
            <a:endParaRPr lang="en-US" dirty="0"/>
          </a:p>
          <a:p>
            <a:r>
              <a:rPr lang="en-US" dirty="0" err="1"/>
              <a:t>Pkill</a:t>
            </a:r>
            <a:r>
              <a:rPr lang="en-US" dirty="0"/>
              <a:t> -9 –u ―username – stop process started by particular user </a:t>
            </a:r>
            <a:endParaRPr lang="en-US" dirty="0"/>
          </a:p>
          <a:p>
            <a:r>
              <a:rPr lang="en-US" dirty="0"/>
              <a:t>Ps –u username – list process started by particular user </a:t>
            </a:r>
            <a:endParaRPr lang="en-US" dirty="0"/>
          </a:p>
          <a:p>
            <a:r>
              <a:rPr lang="en-US" dirty="0" err="1"/>
              <a:t>ps</a:t>
            </a:r>
            <a:r>
              <a:rPr lang="en-US" dirty="0"/>
              <a:t> –</a:t>
            </a:r>
            <a:r>
              <a:rPr lang="en-US" dirty="0" err="1"/>
              <a:t>ef</a:t>
            </a:r>
            <a:r>
              <a:rPr lang="en-US" dirty="0"/>
              <a:t> | grep “system32”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&amp; </a:t>
            </a:r>
            <a:r>
              <a:rPr lang="en-US" dirty="0" err="1"/>
              <a:t>Uniq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sort  is used to sort the data </a:t>
            </a:r>
            <a:endParaRPr lang="en-US" dirty="0"/>
          </a:p>
          <a:p>
            <a:pPr>
              <a:buNone/>
            </a:pPr>
            <a:r>
              <a:rPr lang="en-US" dirty="0"/>
              <a:t>	sort filename </a:t>
            </a:r>
            <a:endParaRPr lang="en-US" dirty="0"/>
          </a:p>
          <a:p>
            <a:pPr>
              <a:buNone/>
            </a:pPr>
            <a:r>
              <a:rPr lang="en-US" dirty="0"/>
              <a:t>	sort –r filename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uniq</a:t>
            </a:r>
            <a:r>
              <a:rPr lang="en-US" dirty="0"/>
              <a:t> </a:t>
            </a:r>
            <a:endParaRPr lang="en-US" dirty="0"/>
          </a:p>
          <a:p>
            <a:pPr>
              <a:buNone/>
            </a:pPr>
            <a:r>
              <a:rPr lang="en-US" dirty="0"/>
              <a:t>	used to print only unique values (it removes duplicate) ,it will work only when the contents/data are consecutive values/info/data </a:t>
            </a:r>
            <a:endParaRPr lang="en-US" dirty="0"/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uniq</a:t>
            </a:r>
            <a:r>
              <a:rPr lang="en-US" dirty="0"/>
              <a:t> will be always used with the sort</a:t>
            </a:r>
            <a:endParaRPr lang="en-US" dirty="0"/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uniq</a:t>
            </a:r>
            <a:r>
              <a:rPr lang="en-US" dirty="0"/>
              <a:t> filename </a:t>
            </a:r>
            <a:endParaRPr lang="en-US" dirty="0"/>
          </a:p>
          <a:p>
            <a:r>
              <a:rPr lang="en-US" dirty="0"/>
              <a:t>cat file | sort | </a:t>
            </a:r>
            <a:r>
              <a:rPr lang="en-US" dirty="0" err="1"/>
              <a:t>uniq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bashrc</a:t>
            </a:r>
            <a:r>
              <a:rPr lang="en-US" dirty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.profile / .</a:t>
            </a:r>
            <a:r>
              <a:rPr lang="en-US" dirty="0" err="1"/>
              <a:t>bashrc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It is an auto execute file which gets executed automatically as soon as you logged into the system.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Netstat</a:t>
            </a:r>
            <a:r>
              <a:rPr lang="en-US" dirty="0"/>
              <a:t> &amp; Mount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 err="1"/>
              <a:t>Netstat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 err="1"/>
              <a:t>netstat</a:t>
            </a:r>
            <a:r>
              <a:rPr lang="en-US" dirty="0"/>
              <a:t> (network statistics) is a command-line tool that displays network connections (both incoming and outgoing), routing tables, and a number of network interface statistics.</a:t>
            </a:r>
            <a:endParaRPr lang="en-US" dirty="0"/>
          </a:p>
          <a:p>
            <a:r>
              <a:rPr lang="en-US" dirty="0"/>
              <a:t>Mount </a:t>
            </a:r>
            <a:endParaRPr lang="en-US" dirty="0"/>
          </a:p>
          <a:p>
            <a:pPr>
              <a:buNone/>
            </a:pPr>
            <a:r>
              <a:rPr lang="en-US" dirty="0"/>
              <a:t>	Attaches a </a:t>
            </a:r>
            <a:r>
              <a:rPr lang="en-US" dirty="0" err="1"/>
              <a:t>filesystem</a:t>
            </a:r>
            <a:r>
              <a:rPr lang="en-US" dirty="0"/>
              <a:t>, located on same device or other to a file tree. </a:t>
            </a:r>
            <a:endParaRPr lang="en-US" dirty="0"/>
          </a:p>
          <a:p>
            <a:pPr>
              <a:buNone/>
            </a:pPr>
            <a:r>
              <a:rPr lang="fr-FR" dirty="0"/>
              <a:t>     Mount –t type </a:t>
            </a:r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err="1"/>
              <a:t>dir</a:t>
            </a:r>
            <a:r>
              <a:rPr lang="fr-FR" dirty="0"/>
              <a:t> </a:t>
            </a:r>
            <a:endParaRPr lang="fr-FR" dirty="0"/>
          </a:p>
          <a:p>
            <a:r>
              <a:rPr lang="en-US" dirty="0" err="1"/>
              <a:t>Unmount</a:t>
            </a:r>
            <a:r>
              <a:rPr lang="en-US" dirty="0"/>
              <a:t>-detaches the specified file system from file hierarchy.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New User Creation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buNone/>
            </a:pPr>
            <a:r>
              <a:rPr lang="en-US" sz="2400" dirty="0" err="1">
                <a:solidFill>
                  <a:srgbClr val="FF0000"/>
                </a:solidFill>
              </a:rPr>
              <a:t>1.Create</a:t>
            </a:r>
            <a:r>
              <a:rPr lang="en-US" sz="2400" dirty="0">
                <a:solidFill>
                  <a:srgbClr val="FF0000"/>
                </a:solidFill>
              </a:rPr>
              <a:t> new user in Linux and login to that new  Account 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00B0F0"/>
                </a:solidFill>
              </a:rPr>
              <a:t>$ </a:t>
            </a:r>
            <a:r>
              <a:rPr lang="en-US" sz="2000" dirty="0" err="1">
                <a:solidFill>
                  <a:srgbClr val="00B0F0"/>
                </a:solidFill>
              </a:rPr>
              <a:t>sudo</a:t>
            </a:r>
            <a:r>
              <a:rPr lang="en-US" sz="2000" dirty="0">
                <a:solidFill>
                  <a:srgbClr val="00B0F0"/>
                </a:solidFill>
              </a:rPr>
              <a:t>  </a:t>
            </a:r>
            <a:r>
              <a:rPr lang="en-US" sz="2000" dirty="0" err="1">
                <a:solidFill>
                  <a:srgbClr val="00B0F0"/>
                </a:solidFill>
              </a:rPr>
              <a:t>adduser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remo</a:t>
            </a:r>
            <a:endParaRPr lang="en-US" sz="2000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00B0F0"/>
                </a:solidFill>
              </a:rPr>
              <a:t>$ </a:t>
            </a:r>
            <a:r>
              <a:rPr lang="en-US" sz="2000" dirty="0" err="1">
                <a:solidFill>
                  <a:srgbClr val="00B0F0"/>
                </a:solidFill>
              </a:rPr>
              <a:t>sudo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passwd</a:t>
            </a:r>
            <a:r>
              <a:rPr lang="en-US" sz="2000" dirty="0">
                <a:solidFill>
                  <a:srgbClr val="00B0F0"/>
                </a:solidFill>
              </a:rPr>
              <a:t>  </a:t>
            </a:r>
            <a:r>
              <a:rPr lang="en-US" sz="2000" dirty="0" err="1">
                <a:solidFill>
                  <a:srgbClr val="00B0F0"/>
                </a:solidFill>
              </a:rPr>
              <a:t>remo</a:t>
            </a:r>
            <a:r>
              <a:rPr lang="en-US" sz="2000" dirty="0">
                <a:solidFill>
                  <a:srgbClr val="00B0F0"/>
                </a:solidFill>
              </a:rPr>
              <a:t>  </a:t>
            </a:r>
            <a:r>
              <a:rPr lang="en-US" sz="2000" dirty="0">
                <a:solidFill>
                  <a:srgbClr val="FFC000"/>
                </a:solidFill>
              </a:rPr>
              <a:t>(Please  do specify user name )</a:t>
            </a:r>
            <a:endParaRPr lang="en-US" sz="2000" dirty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00B0F0"/>
                </a:solidFill>
              </a:rPr>
              <a:t>Enter the password: </a:t>
            </a:r>
            <a:r>
              <a:rPr lang="en-US" sz="2000" dirty="0" err="1">
                <a:solidFill>
                  <a:srgbClr val="00B0F0"/>
                </a:solidFill>
              </a:rPr>
              <a:t>Remo@123</a:t>
            </a:r>
            <a:endParaRPr lang="en-US" sz="2000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00B0F0"/>
                </a:solidFill>
              </a:rPr>
              <a:t> Retype the  </a:t>
            </a:r>
            <a:r>
              <a:rPr lang="en-US" sz="2000" dirty="0" err="1">
                <a:solidFill>
                  <a:srgbClr val="00B0F0"/>
                </a:solidFill>
              </a:rPr>
              <a:t>passwd</a:t>
            </a:r>
            <a:r>
              <a:rPr lang="en-US" sz="2000" dirty="0">
                <a:solidFill>
                  <a:srgbClr val="00B0F0"/>
                </a:solidFill>
              </a:rPr>
              <a:t> :</a:t>
            </a:r>
            <a:r>
              <a:rPr lang="en-US" sz="2000" dirty="0" err="1">
                <a:solidFill>
                  <a:srgbClr val="00B0F0"/>
                </a:solidFill>
              </a:rPr>
              <a:t>Remo@123</a:t>
            </a:r>
            <a:endParaRPr lang="en-US" sz="2000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2000" dirty="0" err="1">
                <a:solidFill>
                  <a:srgbClr val="FF0000"/>
                </a:solidFill>
              </a:rPr>
              <a:t>2.How</a:t>
            </a:r>
            <a:r>
              <a:rPr lang="en-US" sz="2000" dirty="0">
                <a:solidFill>
                  <a:srgbClr val="FF0000"/>
                </a:solidFill>
              </a:rPr>
              <a:t> to switch from one user to another user in Linux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su</a:t>
            </a:r>
            <a:r>
              <a:rPr lang="en-US" sz="2800" dirty="0">
                <a:solidFill>
                  <a:srgbClr val="00B0F0"/>
                </a:solidFill>
              </a:rPr>
              <a:t> – </a:t>
            </a:r>
            <a:r>
              <a:rPr lang="en-US" sz="2800" dirty="0" err="1">
                <a:solidFill>
                  <a:srgbClr val="00B0F0"/>
                </a:solidFill>
              </a:rPr>
              <a:t>remo</a:t>
            </a:r>
            <a:endParaRPr lang="en-US" sz="2800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00B0F0"/>
                </a:solidFill>
              </a:rPr>
              <a:t>Password: </a:t>
            </a:r>
            <a:r>
              <a:rPr lang="en-US" sz="2800" dirty="0" err="1">
                <a:solidFill>
                  <a:srgbClr val="00B0F0"/>
                </a:solidFill>
              </a:rPr>
              <a:t>remo@123</a:t>
            </a:r>
            <a:endParaRPr lang="en-US" sz="2800" dirty="0">
              <a:solidFill>
                <a:srgbClr val="00B0F0"/>
              </a:solidFill>
            </a:endParaRPr>
          </a:p>
          <a:p>
            <a:pPr>
              <a:buNone/>
            </a:pPr>
            <a:endParaRPr lang="en-US" sz="2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39" y="-169236"/>
            <a:ext cx="7239000" cy="1143000"/>
          </a:xfrm>
        </p:spPr>
        <p:txBody>
          <a:bodyPr/>
          <a:lstStyle/>
          <a:p>
            <a:r>
              <a:rPr lang="en-US" dirty="0" err="1"/>
              <a:t>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Ssh</a:t>
            </a:r>
            <a:r>
              <a:rPr lang="en-US" dirty="0"/>
              <a:t> </a:t>
            </a:r>
            <a:endParaRPr lang="en-US" dirty="0"/>
          </a:p>
          <a:p>
            <a:pPr>
              <a:buNone/>
            </a:pPr>
            <a:r>
              <a:rPr lang="en-US" dirty="0"/>
              <a:t>it is used to connect  to remote server </a:t>
            </a:r>
            <a:endParaRPr lang="en-US" dirty="0"/>
          </a:p>
          <a:p>
            <a:pPr lvl="1"/>
            <a:r>
              <a:rPr lang="en-US" sz="2600" dirty="0" err="1">
                <a:solidFill>
                  <a:schemeClr val="tx1"/>
                </a:solidFill>
              </a:rPr>
              <a:t>ssh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username@hostname</a:t>
            </a:r>
            <a:r>
              <a:rPr lang="en-US" sz="2600" dirty="0">
                <a:solidFill>
                  <a:schemeClr val="tx1"/>
                </a:solidFill>
              </a:rPr>
              <a:t>/IP(</a:t>
            </a:r>
            <a:r>
              <a:rPr lang="en-US" sz="2600" dirty="0" err="1">
                <a:solidFill>
                  <a:schemeClr val="tx1"/>
                </a:solidFill>
              </a:rPr>
              <a:t>servername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/>
              <a:t>Password: *******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Example: </a:t>
            </a:r>
            <a:r>
              <a:rPr lang="en-US" dirty="0">
                <a:hlinkClick r:id="rId1"/>
              </a:rPr>
              <a:t>admin@fr712uappdever.net.ere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econi@simi345batprod07server</a:t>
            </a:r>
            <a:endParaRPr lang="en-US" dirty="0"/>
          </a:p>
          <a:p>
            <a:r>
              <a:rPr lang="en-US" dirty="0"/>
              <a:t>Ec2-user@124.44.56.63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hostname of server</a:t>
            </a:r>
            <a:endParaRPr lang="en-US" dirty="0"/>
          </a:p>
          <a:p>
            <a:r>
              <a:rPr lang="en-US" dirty="0"/>
              <a:t>hostname</a:t>
            </a:r>
            <a:endParaRPr lang="en-US" dirty="0"/>
          </a:p>
          <a:p>
            <a:pPr>
              <a:buNone/>
            </a:pPr>
            <a:r>
              <a:rPr lang="en-US" sz="2400" dirty="0" err="1"/>
              <a:t>Ssh</a:t>
            </a:r>
            <a:r>
              <a:rPr lang="en-US" sz="2400" dirty="0"/>
              <a:t> username@server2 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Password:</a:t>
            </a:r>
            <a:endParaRPr lang="en-US" sz="2400" dirty="0"/>
          </a:p>
          <a:p>
            <a:r>
              <a:rPr lang="en-US" sz="2400" dirty="0"/>
              <a:t>Hostname : Will provide DNS name( Domain Name System)</a:t>
            </a:r>
            <a:br>
              <a:rPr lang="en-US" sz="2400" dirty="0"/>
            </a:br>
            <a:r>
              <a:rPr lang="en-US" sz="2400" dirty="0"/>
              <a:t>purpose is to uniquely identify over a network.</a:t>
            </a:r>
            <a:endParaRPr lang="en-US" sz="2400" dirty="0"/>
          </a:p>
          <a:p>
            <a:r>
              <a:rPr lang="en-US" sz="2400" dirty="0" err="1"/>
              <a:t>Ssh</a:t>
            </a:r>
            <a:r>
              <a:rPr lang="en-US" sz="2400" dirty="0"/>
              <a:t> uses port 22 by default.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Remote Server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 bwMode="auto">
          <a:xfrm>
            <a:off x="457200" y="2763341"/>
            <a:ext cx="7239000" cy="253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functionality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 bwMode="auto">
          <a:xfrm>
            <a:off x="457200" y="2455524"/>
            <a:ext cx="7239000" cy="3155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Scp</a:t>
            </a:r>
            <a:r>
              <a:rPr lang="en-US" dirty="0"/>
              <a:t> </a:t>
            </a:r>
            <a:endParaRPr lang="en-US" dirty="0"/>
          </a:p>
          <a:p>
            <a:pPr>
              <a:buNone/>
            </a:pPr>
            <a:r>
              <a:rPr lang="en-US" dirty="0"/>
              <a:t>    is used to copy file or dir from one server to another server. </a:t>
            </a:r>
            <a:endParaRPr lang="en-US" dirty="0"/>
          </a:p>
          <a:p>
            <a:r>
              <a:rPr lang="en-US" sz="2000" dirty="0" err="1"/>
              <a:t>Scp</a:t>
            </a:r>
            <a:r>
              <a:rPr lang="en-US" sz="2000" dirty="0"/>
              <a:t> file</a:t>
            </a:r>
            <a:r>
              <a:rPr lang="en-IN" altLang="en-US" sz="2000" dirty="0"/>
              <a:t>(log.txt)</a:t>
            </a:r>
            <a:r>
              <a:rPr lang="en-US" sz="2000" dirty="0"/>
              <a:t> username@server2:/home/dir1/dir2/ 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     Password:</a:t>
            </a:r>
            <a:r>
              <a:rPr lang="en-US" dirty="0"/>
              <a:t> </a:t>
            </a:r>
            <a:endParaRPr lang="en-US" dirty="0"/>
          </a:p>
          <a:p>
            <a:r>
              <a:rPr lang="pt-BR" dirty="0"/>
              <a:t>Scp –r dir1 username@server2:/home/../../ </a:t>
            </a:r>
            <a:endParaRPr lang="pt-BR" dirty="0"/>
          </a:p>
          <a:p>
            <a:r>
              <a:rPr lang="nn-NO" dirty="0"/>
              <a:t>Scp –p file1 username@server2:/home/../../ </a:t>
            </a:r>
            <a:endParaRPr lang="nn-NO" dirty="0"/>
          </a:p>
          <a:p>
            <a:pPr>
              <a:buNone/>
            </a:pPr>
            <a:r>
              <a:rPr lang="en-US" dirty="0"/>
              <a:t>    P is preserved permission as same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b="1" u="sng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rsync</a:t>
            </a:r>
            <a:r>
              <a:rPr lang="en-US" u="sng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</a:t>
            </a:r>
            <a:r>
              <a:rPr lang="en-US" dirty="0"/>
              <a:t>is used to copy files from one server to another server and also within the server, while copying the data if copy is stopped due to network issues in between, if I use ‘</a:t>
            </a:r>
            <a:r>
              <a:rPr lang="en-US" dirty="0" err="1"/>
              <a:t>scp</a:t>
            </a:r>
            <a:r>
              <a:rPr lang="en-US" dirty="0"/>
              <a:t>’ it will start copying from begin </a:t>
            </a:r>
            <a:endParaRPr lang="en-US" dirty="0"/>
          </a:p>
          <a:p>
            <a:r>
              <a:rPr lang="en-US" dirty="0"/>
              <a:t>if I use </a:t>
            </a:r>
            <a:r>
              <a:rPr lang="en-US" dirty="0" err="1"/>
              <a:t>rsync</a:t>
            </a:r>
            <a:r>
              <a:rPr lang="en-US" dirty="0"/>
              <a:t> it will start copying from where it is stopped. </a:t>
            </a:r>
            <a:endParaRPr lang="en-US" dirty="0"/>
          </a:p>
          <a:p>
            <a:r>
              <a:rPr lang="en-US" dirty="0" err="1"/>
              <a:t>Rsync</a:t>
            </a:r>
            <a:r>
              <a:rPr lang="en-US" dirty="0"/>
              <a:t> file </a:t>
            </a:r>
            <a:r>
              <a:rPr lang="en-US" dirty="0" err="1"/>
              <a:t>username@server2</a:t>
            </a:r>
            <a:r>
              <a:rPr lang="en-US" dirty="0"/>
              <a:t>:/home/test/../ </a:t>
            </a:r>
            <a:endParaRPr lang="en-US" dirty="0"/>
          </a:p>
          <a:p>
            <a:r>
              <a:rPr lang="en-US" dirty="0"/>
              <a:t>If you want to copy with in the server </a:t>
            </a:r>
            <a:endParaRPr lang="en-US" dirty="0"/>
          </a:p>
          <a:p>
            <a:pPr>
              <a:buNone/>
            </a:pPr>
            <a:r>
              <a:rPr 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Syntax: </a:t>
            </a:r>
            <a:r>
              <a:rPr lang="en-US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Rsync</a:t>
            </a:r>
            <a:r>
              <a:rPr 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</a:t>
            </a:r>
            <a:r>
              <a:rPr lang="en-US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src</a:t>
            </a:r>
            <a:r>
              <a:rPr 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</a:t>
            </a:r>
            <a:r>
              <a:rPr lang="en-US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dest</a:t>
            </a:r>
            <a:endParaRPr lang="en-US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8458200" cy="559276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Ping </a:t>
            </a:r>
            <a:endParaRPr lang="en-US" b="1" dirty="0"/>
          </a:p>
          <a:p>
            <a:r>
              <a:rPr lang="en-US" dirty="0"/>
              <a:t>Is used to check whether the server is up and down </a:t>
            </a:r>
            <a:endParaRPr lang="en-US" dirty="0"/>
          </a:p>
          <a:p>
            <a:pPr>
              <a:buNone/>
            </a:pPr>
            <a:r>
              <a:rPr lang="en-US" dirty="0" err="1"/>
              <a:t>Syntax:Ping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endParaRPr lang="en-US" dirty="0"/>
          </a:p>
          <a:p>
            <a:pPr>
              <a:buNone/>
            </a:pPr>
            <a:r>
              <a:rPr lang="en-US" dirty="0" err="1"/>
              <a:t>Syntax:ping</a:t>
            </a:r>
            <a:r>
              <a:rPr lang="en-US" dirty="0"/>
              <a:t> hostname 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b="1" dirty="0"/>
              <a:t>telnet</a:t>
            </a:r>
            <a:r>
              <a:rPr lang="en-US" dirty="0"/>
              <a:t> :it uses port 23 </a:t>
            </a:r>
            <a:endParaRPr lang="en-US" dirty="0"/>
          </a:p>
          <a:p>
            <a:pPr>
              <a:buNone/>
            </a:pPr>
            <a:r>
              <a:rPr lang="en-US" dirty="0"/>
              <a:t>    By Using telnet we can Test Open Ports,</a:t>
            </a:r>
            <a:endParaRPr lang="en-US" dirty="0"/>
          </a:p>
          <a:p>
            <a:pPr>
              <a:buNone/>
            </a:pPr>
            <a:r>
              <a:rPr lang="en-US" dirty="0" err="1"/>
              <a:t>Syntax:telnet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or hostname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3231</Words>
  <Application>WPS Presentation</Application>
  <PresentationFormat>On-screen Show (4:3)</PresentationFormat>
  <Paragraphs>143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Wingdings 2</vt:lpstr>
      <vt:lpstr>Wingdings</vt:lpstr>
      <vt:lpstr>Trebuchet MS</vt:lpstr>
      <vt:lpstr>Microsoft YaHei</vt:lpstr>
      <vt:lpstr>Arial Unicode MS</vt:lpstr>
      <vt:lpstr>Calibri</vt:lpstr>
      <vt:lpstr>Opulent</vt:lpstr>
      <vt:lpstr>Ssh--&gt;Unmount</vt:lpstr>
      <vt:lpstr>New User Creation</vt:lpstr>
      <vt:lpstr>ssh</vt:lpstr>
      <vt:lpstr>PowerPoint 演示文稿</vt:lpstr>
      <vt:lpstr>Connect to Remote Server</vt:lpstr>
      <vt:lpstr>Basic functionality</vt:lpstr>
      <vt:lpstr>Scp</vt:lpstr>
      <vt:lpstr>Rsync</vt:lpstr>
      <vt:lpstr>PowerPoint 演示文稿</vt:lpstr>
      <vt:lpstr>Su &amp; sudo</vt:lpstr>
      <vt:lpstr>who</vt:lpstr>
      <vt:lpstr>uname</vt:lpstr>
      <vt:lpstr>Ps &amp; Kill </vt:lpstr>
      <vt:lpstr>Sort &amp; Uniq</vt:lpstr>
      <vt:lpstr>.bashrc file</vt:lpstr>
      <vt:lpstr>Netstat &amp; Mount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basha</cp:lastModifiedBy>
  <cp:revision>24</cp:revision>
  <dcterms:created xsi:type="dcterms:W3CDTF">2020-01-09T18:49:00Z</dcterms:created>
  <dcterms:modified xsi:type="dcterms:W3CDTF">2022-11-29T03:12:53Z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9F9CB63F9D694B3CA18F0535E9845C1C</vt:lpwstr>
  </property>
  <property fmtid="{D5CDD505-2E9C-101B-9397-08002B2CF9AE}" pid="3" name="KSOProductBuildVer">
    <vt:lpwstr>1033-11.2.0.11388</vt:lpwstr>
  </property>
</Properties>
</file>