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60" r:id="rId3"/>
    <p:sldId id="261" r:id="rId4"/>
    <p:sldId id="259" r:id="rId5"/>
    <p:sldId id="262" r:id="rId6"/>
    <p:sldId id="263" r:id="rId7"/>
    <p:sldId id="264" r:id="rId8"/>
    <p:sldId id="265" r:id="rId9"/>
    <p:sldId id="266" r:id="rId10"/>
    <p:sldId id="267" r:id="rId11"/>
    <p:sldId id="268" r:id="rId12"/>
    <p:sldId id="269" r:id="rId13"/>
    <p:sldId id="270" r:id="rId14"/>
    <p:sldId id="271" r:id="rId15"/>
    <p:sldId id="272"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81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4BD5EB-2001-ED4F-BAB3-020735E4DCB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482CA7E-022A-1A57-04FD-A778757D49D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D678289-0311-7AF1-0106-B19261080FDC}"/>
              </a:ext>
            </a:extLst>
          </p:cNvPr>
          <p:cNvSpPr>
            <a:spLocks noGrp="1"/>
          </p:cNvSpPr>
          <p:nvPr>
            <p:ph type="dt" sz="half" idx="10"/>
          </p:nvPr>
        </p:nvSpPr>
        <p:spPr/>
        <p:txBody>
          <a:bodyPr/>
          <a:lstStyle/>
          <a:p>
            <a:fld id="{B8C7F51D-8E74-49F2-8A86-79DD172E3B73}" type="datetimeFigureOut">
              <a:rPr lang="en-US" smtClean="0"/>
              <a:t>12/15/2023</a:t>
            </a:fld>
            <a:endParaRPr lang="en-US"/>
          </a:p>
        </p:txBody>
      </p:sp>
      <p:sp>
        <p:nvSpPr>
          <p:cNvPr id="5" name="Footer Placeholder 4">
            <a:extLst>
              <a:ext uri="{FF2B5EF4-FFF2-40B4-BE49-F238E27FC236}">
                <a16:creationId xmlns:a16="http://schemas.microsoft.com/office/drawing/2014/main" id="{EFC1E739-BB32-0C4D-8C10-2B209EBC4A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9ABACD-A88D-6C0A-880C-F19D6452D304}"/>
              </a:ext>
            </a:extLst>
          </p:cNvPr>
          <p:cNvSpPr>
            <a:spLocks noGrp="1"/>
          </p:cNvSpPr>
          <p:nvPr>
            <p:ph type="sldNum" sz="quarter" idx="12"/>
          </p:nvPr>
        </p:nvSpPr>
        <p:spPr/>
        <p:txBody>
          <a:bodyPr/>
          <a:lstStyle/>
          <a:p>
            <a:fld id="{0BFCBE4D-18F8-4A84-94D6-BE2316513530}" type="slidenum">
              <a:rPr lang="en-US" smtClean="0"/>
              <a:t>‹#›</a:t>
            </a:fld>
            <a:endParaRPr lang="en-US"/>
          </a:p>
        </p:txBody>
      </p:sp>
    </p:spTree>
    <p:extLst>
      <p:ext uri="{BB962C8B-B14F-4D97-AF65-F5344CB8AC3E}">
        <p14:creationId xmlns:p14="http://schemas.microsoft.com/office/powerpoint/2010/main" val="3573149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B31CD-99FB-4DE1-53F3-6F235040105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8A521FE-EA71-92B2-AA06-7FC9E9A042B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BF7973-9944-C13B-D4F3-03957941D70C}"/>
              </a:ext>
            </a:extLst>
          </p:cNvPr>
          <p:cNvSpPr>
            <a:spLocks noGrp="1"/>
          </p:cNvSpPr>
          <p:nvPr>
            <p:ph type="dt" sz="half" idx="10"/>
          </p:nvPr>
        </p:nvSpPr>
        <p:spPr/>
        <p:txBody>
          <a:bodyPr/>
          <a:lstStyle/>
          <a:p>
            <a:fld id="{B8C7F51D-8E74-49F2-8A86-79DD172E3B73}" type="datetimeFigureOut">
              <a:rPr lang="en-US" smtClean="0"/>
              <a:t>12/15/2023</a:t>
            </a:fld>
            <a:endParaRPr lang="en-US"/>
          </a:p>
        </p:txBody>
      </p:sp>
      <p:sp>
        <p:nvSpPr>
          <p:cNvPr id="5" name="Footer Placeholder 4">
            <a:extLst>
              <a:ext uri="{FF2B5EF4-FFF2-40B4-BE49-F238E27FC236}">
                <a16:creationId xmlns:a16="http://schemas.microsoft.com/office/drawing/2014/main" id="{A3957C36-C51C-97F2-BF8F-B4D575D398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90C32E-649B-E5A7-5F7F-1268CAA2B89A}"/>
              </a:ext>
            </a:extLst>
          </p:cNvPr>
          <p:cNvSpPr>
            <a:spLocks noGrp="1"/>
          </p:cNvSpPr>
          <p:nvPr>
            <p:ph type="sldNum" sz="quarter" idx="12"/>
          </p:nvPr>
        </p:nvSpPr>
        <p:spPr/>
        <p:txBody>
          <a:bodyPr/>
          <a:lstStyle/>
          <a:p>
            <a:fld id="{0BFCBE4D-18F8-4A84-94D6-BE2316513530}" type="slidenum">
              <a:rPr lang="en-US" smtClean="0"/>
              <a:t>‹#›</a:t>
            </a:fld>
            <a:endParaRPr lang="en-US"/>
          </a:p>
        </p:txBody>
      </p:sp>
    </p:spTree>
    <p:extLst>
      <p:ext uri="{BB962C8B-B14F-4D97-AF65-F5344CB8AC3E}">
        <p14:creationId xmlns:p14="http://schemas.microsoft.com/office/powerpoint/2010/main" val="29196992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4268F39-FDBA-4856-8BBB-DAEC2FB0229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A58B080-4AC4-857C-E8C5-A11BB3DABB7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D57137-5FB0-0419-0D6D-CF3CFD032E60}"/>
              </a:ext>
            </a:extLst>
          </p:cNvPr>
          <p:cNvSpPr>
            <a:spLocks noGrp="1"/>
          </p:cNvSpPr>
          <p:nvPr>
            <p:ph type="dt" sz="half" idx="10"/>
          </p:nvPr>
        </p:nvSpPr>
        <p:spPr/>
        <p:txBody>
          <a:bodyPr/>
          <a:lstStyle/>
          <a:p>
            <a:fld id="{B8C7F51D-8E74-49F2-8A86-79DD172E3B73}" type="datetimeFigureOut">
              <a:rPr lang="en-US" smtClean="0"/>
              <a:t>12/15/2023</a:t>
            </a:fld>
            <a:endParaRPr lang="en-US"/>
          </a:p>
        </p:txBody>
      </p:sp>
      <p:sp>
        <p:nvSpPr>
          <p:cNvPr id="5" name="Footer Placeholder 4">
            <a:extLst>
              <a:ext uri="{FF2B5EF4-FFF2-40B4-BE49-F238E27FC236}">
                <a16:creationId xmlns:a16="http://schemas.microsoft.com/office/drawing/2014/main" id="{C8135BCC-9F77-488D-7ED2-CE8B96F4E8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14DBB5-9250-FABC-A9B4-50781060213D}"/>
              </a:ext>
            </a:extLst>
          </p:cNvPr>
          <p:cNvSpPr>
            <a:spLocks noGrp="1"/>
          </p:cNvSpPr>
          <p:nvPr>
            <p:ph type="sldNum" sz="quarter" idx="12"/>
          </p:nvPr>
        </p:nvSpPr>
        <p:spPr/>
        <p:txBody>
          <a:bodyPr/>
          <a:lstStyle/>
          <a:p>
            <a:fld id="{0BFCBE4D-18F8-4A84-94D6-BE2316513530}" type="slidenum">
              <a:rPr lang="en-US" smtClean="0"/>
              <a:t>‹#›</a:t>
            </a:fld>
            <a:endParaRPr lang="en-US"/>
          </a:p>
        </p:txBody>
      </p:sp>
    </p:spTree>
    <p:extLst>
      <p:ext uri="{BB962C8B-B14F-4D97-AF65-F5344CB8AC3E}">
        <p14:creationId xmlns:p14="http://schemas.microsoft.com/office/powerpoint/2010/main" val="1190322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FF9DA-8568-F4F1-7F82-DCB348E08F5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6DA1C9C-F3C5-2D72-91B0-E54B96DF9A7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518A0C6-4E6F-CF1E-AAAE-EA244543C14F}"/>
              </a:ext>
            </a:extLst>
          </p:cNvPr>
          <p:cNvSpPr>
            <a:spLocks noGrp="1"/>
          </p:cNvSpPr>
          <p:nvPr>
            <p:ph type="dt" sz="half" idx="10"/>
          </p:nvPr>
        </p:nvSpPr>
        <p:spPr/>
        <p:txBody>
          <a:bodyPr/>
          <a:lstStyle/>
          <a:p>
            <a:fld id="{B8C7F51D-8E74-49F2-8A86-79DD172E3B73}" type="datetimeFigureOut">
              <a:rPr lang="en-US" smtClean="0"/>
              <a:t>12/15/2023</a:t>
            </a:fld>
            <a:endParaRPr lang="en-US"/>
          </a:p>
        </p:txBody>
      </p:sp>
      <p:sp>
        <p:nvSpPr>
          <p:cNvPr id="5" name="Footer Placeholder 4">
            <a:extLst>
              <a:ext uri="{FF2B5EF4-FFF2-40B4-BE49-F238E27FC236}">
                <a16:creationId xmlns:a16="http://schemas.microsoft.com/office/drawing/2014/main" id="{30B81C30-A055-3DBC-4151-08C839D07C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D60E5E-10B5-85EC-3235-AFBA5B79C036}"/>
              </a:ext>
            </a:extLst>
          </p:cNvPr>
          <p:cNvSpPr>
            <a:spLocks noGrp="1"/>
          </p:cNvSpPr>
          <p:nvPr>
            <p:ph type="sldNum" sz="quarter" idx="12"/>
          </p:nvPr>
        </p:nvSpPr>
        <p:spPr/>
        <p:txBody>
          <a:bodyPr/>
          <a:lstStyle/>
          <a:p>
            <a:fld id="{0BFCBE4D-18F8-4A84-94D6-BE2316513530}" type="slidenum">
              <a:rPr lang="en-US" smtClean="0"/>
              <a:t>‹#›</a:t>
            </a:fld>
            <a:endParaRPr lang="en-US"/>
          </a:p>
        </p:txBody>
      </p:sp>
    </p:spTree>
    <p:extLst>
      <p:ext uri="{BB962C8B-B14F-4D97-AF65-F5344CB8AC3E}">
        <p14:creationId xmlns:p14="http://schemas.microsoft.com/office/powerpoint/2010/main" val="20786884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5FADA8-2206-C208-1648-F73A0CD4A37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8610E05-3914-1D15-8CDF-5E073055B64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9A1C1DC-6825-0F0E-47CB-B824C359F8F9}"/>
              </a:ext>
            </a:extLst>
          </p:cNvPr>
          <p:cNvSpPr>
            <a:spLocks noGrp="1"/>
          </p:cNvSpPr>
          <p:nvPr>
            <p:ph type="dt" sz="half" idx="10"/>
          </p:nvPr>
        </p:nvSpPr>
        <p:spPr/>
        <p:txBody>
          <a:bodyPr/>
          <a:lstStyle/>
          <a:p>
            <a:fld id="{B8C7F51D-8E74-49F2-8A86-79DD172E3B73}" type="datetimeFigureOut">
              <a:rPr lang="en-US" smtClean="0"/>
              <a:t>12/15/2023</a:t>
            </a:fld>
            <a:endParaRPr lang="en-US"/>
          </a:p>
        </p:txBody>
      </p:sp>
      <p:sp>
        <p:nvSpPr>
          <p:cNvPr id="5" name="Footer Placeholder 4">
            <a:extLst>
              <a:ext uri="{FF2B5EF4-FFF2-40B4-BE49-F238E27FC236}">
                <a16:creationId xmlns:a16="http://schemas.microsoft.com/office/drawing/2014/main" id="{740193F5-C351-5210-D49B-C5BD6DD5F7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107206-9B1D-7278-9D6F-6B92EA4DE0AB}"/>
              </a:ext>
            </a:extLst>
          </p:cNvPr>
          <p:cNvSpPr>
            <a:spLocks noGrp="1"/>
          </p:cNvSpPr>
          <p:nvPr>
            <p:ph type="sldNum" sz="quarter" idx="12"/>
          </p:nvPr>
        </p:nvSpPr>
        <p:spPr/>
        <p:txBody>
          <a:bodyPr/>
          <a:lstStyle/>
          <a:p>
            <a:fld id="{0BFCBE4D-18F8-4A84-94D6-BE2316513530}" type="slidenum">
              <a:rPr lang="en-US" smtClean="0"/>
              <a:t>‹#›</a:t>
            </a:fld>
            <a:endParaRPr lang="en-US"/>
          </a:p>
        </p:txBody>
      </p:sp>
    </p:spTree>
    <p:extLst>
      <p:ext uri="{BB962C8B-B14F-4D97-AF65-F5344CB8AC3E}">
        <p14:creationId xmlns:p14="http://schemas.microsoft.com/office/powerpoint/2010/main" val="17374062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87DE3-7121-E8E1-D5E0-C110F5C50A5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F115283-5BF2-0D10-9BF6-534A1FB8989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CCE5B41-4810-3794-2494-167A284B8FE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58F867D-6B75-C63C-E0BE-F7FA15FFE639}"/>
              </a:ext>
            </a:extLst>
          </p:cNvPr>
          <p:cNvSpPr>
            <a:spLocks noGrp="1"/>
          </p:cNvSpPr>
          <p:nvPr>
            <p:ph type="dt" sz="half" idx="10"/>
          </p:nvPr>
        </p:nvSpPr>
        <p:spPr/>
        <p:txBody>
          <a:bodyPr/>
          <a:lstStyle/>
          <a:p>
            <a:fld id="{B8C7F51D-8E74-49F2-8A86-79DD172E3B73}" type="datetimeFigureOut">
              <a:rPr lang="en-US" smtClean="0"/>
              <a:t>12/15/2023</a:t>
            </a:fld>
            <a:endParaRPr lang="en-US"/>
          </a:p>
        </p:txBody>
      </p:sp>
      <p:sp>
        <p:nvSpPr>
          <p:cNvPr id="6" name="Footer Placeholder 5">
            <a:extLst>
              <a:ext uri="{FF2B5EF4-FFF2-40B4-BE49-F238E27FC236}">
                <a16:creationId xmlns:a16="http://schemas.microsoft.com/office/drawing/2014/main" id="{ADFDA128-9390-BE6D-F045-FC6C64F103F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7F7A9E0-115A-4445-DD60-C02904D10B62}"/>
              </a:ext>
            </a:extLst>
          </p:cNvPr>
          <p:cNvSpPr>
            <a:spLocks noGrp="1"/>
          </p:cNvSpPr>
          <p:nvPr>
            <p:ph type="sldNum" sz="quarter" idx="12"/>
          </p:nvPr>
        </p:nvSpPr>
        <p:spPr/>
        <p:txBody>
          <a:bodyPr/>
          <a:lstStyle/>
          <a:p>
            <a:fld id="{0BFCBE4D-18F8-4A84-94D6-BE2316513530}" type="slidenum">
              <a:rPr lang="en-US" smtClean="0"/>
              <a:t>‹#›</a:t>
            </a:fld>
            <a:endParaRPr lang="en-US"/>
          </a:p>
        </p:txBody>
      </p:sp>
    </p:spTree>
    <p:extLst>
      <p:ext uri="{BB962C8B-B14F-4D97-AF65-F5344CB8AC3E}">
        <p14:creationId xmlns:p14="http://schemas.microsoft.com/office/powerpoint/2010/main" val="5099788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13A69-F5BF-9EBF-1FD9-5B5175F6DF8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3E1E835-DFA5-208F-E69E-983752FE442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D31E74C-99E9-8ADB-8FC3-44244BA35A6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D407CBF-88EA-0A22-2BE9-08491AB67E8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3104043-4759-49D3-1BEB-EAB8424DBF7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A8B988F-E1F2-F7FA-1558-4E3A0E156707}"/>
              </a:ext>
            </a:extLst>
          </p:cNvPr>
          <p:cNvSpPr>
            <a:spLocks noGrp="1"/>
          </p:cNvSpPr>
          <p:nvPr>
            <p:ph type="dt" sz="half" idx="10"/>
          </p:nvPr>
        </p:nvSpPr>
        <p:spPr/>
        <p:txBody>
          <a:bodyPr/>
          <a:lstStyle/>
          <a:p>
            <a:fld id="{B8C7F51D-8E74-49F2-8A86-79DD172E3B73}" type="datetimeFigureOut">
              <a:rPr lang="en-US" smtClean="0"/>
              <a:t>12/15/2023</a:t>
            </a:fld>
            <a:endParaRPr lang="en-US"/>
          </a:p>
        </p:txBody>
      </p:sp>
      <p:sp>
        <p:nvSpPr>
          <p:cNvPr id="8" name="Footer Placeholder 7">
            <a:extLst>
              <a:ext uri="{FF2B5EF4-FFF2-40B4-BE49-F238E27FC236}">
                <a16:creationId xmlns:a16="http://schemas.microsoft.com/office/drawing/2014/main" id="{63A36D3E-5151-05C8-BC98-1B63792056B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9F426D5-34F7-DC30-1372-795A75917913}"/>
              </a:ext>
            </a:extLst>
          </p:cNvPr>
          <p:cNvSpPr>
            <a:spLocks noGrp="1"/>
          </p:cNvSpPr>
          <p:nvPr>
            <p:ph type="sldNum" sz="quarter" idx="12"/>
          </p:nvPr>
        </p:nvSpPr>
        <p:spPr/>
        <p:txBody>
          <a:bodyPr/>
          <a:lstStyle/>
          <a:p>
            <a:fld id="{0BFCBE4D-18F8-4A84-94D6-BE2316513530}" type="slidenum">
              <a:rPr lang="en-US" smtClean="0"/>
              <a:t>‹#›</a:t>
            </a:fld>
            <a:endParaRPr lang="en-US"/>
          </a:p>
        </p:txBody>
      </p:sp>
    </p:spTree>
    <p:extLst>
      <p:ext uri="{BB962C8B-B14F-4D97-AF65-F5344CB8AC3E}">
        <p14:creationId xmlns:p14="http://schemas.microsoft.com/office/powerpoint/2010/main" val="23182950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DDD374-3ECA-1DAD-4C46-98C79819959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07C6F76-7F8C-AF50-96A2-CBEAF68FB637}"/>
              </a:ext>
            </a:extLst>
          </p:cNvPr>
          <p:cNvSpPr>
            <a:spLocks noGrp="1"/>
          </p:cNvSpPr>
          <p:nvPr>
            <p:ph type="dt" sz="half" idx="10"/>
          </p:nvPr>
        </p:nvSpPr>
        <p:spPr/>
        <p:txBody>
          <a:bodyPr/>
          <a:lstStyle/>
          <a:p>
            <a:fld id="{B8C7F51D-8E74-49F2-8A86-79DD172E3B73}" type="datetimeFigureOut">
              <a:rPr lang="en-US" smtClean="0"/>
              <a:t>12/15/2023</a:t>
            </a:fld>
            <a:endParaRPr lang="en-US"/>
          </a:p>
        </p:txBody>
      </p:sp>
      <p:sp>
        <p:nvSpPr>
          <p:cNvPr id="4" name="Footer Placeholder 3">
            <a:extLst>
              <a:ext uri="{FF2B5EF4-FFF2-40B4-BE49-F238E27FC236}">
                <a16:creationId xmlns:a16="http://schemas.microsoft.com/office/drawing/2014/main" id="{80A8B516-D640-19D4-503D-77038B8DDBA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4948843-F32F-1D0B-70E9-F1761A75CE85}"/>
              </a:ext>
            </a:extLst>
          </p:cNvPr>
          <p:cNvSpPr>
            <a:spLocks noGrp="1"/>
          </p:cNvSpPr>
          <p:nvPr>
            <p:ph type="sldNum" sz="quarter" idx="12"/>
          </p:nvPr>
        </p:nvSpPr>
        <p:spPr/>
        <p:txBody>
          <a:bodyPr/>
          <a:lstStyle/>
          <a:p>
            <a:fld id="{0BFCBE4D-18F8-4A84-94D6-BE2316513530}" type="slidenum">
              <a:rPr lang="en-US" smtClean="0"/>
              <a:t>‹#›</a:t>
            </a:fld>
            <a:endParaRPr lang="en-US"/>
          </a:p>
        </p:txBody>
      </p:sp>
    </p:spTree>
    <p:extLst>
      <p:ext uri="{BB962C8B-B14F-4D97-AF65-F5344CB8AC3E}">
        <p14:creationId xmlns:p14="http://schemas.microsoft.com/office/powerpoint/2010/main" val="7442666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4107274-443E-E870-0852-53654DC49D15}"/>
              </a:ext>
            </a:extLst>
          </p:cNvPr>
          <p:cNvSpPr>
            <a:spLocks noGrp="1"/>
          </p:cNvSpPr>
          <p:nvPr>
            <p:ph type="dt" sz="half" idx="10"/>
          </p:nvPr>
        </p:nvSpPr>
        <p:spPr/>
        <p:txBody>
          <a:bodyPr/>
          <a:lstStyle/>
          <a:p>
            <a:fld id="{B8C7F51D-8E74-49F2-8A86-79DD172E3B73}" type="datetimeFigureOut">
              <a:rPr lang="en-US" smtClean="0"/>
              <a:t>12/15/2023</a:t>
            </a:fld>
            <a:endParaRPr lang="en-US"/>
          </a:p>
        </p:txBody>
      </p:sp>
      <p:sp>
        <p:nvSpPr>
          <p:cNvPr id="3" name="Footer Placeholder 2">
            <a:extLst>
              <a:ext uri="{FF2B5EF4-FFF2-40B4-BE49-F238E27FC236}">
                <a16:creationId xmlns:a16="http://schemas.microsoft.com/office/drawing/2014/main" id="{4B13B944-4793-5BF6-5AB0-B72B30DE190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90A8FDF-8370-C10B-ED9B-E664CDAE343A}"/>
              </a:ext>
            </a:extLst>
          </p:cNvPr>
          <p:cNvSpPr>
            <a:spLocks noGrp="1"/>
          </p:cNvSpPr>
          <p:nvPr>
            <p:ph type="sldNum" sz="quarter" idx="12"/>
          </p:nvPr>
        </p:nvSpPr>
        <p:spPr/>
        <p:txBody>
          <a:bodyPr/>
          <a:lstStyle/>
          <a:p>
            <a:fld id="{0BFCBE4D-18F8-4A84-94D6-BE2316513530}" type="slidenum">
              <a:rPr lang="en-US" smtClean="0"/>
              <a:t>‹#›</a:t>
            </a:fld>
            <a:endParaRPr lang="en-US"/>
          </a:p>
        </p:txBody>
      </p:sp>
    </p:spTree>
    <p:extLst>
      <p:ext uri="{BB962C8B-B14F-4D97-AF65-F5344CB8AC3E}">
        <p14:creationId xmlns:p14="http://schemas.microsoft.com/office/powerpoint/2010/main" val="14489316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74F97-9599-F8F9-389F-79AA0FD5411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6F15249-FCDE-CDC5-12FB-A0D99E4B2EF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78CF1C3-B8EF-D972-7754-5EBC34120E8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A12D956-9B60-72CE-37DB-E7C00670CE33}"/>
              </a:ext>
            </a:extLst>
          </p:cNvPr>
          <p:cNvSpPr>
            <a:spLocks noGrp="1"/>
          </p:cNvSpPr>
          <p:nvPr>
            <p:ph type="dt" sz="half" idx="10"/>
          </p:nvPr>
        </p:nvSpPr>
        <p:spPr/>
        <p:txBody>
          <a:bodyPr/>
          <a:lstStyle/>
          <a:p>
            <a:fld id="{B8C7F51D-8E74-49F2-8A86-79DD172E3B73}" type="datetimeFigureOut">
              <a:rPr lang="en-US" smtClean="0"/>
              <a:t>12/15/2023</a:t>
            </a:fld>
            <a:endParaRPr lang="en-US"/>
          </a:p>
        </p:txBody>
      </p:sp>
      <p:sp>
        <p:nvSpPr>
          <p:cNvPr id="6" name="Footer Placeholder 5">
            <a:extLst>
              <a:ext uri="{FF2B5EF4-FFF2-40B4-BE49-F238E27FC236}">
                <a16:creationId xmlns:a16="http://schemas.microsoft.com/office/drawing/2014/main" id="{D17B717C-5A9C-113E-CBFC-FA35921D437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5170B5-6B7A-9D56-368D-C5A97446B89C}"/>
              </a:ext>
            </a:extLst>
          </p:cNvPr>
          <p:cNvSpPr>
            <a:spLocks noGrp="1"/>
          </p:cNvSpPr>
          <p:nvPr>
            <p:ph type="sldNum" sz="quarter" idx="12"/>
          </p:nvPr>
        </p:nvSpPr>
        <p:spPr/>
        <p:txBody>
          <a:bodyPr/>
          <a:lstStyle/>
          <a:p>
            <a:fld id="{0BFCBE4D-18F8-4A84-94D6-BE2316513530}" type="slidenum">
              <a:rPr lang="en-US" smtClean="0"/>
              <a:t>‹#›</a:t>
            </a:fld>
            <a:endParaRPr lang="en-US"/>
          </a:p>
        </p:txBody>
      </p:sp>
    </p:spTree>
    <p:extLst>
      <p:ext uri="{BB962C8B-B14F-4D97-AF65-F5344CB8AC3E}">
        <p14:creationId xmlns:p14="http://schemas.microsoft.com/office/powerpoint/2010/main" val="13620211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76E368-0236-8EDC-BF96-783979B379C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DCC0EAE-FFEA-4338-2163-7173980AFD7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D3ADA7F-2CF9-D3F8-92A3-72FD5260AD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47B91A7-AB1A-DA51-FDD8-8DDA2E0943F5}"/>
              </a:ext>
            </a:extLst>
          </p:cNvPr>
          <p:cNvSpPr>
            <a:spLocks noGrp="1"/>
          </p:cNvSpPr>
          <p:nvPr>
            <p:ph type="dt" sz="half" idx="10"/>
          </p:nvPr>
        </p:nvSpPr>
        <p:spPr/>
        <p:txBody>
          <a:bodyPr/>
          <a:lstStyle/>
          <a:p>
            <a:fld id="{B8C7F51D-8E74-49F2-8A86-79DD172E3B73}" type="datetimeFigureOut">
              <a:rPr lang="en-US" smtClean="0"/>
              <a:t>12/15/2023</a:t>
            </a:fld>
            <a:endParaRPr lang="en-US"/>
          </a:p>
        </p:txBody>
      </p:sp>
      <p:sp>
        <p:nvSpPr>
          <p:cNvPr id="6" name="Footer Placeholder 5">
            <a:extLst>
              <a:ext uri="{FF2B5EF4-FFF2-40B4-BE49-F238E27FC236}">
                <a16:creationId xmlns:a16="http://schemas.microsoft.com/office/drawing/2014/main" id="{B744BBBA-BBA2-782D-3E48-DDD1099F0FF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61BF2F5-522D-29A3-E7FF-5E7A091AF4CA}"/>
              </a:ext>
            </a:extLst>
          </p:cNvPr>
          <p:cNvSpPr>
            <a:spLocks noGrp="1"/>
          </p:cNvSpPr>
          <p:nvPr>
            <p:ph type="sldNum" sz="quarter" idx="12"/>
          </p:nvPr>
        </p:nvSpPr>
        <p:spPr/>
        <p:txBody>
          <a:bodyPr/>
          <a:lstStyle/>
          <a:p>
            <a:fld id="{0BFCBE4D-18F8-4A84-94D6-BE2316513530}" type="slidenum">
              <a:rPr lang="en-US" smtClean="0"/>
              <a:t>‹#›</a:t>
            </a:fld>
            <a:endParaRPr lang="en-US"/>
          </a:p>
        </p:txBody>
      </p:sp>
    </p:spTree>
    <p:extLst>
      <p:ext uri="{BB962C8B-B14F-4D97-AF65-F5344CB8AC3E}">
        <p14:creationId xmlns:p14="http://schemas.microsoft.com/office/powerpoint/2010/main" val="14349872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962ACBD-43B7-8BEF-4CEB-95FFE5C09F0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CFDDA26-77FE-D3E1-7282-BCFBC5EA1AB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7B2FF3-0D01-76FC-E8F3-275FA5C6AC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8C7F51D-8E74-49F2-8A86-79DD172E3B73}" type="datetimeFigureOut">
              <a:rPr lang="en-US" smtClean="0"/>
              <a:t>12/15/2023</a:t>
            </a:fld>
            <a:endParaRPr lang="en-US"/>
          </a:p>
        </p:txBody>
      </p:sp>
      <p:sp>
        <p:nvSpPr>
          <p:cNvPr id="5" name="Footer Placeholder 4">
            <a:extLst>
              <a:ext uri="{FF2B5EF4-FFF2-40B4-BE49-F238E27FC236}">
                <a16:creationId xmlns:a16="http://schemas.microsoft.com/office/drawing/2014/main" id="{E9A9854A-A3DB-0FC3-1C86-9737BE00234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D1E8692-A164-178F-509F-9E8D3398F04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BFCBE4D-18F8-4A84-94D6-BE2316513530}" type="slidenum">
              <a:rPr lang="en-US" smtClean="0"/>
              <a:t>‹#›</a:t>
            </a:fld>
            <a:endParaRPr lang="en-US"/>
          </a:p>
        </p:txBody>
      </p:sp>
    </p:spTree>
    <p:extLst>
      <p:ext uri="{BB962C8B-B14F-4D97-AF65-F5344CB8AC3E}">
        <p14:creationId xmlns:p14="http://schemas.microsoft.com/office/powerpoint/2010/main" val="41246805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6 Real-World Examples of Natural Language Processing | expert.ai">
            <a:extLst>
              <a:ext uri="{FF2B5EF4-FFF2-40B4-BE49-F238E27FC236}">
                <a16:creationId xmlns:a16="http://schemas.microsoft.com/office/drawing/2014/main" id="{03AED11C-240D-5313-F027-35D28F85C31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4849" y="668931"/>
            <a:ext cx="10084347" cy="5520137"/>
          </a:xfrm>
          <a:prstGeom prst="rect">
            <a:avLst/>
          </a:prstGeom>
        </p:spPr>
        <p:style>
          <a:lnRef idx="2">
            <a:schemeClr val="dk1"/>
          </a:lnRef>
          <a:fillRef idx="1">
            <a:schemeClr val="lt1"/>
          </a:fillRef>
          <a:effectRef idx="0">
            <a:schemeClr val="dk1"/>
          </a:effectRef>
          <a:fontRef idx="minor">
            <a:schemeClr val="dk1"/>
          </a:fontRef>
        </p:style>
      </p:pic>
      <p:sp>
        <p:nvSpPr>
          <p:cNvPr id="2" name="Rectangle 1">
            <a:extLst>
              <a:ext uri="{FF2B5EF4-FFF2-40B4-BE49-F238E27FC236}">
                <a16:creationId xmlns:a16="http://schemas.microsoft.com/office/drawing/2014/main" id="{8E62C46E-812E-44BC-14C8-121A1516CBE8}"/>
              </a:ext>
            </a:extLst>
          </p:cNvPr>
          <p:cNvSpPr/>
          <p:nvPr/>
        </p:nvSpPr>
        <p:spPr>
          <a:xfrm>
            <a:off x="-1814732" y="6330462"/>
            <a:ext cx="6808607" cy="461665"/>
          </a:xfrm>
          <a:prstGeom prst="rect">
            <a:avLst/>
          </a:prstGeom>
          <a:noFill/>
        </p:spPr>
        <p:txBody>
          <a:bodyPr wrap="square" lIns="91440" tIns="45720" rIns="91440" bIns="45720">
            <a:spAutoFit/>
          </a:bodyPr>
          <a:lstStyle/>
          <a:p>
            <a:pPr algn="ctr"/>
            <a:r>
              <a:rPr lang="en-IN" sz="2400" dirty="0">
                <a:ln w="0"/>
                <a:effectLst>
                  <a:outerShdw blurRad="38100" dist="19050" dir="2700000" algn="tl" rotWithShape="0">
                    <a:schemeClr val="dk1">
                      <a:alpha val="40000"/>
                    </a:schemeClr>
                  </a:outerShdw>
                </a:effectLst>
              </a:rPr>
              <a:t>P</a:t>
            </a:r>
            <a:r>
              <a:rPr lang="en-US" sz="2400" dirty="0" err="1">
                <a:ln w="0"/>
                <a:effectLst>
                  <a:outerShdw blurRad="38100" dist="19050" dir="2700000" algn="tl" rotWithShape="0">
                    <a:schemeClr val="dk1">
                      <a:alpha val="40000"/>
                    </a:schemeClr>
                  </a:outerShdw>
                </a:effectLst>
              </a:rPr>
              <a:t>resentation</a:t>
            </a:r>
            <a:r>
              <a:rPr lang="en-US" sz="2400" dirty="0">
                <a:ln w="0"/>
                <a:effectLst>
                  <a:outerShdw blurRad="38100" dist="19050" dir="2700000" algn="tl" rotWithShape="0">
                    <a:schemeClr val="dk1">
                      <a:alpha val="40000"/>
                    </a:schemeClr>
                  </a:outerShdw>
                </a:effectLst>
              </a:rPr>
              <a:t> by team 1</a:t>
            </a:r>
          </a:p>
        </p:txBody>
      </p:sp>
      <p:sp>
        <p:nvSpPr>
          <p:cNvPr id="4" name="Rectangle 3">
            <a:extLst>
              <a:ext uri="{FF2B5EF4-FFF2-40B4-BE49-F238E27FC236}">
                <a16:creationId xmlns:a16="http://schemas.microsoft.com/office/drawing/2014/main" id="{CCC56F06-A5C3-5ADB-5CA9-9DD16BD4142A}"/>
              </a:ext>
            </a:extLst>
          </p:cNvPr>
          <p:cNvSpPr/>
          <p:nvPr/>
        </p:nvSpPr>
        <p:spPr>
          <a:xfrm>
            <a:off x="1751891" y="-127557"/>
            <a:ext cx="9150262" cy="923330"/>
          </a:xfrm>
          <a:prstGeom prst="rect">
            <a:avLst/>
          </a:prstGeom>
          <a:noFill/>
        </p:spPr>
        <p:txBody>
          <a:bodyPr wrap="none" lIns="91440" tIns="45720" rIns="91440" bIns="45720">
            <a:spAutoFit/>
          </a:bodyPr>
          <a:lstStyle/>
          <a:p>
            <a:pPr algn="ctr"/>
            <a:r>
              <a:rPr lang="en-IN" sz="5400" b="1" dirty="0">
                <a:ln w="9525">
                  <a:solidFill>
                    <a:schemeClr val="bg1"/>
                  </a:solidFill>
                  <a:prstDash val="solid"/>
                </a:ln>
                <a:effectLst>
                  <a:outerShdw blurRad="12700" dist="38100" dir="2700000" algn="tl" rotWithShape="0">
                    <a:schemeClr val="bg1">
                      <a:lumMod val="50000"/>
                    </a:schemeClr>
                  </a:outerShdw>
                </a:effectLst>
              </a:rPr>
              <a:t>HOTEL RATING CLASSIFICATION</a:t>
            </a:r>
            <a:endParaRPr lang="en-US" sz="5400" b="1" dirty="0">
              <a:ln w="9525">
                <a:solidFill>
                  <a:schemeClr val="bg1"/>
                </a:solidFill>
                <a:prstDash val="solid"/>
              </a:ln>
              <a:effectLst>
                <a:outerShdw blurRad="12700" dist="38100" dir="2700000" algn="tl" rotWithShape="0">
                  <a:schemeClr val="bg1">
                    <a:lumMod val="50000"/>
                  </a:schemeClr>
                </a:outerShdw>
              </a:effectLst>
            </a:endParaRPr>
          </a:p>
        </p:txBody>
      </p:sp>
    </p:spTree>
    <p:extLst>
      <p:ext uri="{BB962C8B-B14F-4D97-AF65-F5344CB8AC3E}">
        <p14:creationId xmlns:p14="http://schemas.microsoft.com/office/powerpoint/2010/main" val="8609363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2CE869B-1C94-4D56-3786-78686E1CF416}"/>
              </a:ext>
            </a:extLst>
          </p:cNvPr>
          <p:cNvSpPr/>
          <p:nvPr/>
        </p:nvSpPr>
        <p:spPr>
          <a:xfrm>
            <a:off x="406437" y="378880"/>
            <a:ext cx="2432076" cy="584775"/>
          </a:xfrm>
          <a:prstGeom prst="rect">
            <a:avLst/>
          </a:prstGeom>
        </p:spPr>
        <p:style>
          <a:lnRef idx="0">
            <a:schemeClr val="accent1"/>
          </a:lnRef>
          <a:fillRef idx="3">
            <a:schemeClr val="accent1"/>
          </a:fillRef>
          <a:effectRef idx="3">
            <a:schemeClr val="accent1"/>
          </a:effectRef>
          <a:fontRef idx="minor">
            <a:schemeClr val="lt1"/>
          </a:fontRef>
        </p:style>
        <p:txBody>
          <a:bodyPr wrap="none" lIns="91440" tIns="45720" rIns="91440" bIns="45720">
            <a:spAutoFit/>
          </a:bodyPr>
          <a:lstStyle/>
          <a:p>
            <a:pPr algn="ctr"/>
            <a:r>
              <a:rPr lang="en-IN" sz="3200" dirty="0">
                <a:ln w="0"/>
                <a:solidFill>
                  <a:schemeClr val="bg1"/>
                </a:solidFill>
                <a:effectLst>
                  <a:outerShdw blurRad="38100" dist="19050" dir="2700000" algn="tl" rotWithShape="0">
                    <a:schemeClr val="dk1">
                      <a:alpha val="40000"/>
                    </a:schemeClr>
                  </a:outerShdw>
                </a:effectLst>
                <a:latin typeface="Algerian" panose="04020705040A02060702" pitchFamily="82" charset="0"/>
              </a:rPr>
              <a:t>BAR CHART</a:t>
            </a:r>
            <a:endParaRPr lang="en-US" sz="3200" b="0" cap="none" spc="0" dirty="0">
              <a:ln w="0"/>
              <a:solidFill>
                <a:schemeClr val="bg1"/>
              </a:solidFill>
              <a:effectLst>
                <a:outerShdw blurRad="38100" dist="19050" dir="2700000" algn="tl" rotWithShape="0">
                  <a:schemeClr val="dk1">
                    <a:alpha val="40000"/>
                  </a:schemeClr>
                </a:outerShdw>
              </a:effectLst>
              <a:latin typeface="Algerian" panose="04020705040A02060702" pitchFamily="82" charset="0"/>
            </a:endParaRPr>
          </a:p>
        </p:txBody>
      </p:sp>
      <p:sp>
        <p:nvSpPr>
          <p:cNvPr id="4" name="TextBox 3">
            <a:extLst>
              <a:ext uri="{FF2B5EF4-FFF2-40B4-BE49-F238E27FC236}">
                <a16:creationId xmlns:a16="http://schemas.microsoft.com/office/drawing/2014/main" id="{01C94A9C-C34D-EB60-7292-B047A9356802}"/>
              </a:ext>
            </a:extLst>
          </p:cNvPr>
          <p:cNvSpPr txBox="1"/>
          <p:nvPr/>
        </p:nvSpPr>
        <p:spPr>
          <a:xfrm>
            <a:off x="406436" y="1448973"/>
            <a:ext cx="6444529" cy="4893647"/>
          </a:xfrm>
          <a:prstGeom prst="rect">
            <a:avLst/>
          </a:prstGeom>
          <a:noFill/>
        </p:spPr>
        <p:txBody>
          <a:bodyPr wrap="square">
            <a:spAutoFit/>
          </a:bodyPr>
          <a:lstStyle/>
          <a:p>
            <a:pPr marL="285750" indent="-285750">
              <a:buFont typeface="Arial" panose="020B0604020202020204" pitchFamily="34" charset="0"/>
              <a:buChar char="•"/>
            </a:pPr>
            <a:r>
              <a:rPr lang="en-US" sz="2400" b="1" dirty="0"/>
              <a:t>We can see that there are few reviews that can be considered outliers based on their length.</a:t>
            </a:r>
          </a:p>
          <a:p>
            <a:pPr marL="285750" indent="-285750">
              <a:buFont typeface="Arial" panose="020B0604020202020204" pitchFamily="34" charset="0"/>
              <a:buChar char="•"/>
            </a:pPr>
            <a:r>
              <a:rPr lang="en-US" sz="2400" b="1" dirty="0"/>
              <a:t>Sometimes these kind of lengthy reviews provide us more information or they may </a:t>
            </a:r>
            <a:r>
              <a:rPr lang="en-US" sz="2400" b="1" dirty="0" err="1"/>
              <a:t>containe</a:t>
            </a:r>
            <a:r>
              <a:rPr lang="en-US" sz="2400" b="1" dirty="0"/>
              <a:t> noise and </a:t>
            </a:r>
            <a:r>
              <a:rPr lang="en-US" sz="2400" b="1" dirty="0" err="1"/>
              <a:t>irrelevent</a:t>
            </a:r>
            <a:r>
              <a:rPr lang="en-US" sz="2400" b="1" dirty="0"/>
              <a:t> details.</a:t>
            </a:r>
          </a:p>
          <a:p>
            <a:pPr marL="285750" indent="-285750">
              <a:buFont typeface="Arial" panose="020B0604020202020204" pitchFamily="34" charset="0"/>
              <a:buChar char="•"/>
            </a:pPr>
            <a:endParaRPr lang="en-US" sz="2400" b="1" dirty="0"/>
          </a:p>
          <a:p>
            <a:pPr marL="285750" indent="-285750">
              <a:buFont typeface="Arial" panose="020B0604020202020204" pitchFamily="34" charset="0"/>
              <a:buChar char="•"/>
            </a:pPr>
            <a:r>
              <a:rPr lang="en-US" sz="2400" b="1" dirty="0"/>
              <a:t>However, removing them will make our dataset more balanced and representative of the overall population of reviews and it will also make the model faster and more scalable.</a:t>
            </a:r>
          </a:p>
          <a:p>
            <a:pPr marL="285750" indent="-285750">
              <a:buFont typeface="Arial" panose="020B0604020202020204" pitchFamily="34" charset="0"/>
              <a:buChar char="•"/>
            </a:pPr>
            <a:r>
              <a:rPr lang="en-US" sz="2400" b="1" dirty="0"/>
              <a:t>We can also note that on an average, Positive reviews are more lengthy as compared to negative reviews.</a:t>
            </a:r>
          </a:p>
        </p:txBody>
      </p:sp>
      <p:pic>
        <p:nvPicPr>
          <p:cNvPr id="6" name="Picture 5">
            <a:extLst>
              <a:ext uri="{FF2B5EF4-FFF2-40B4-BE49-F238E27FC236}">
                <a16:creationId xmlns:a16="http://schemas.microsoft.com/office/drawing/2014/main" id="{182248F3-2386-C141-25BE-456A5EFD482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57072" y="1908076"/>
            <a:ext cx="5530874" cy="3880779"/>
          </a:xfrm>
          <a:prstGeom prst="rect">
            <a:avLst/>
          </a:prstGeom>
        </p:spPr>
      </p:pic>
    </p:spTree>
    <p:extLst>
      <p:ext uri="{BB962C8B-B14F-4D97-AF65-F5344CB8AC3E}">
        <p14:creationId xmlns:p14="http://schemas.microsoft.com/office/powerpoint/2010/main" val="34257493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03E61E9-1A65-23DA-20F4-A409BC7B3971}"/>
              </a:ext>
            </a:extLst>
          </p:cNvPr>
          <p:cNvSpPr/>
          <p:nvPr/>
        </p:nvSpPr>
        <p:spPr>
          <a:xfrm>
            <a:off x="349166" y="266338"/>
            <a:ext cx="2801997" cy="523220"/>
          </a:xfrm>
          <a:prstGeom prst="rect">
            <a:avLst/>
          </a:prstGeom>
        </p:spPr>
        <p:style>
          <a:lnRef idx="0">
            <a:schemeClr val="accent1"/>
          </a:lnRef>
          <a:fillRef idx="3">
            <a:schemeClr val="accent1"/>
          </a:fillRef>
          <a:effectRef idx="3">
            <a:schemeClr val="accent1"/>
          </a:effectRef>
          <a:fontRef idx="minor">
            <a:schemeClr val="lt1"/>
          </a:fontRef>
        </p:style>
        <p:txBody>
          <a:bodyPr wrap="square" lIns="91440" tIns="45720" rIns="91440" bIns="45720">
            <a:spAutoFit/>
          </a:bodyPr>
          <a:lstStyle/>
          <a:p>
            <a:pPr algn="ctr"/>
            <a:r>
              <a:rPr lang="en-IN" sz="2800" dirty="0">
                <a:ln w="0"/>
                <a:solidFill>
                  <a:schemeClr val="bg1"/>
                </a:solidFill>
                <a:effectLst>
                  <a:outerShdw blurRad="38100" dist="19050" dir="2700000" algn="tl" rotWithShape="0">
                    <a:schemeClr val="dk1">
                      <a:alpha val="40000"/>
                    </a:schemeClr>
                  </a:outerShdw>
                </a:effectLst>
                <a:latin typeface="Algerian" panose="04020705040A02060702" pitchFamily="82" charset="0"/>
              </a:rPr>
              <a:t>U</a:t>
            </a:r>
            <a:r>
              <a:rPr lang="en-US" sz="2800" dirty="0">
                <a:ln w="0"/>
                <a:solidFill>
                  <a:schemeClr val="bg1"/>
                </a:solidFill>
                <a:effectLst>
                  <a:outerShdw blurRad="38100" dist="19050" dir="2700000" algn="tl" rotWithShape="0">
                    <a:schemeClr val="dk1">
                      <a:alpha val="40000"/>
                    </a:schemeClr>
                  </a:outerShdw>
                </a:effectLst>
                <a:latin typeface="Algerian" panose="04020705040A02060702" pitchFamily="82" charset="0"/>
              </a:rPr>
              <a:t>NI-GRAM</a:t>
            </a:r>
            <a:endParaRPr lang="en-US" sz="2800" b="0" cap="none" spc="0" dirty="0">
              <a:ln w="0"/>
              <a:solidFill>
                <a:schemeClr val="bg1"/>
              </a:solidFill>
              <a:effectLst>
                <a:outerShdw blurRad="38100" dist="19050" dir="2700000" algn="tl" rotWithShape="0">
                  <a:schemeClr val="dk1">
                    <a:alpha val="40000"/>
                  </a:schemeClr>
                </a:outerShdw>
              </a:effectLst>
              <a:latin typeface="Algerian" panose="04020705040A02060702" pitchFamily="82" charset="0"/>
            </a:endParaRPr>
          </a:p>
        </p:txBody>
      </p:sp>
      <p:pic>
        <p:nvPicPr>
          <p:cNvPr id="4" name="Picture 3">
            <a:extLst>
              <a:ext uri="{FF2B5EF4-FFF2-40B4-BE49-F238E27FC236}">
                <a16:creationId xmlns:a16="http://schemas.microsoft.com/office/drawing/2014/main" id="{57E20092-C861-1FA1-50BF-CAA3178E3A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88787" y="936342"/>
            <a:ext cx="8307141" cy="3037793"/>
          </a:xfrm>
          <a:prstGeom prst="rect">
            <a:avLst/>
          </a:prstGeom>
        </p:spPr>
      </p:pic>
      <p:sp>
        <p:nvSpPr>
          <p:cNvPr id="5" name="Rectangle 4">
            <a:extLst>
              <a:ext uri="{FF2B5EF4-FFF2-40B4-BE49-F238E27FC236}">
                <a16:creationId xmlns:a16="http://schemas.microsoft.com/office/drawing/2014/main" id="{70CF09A9-8332-F032-F036-BD45FE48ADFD}"/>
              </a:ext>
            </a:extLst>
          </p:cNvPr>
          <p:cNvSpPr/>
          <p:nvPr/>
        </p:nvSpPr>
        <p:spPr>
          <a:xfrm>
            <a:off x="4978483" y="659713"/>
            <a:ext cx="5353005" cy="400110"/>
          </a:xfrm>
          <a:prstGeom prst="rect">
            <a:avLst/>
          </a:prstGeom>
          <a:noFill/>
        </p:spPr>
        <p:txBody>
          <a:bodyPr wrap="none" lIns="91440" tIns="45720" rIns="91440" bIns="45720">
            <a:spAutoFit/>
          </a:bodyPr>
          <a:lstStyle/>
          <a:p>
            <a:pPr marL="342900" indent="-342900" algn="ctr">
              <a:buFont typeface="Arial" panose="020B0604020202020204" pitchFamily="34" charset="0"/>
              <a:buChar char="•"/>
            </a:pPr>
            <a:r>
              <a:rPr lang="en-US" sz="2000" b="1" dirty="0">
                <a:ln w="0"/>
              </a:rPr>
              <a:t>Uni-grams for positive reviews with rating = 5</a:t>
            </a:r>
            <a:endParaRPr lang="en-US" sz="2000" b="1" cap="none" spc="0" dirty="0">
              <a:ln w="0"/>
              <a:solidFill>
                <a:schemeClr val="tx1"/>
              </a:solidFill>
            </a:endParaRPr>
          </a:p>
        </p:txBody>
      </p:sp>
      <p:pic>
        <p:nvPicPr>
          <p:cNvPr id="7" name="Picture 6">
            <a:extLst>
              <a:ext uri="{FF2B5EF4-FFF2-40B4-BE49-F238E27FC236}">
                <a16:creationId xmlns:a16="http://schemas.microsoft.com/office/drawing/2014/main" id="{8696942D-C917-EEE7-EC54-73BC6715944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2540" y="3869778"/>
            <a:ext cx="7892503" cy="2988222"/>
          </a:xfrm>
          <a:prstGeom prst="rect">
            <a:avLst/>
          </a:prstGeom>
        </p:spPr>
      </p:pic>
      <p:sp>
        <p:nvSpPr>
          <p:cNvPr id="9" name="TextBox 8">
            <a:extLst>
              <a:ext uri="{FF2B5EF4-FFF2-40B4-BE49-F238E27FC236}">
                <a16:creationId xmlns:a16="http://schemas.microsoft.com/office/drawing/2014/main" id="{B7E67310-E2AA-A6FB-4E6B-2D02B1D5C5ED}"/>
              </a:ext>
            </a:extLst>
          </p:cNvPr>
          <p:cNvSpPr txBox="1"/>
          <p:nvPr/>
        </p:nvSpPr>
        <p:spPr>
          <a:xfrm>
            <a:off x="1276642" y="3669723"/>
            <a:ext cx="6098344" cy="400110"/>
          </a:xfrm>
          <a:prstGeom prst="rect">
            <a:avLst/>
          </a:prstGeom>
          <a:noFill/>
        </p:spPr>
        <p:txBody>
          <a:bodyPr wrap="square">
            <a:spAutoFit/>
          </a:bodyPr>
          <a:lstStyle/>
          <a:p>
            <a:pPr marL="342900" indent="-342900">
              <a:buFont typeface="Arial" panose="020B0604020202020204" pitchFamily="34" charset="0"/>
              <a:buChar char="•"/>
            </a:pPr>
            <a:r>
              <a:rPr lang="en-US" sz="2000" b="1" dirty="0"/>
              <a:t>Uni-grams for negative reviews with rating = 1</a:t>
            </a:r>
          </a:p>
        </p:txBody>
      </p:sp>
    </p:spTree>
    <p:extLst>
      <p:ext uri="{BB962C8B-B14F-4D97-AF65-F5344CB8AC3E}">
        <p14:creationId xmlns:p14="http://schemas.microsoft.com/office/powerpoint/2010/main" val="17378494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759140C-2C06-53D7-3393-DFD45DB8CC04}"/>
              </a:ext>
            </a:extLst>
          </p:cNvPr>
          <p:cNvSpPr/>
          <p:nvPr/>
        </p:nvSpPr>
        <p:spPr>
          <a:xfrm>
            <a:off x="341460" y="266338"/>
            <a:ext cx="1436611" cy="461665"/>
          </a:xfrm>
          <a:prstGeom prst="rect">
            <a:avLst/>
          </a:prstGeom>
        </p:spPr>
        <p:style>
          <a:lnRef idx="0">
            <a:schemeClr val="accent1"/>
          </a:lnRef>
          <a:fillRef idx="3">
            <a:schemeClr val="accent1"/>
          </a:fillRef>
          <a:effectRef idx="3">
            <a:schemeClr val="accent1"/>
          </a:effectRef>
          <a:fontRef idx="minor">
            <a:schemeClr val="lt1"/>
          </a:fontRef>
        </p:style>
        <p:txBody>
          <a:bodyPr wrap="none" lIns="91440" tIns="45720" rIns="91440" bIns="45720">
            <a:spAutoFit/>
          </a:bodyPr>
          <a:lstStyle/>
          <a:p>
            <a:pPr algn="ctr"/>
            <a:r>
              <a:rPr lang="en-IN" sz="2400" b="0" cap="none" spc="0" dirty="0">
                <a:ln w="0"/>
                <a:solidFill>
                  <a:schemeClr val="bg1"/>
                </a:solidFill>
                <a:effectLst>
                  <a:outerShdw blurRad="38100" dist="19050" dir="2700000" algn="tl" rotWithShape="0">
                    <a:schemeClr val="dk1">
                      <a:alpha val="40000"/>
                    </a:schemeClr>
                  </a:outerShdw>
                </a:effectLst>
                <a:latin typeface="Algerian" panose="04020705040A02060702" pitchFamily="82" charset="0"/>
              </a:rPr>
              <a:t>BI-GRAM</a:t>
            </a:r>
            <a:endParaRPr lang="en-US" sz="2400" b="0" cap="none" spc="0" dirty="0">
              <a:ln w="0"/>
              <a:solidFill>
                <a:schemeClr val="bg1"/>
              </a:solidFill>
              <a:effectLst>
                <a:outerShdw blurRad="38100" dist="19050" dir="2700000" algn="tl" rotWithShape="0">
                  <a:schemeClr val="dk1">
                    <a:alpha val="40000"/>
                  </a:schemeClr>
                </a:outerShdw>
              </a:effectLst>
              <a:latin typeface="Algerian" panose="04020705040A02060702" pitchFamily="82" charset="0"/>
            </a:endParaRPr>
          </a:p>
        </p:txBody>
      </p:sp>
      <p:pic>
        <p:nvPicPr>
          <p:cNvPr id="4" name="Picture 3">
            <a:extLst>
              <a:ext uri="{FF2B5EF4-FFF2-40B4-BE49-F238E27FC236}">
                <a16:creationId xmlns:a16="http://schemas.microsoft.com/office/drawing/2014/main" id="{854B8FA3-F036-7AFA-9613-18311664D0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41342" y="1131686"/>
            <a:ext cx="10132461" cy="3047926"/>
          </a:xfrm>
          <a:prstGeom prst="rect">
            <a:avLst/>
          </a:prstGeom>
        </p:spPr>
      </p:pic>
      <p:sp>
        <p:nvSpPr>
          <p:cNvPr id="6" name="TextBox 5">
            <a:extLst>
              <a:ext uri="{FF2B5EF4-FFF2-40B4-BE49-F238E27FC236}">
                <a16:creationId xmlns:a16="http://schemas.microsoft.com/office/drawing/2014/main" id="{F8FA4749-83EE-C5AE-DAD6-E4B28B7DCA17}"/>
              </a:ext>
            </a:extLst>
          </p:cNvPr>
          <p:cNvSpPr txBox="1"/>
          <p:nvPr/>
        </p:nvSpPr>
        <p:spPr>
          <a:xfrm>
            <a:off x="4926550" y="1039224"/>
            <a:ext cx="6098344" cy="400110"/>
          </a:xfrm>
          <a:prstGeom prst="rect">
            <a:avLst/>
          </a:prstGeom>
          <a:noFill/>
        </p:spPr>
        <p:txBody>
          <a:bodyPr wrap="square">
            <a:spAutoFit/>
          </a:bodyPr>
          <a:lstStyle/>
          <a:p>
            <a:pPr marL="342900" indent="-342900">
              <a:buFont typeface="Arial" panose="020B0604020202020204" pitchFamily="34" charset="0"/>
              <a:buChar char="•"/>
            </a:pPr>
            <a:r>
              <a:rPr lang="en-US" sz="2000" b="1" dirty="0"/>
              <a:t>Bar chart of most common positive Bi-grams</a:t>
            </a:r>
          </a:p>
        </p:txBody>
      </p:sp>
      <p:pic>
        <p:nvPicPr>
          <p:cNvPr id="8" name="Picture 7">
            <a:extLst>
              <a:ext uri="{FF2B5EF4-FFF2-40B4-BE49-F238E27FC236}">
                <a16:creationId xmlns:a16="http://schemas.microsoft.com/office/drawing/2014/main" id="{E3541A96-240E-3813-E69C-A13449551D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3912177"/>
            <a:ext cx="9650436" cy="2945824"/>
          </a:xfrm>
          <a:prstGeom prst="rect">
            <a:avLst/>
          </a:prstGeom>
        </p:spPr>
      </p:pic>
      <p:sp>
        <p:nvSpPr>
          <p:cNvPr id="10" name="TextBox 9">
            <a:extLst>
              <a:ext uri="{FF2B5EF4-FFF2-40B4-BE49-F238E27FC236}">
                <a16:creationId xmlns:a16="http://schemas.microsoft.com/office/drawing/2014/main" id="{E1795E25-ACC5-632D-F390-CE2DADADF61C}"/>
              </a:ext>
            </a:extLst>
          </p:cNvPr>
          <p:cNvSpPr txBox="1"/>
          <p:nvPr/>
        </p:nvSpPr>
        <p:spPr>
          <a:xfrm>
            <a:off x="1487659" y="3892070"/>
            <a:ext cx="6098344" cy="400110"/>
          </a:xfrm>
          <a:prstGeom prst="rect">
            <a:avLst/>
          </a:prstGeom>
          <a:noFill/>
        </p:spPr>
        <p:txBody>
          <a:bodyPr wrap="square">
            <a:spAutoFit/>
          </a:bodyPr>
          <a:lstStyle/>
          <a:p>
            <a:pPr marL="285750" indent="-285750">
              <a:buFont typeface="Arial" panose="020B0604020202020204" pitchFamily="34" charset="0"/>
              <a:buChar char="•"/>
            </a:pPr>
            <a:r>
              <a:rPr lang="en-US" sz="2000" b="1" dirty="0"/>
              <a:t>Bar chart of most common negative Bi-grams</a:t>
            </a:r>
          </a:p>
        </p:txBody>
      </p:sp>
    </p:spTree>
    <p:extLst>
      <p:ext uri="{BB962C8B-B14F-4D97-AF65-F5344CB8AC3E}">
        <p14:creationId xmlns:p14="http://schemas.microsoft.com/office/powerpoint/2010/main" val="34767793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95DF983-A151-BC54-C0B0-59DF58C0510C}"/>
              </a:ext>
            </a:extLst>
          </p:cNvPr>
          <p:cNvSpPr/>
          <p:nvPr/>
        </p:nvSpPr>
        <p:spPr>
          <a:xfrm>
            <a:off x="345687" y="224135"/>
            <a:ext cx="1850186" cy="523220"/>
          </a:xfrm>
          <a:prstGeom prst="rect">
            <a:avLst/>
          </a:prstGeom>
        </p:spPr>
        <p:style>
          <a:lnRef idx="0">
            <a:schemeClr val="accent1"/>
          </a:lnRef>
          <a:fillRef idx="3">
            <a:schemeClr val="accent1"/>
          </a:fillRef>
          <a:effectRef idx="3">
            <a:schemeClr val="accent1"/>
          </a:effectRef>
          <a:fontRef idx="minor">
            <a:schemeClr val="lt1"/>
          </a:fontRef>
        </p:style>
        <p:txBody>
          <a:bodyPr wrap="none" lIns="91440" tIns="45720" rIns="91440" bIns="45720">
            <a:spAutoFit/>
          </a:bodyPr>
          <a:lstStyle/>
          <a:p>
            <a:pPr algn="ctr"/>
            <a:r>
              <a:rPr lang="en-IN" sz="2800" dirty="0">
                <a:ln w="0"/>
                <a:solidFill>
                  <a:schemeClr val="bg1"/>
                </a:solidFill>
                <a:effectLst>
                  <a:outerShdw blurRad="38100" dist="19050" dir="2700000" algn="tl" rotWithShape="0">
                    <a:schemeClr val="dk1">
                      <a:alpha val="40000"/>
                    </a:schemeClr>
                  </a:outerShdw>
                </a:effectLst>
                <a:latin typeface="Algerian" panose="04020705040A02060702" pitchFamily="82" charset="0"/>
              </a:rPr>
              <a:t>T</a:t>
            </a:r>
            <a:r>
              <a:rPr lang="en-US" sz="2800" dirty="0">
                <a:ln w="0"/>
                <a:solidFill>
                  <a:schemeClr val="bg1"/>
                </a:solidFill>
                <a:effectLst>
                  <a:outerShdw blurRad="38100" dist="19050" dir="2700000" algn="tl" rotWithShape="0">
                    <a:schemeClr val="dk1">
                      <a:alpha val="40000"/>
                    </a:schemeClr>
                  </a:outerShdw>
                </a:effectLst>
                <a:latin typeface="Algerian" panose="04020705040A02060702" pitchFamily="82" charset="0"/>
              </a:rPr>
              <a:t>RI-GRAM</a:t>
            </a:r>
            <a:endParaRPr lang="en-US" sz="2800" b="0" cap="none" spc="0" dirty="0">
              <a:ln w="0"/>
              <a:solidFill>
                <a:schemeClr val="bg1"/>
              </a:solidFill>
              <a:effectLst>
                <a:outerShdw blurRad="38100" dist="19050" dir="2700000" algn="tl" rotWithShape="0">
                  <a:schemeClr val="dk1">
                    <a:alpha val="40000"/>
                  </a:schemeClr>
                </a:outerShdw>
              </a:effectLst>
              <a:latin typeface="Algerian" panose="04020705040A02060702" pitchFamily="82" charset="0"/>
            </a:endParaRPr>
          </a:p>
        </p:txBody>
      </p:sp>
      <p:pic>
        <p:nvPicPr>
          <p:cNvPr id="4" name="Picture 3">
            <a:extLst>
              <a:ext uri="{FF2B5EF4-FFF2-40B4-BE49-F238E27FC236}">
                <a16:creationId xmlns:a16="http://schemas.microsoft.com/office/drawing/2014/main" id="{64D26DDA-D07B-9221-553E-1E165AB747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87296" y="1266092"/>
            <a:ext cx="9504704" cy="2793829"/>
          </a:xfrm>
          <a:prstGeom prst="rect">
            <a:avLst/>
          </a:prstGeom>
        </p:spPr>
      </p:pic>
      <p:sp>
        <p:nvSpPr>
          <p:cNvPr id="6" name="TextBox 5">
            <a:extLst>
              <a:ext uri="{FF2B5EF4-FFF2-40B4-BE49-F238E27FC236}">
                <a16:creationId xmlns:a16="http://schemas.microsoft.com/office/drawing/2014/main" id="{8127D9FC-BB58-E365-C2D0-12BFFFCDC749}"/>
              </a:ext>
            </a:extLst>
          </p:cNvPr>
          <p:cNvSpPr txBox="1"/>
          <p:nvPr/>
        </p:nvSpPr>
        <p:spPr>
          <a:xfrm>
            <a:off x="5029201" y="1081426"/>
            <a:ext cx="6147580" cy="400110"/>
          </a:xfrm>
          <a:prstGeom prst="rect">
            <a:avLst/>
          </a:prstGeom>
          <a:noFill/>
        </p:spPr>
        <p:txBody>
          <a:bodyPr wrap="square">
            <a:spAutoFit/>
          </a:bodyPr>
          <a:lstStyle/>
          <a:p>
            <a:pPr marL="285750" indent="-285750">
              <a:buFont typeface="Arial" panose="020B0604020202020204" pitchFamily="34" charset="0"/>
              <a:buChar char="•"/>
            </a:pPr>
            <a:r>
              <a:rPr lang="en-US" sz="2000" b="1" dirty="0"/>
              <a:t>Bar chart of most common positive Tri-gram</a:t>
            </a:r>
          </a:p>
        </p:txBody>
      </p:sp>
      <p:pic>
        <p:nvPicPr>
          <p:cNvPr id="8" name="Picture 7">
            <a:extLst>
              <a:ext uri="{FF2B5EF4-FFF2-40B4-BE49-F238E27FC236}">
                <a16:creationId xmlns:a16="http://schemas.microsoft.com/office/drawing/2014/main" id="{9826A819-7DDE-7034-E748-629AF52BB3C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866894"/>
            <a:ext cx="9256542" cy="2991106"/>
          </a:xfrm>
          <a:prstGeom prst="rect">
            <a:avLst/>
          </a:prstGeom>
        </p:spPr>
      </p:pic>
      <p:sp>
        <p:nvSpPr>
          <p:cNvPr id="10" name="TextBox 9">
            <a:extLst>
              <a:ext uri="{FF2B5EF4-FFF2-40B4-BE49-F238E27FC236}">
                <a16:creationId xmlns:a16="http://schemas.microsoft.com/office/drawing/2014/main" id="{2E0D6F85-4C77-710C-9027-D77DF81FADCA}"/>
              </a:ext>
            </a:extLst>
          </p:cNvPr>
          <p:cNvSpPr txBox="1"/>
          <p:nvPr/>
        </p:nvSpPr>
        <p:spPr>
          <a:xfrm>
            <a:off x="1270780" y="3673408"/>
            <a:ext cx="6098344" cy="400110"/>
          </a:xfrm>
          <a:prstGeom prst="rect">
            <a:avLst/>
          </a:prstGeom>
          <a:noFill/>
        </p:spPr>
        <p:txBody>
          <a:bodyPr wrap="square">
            <a:spAutoFit/>
          </a:bodyPr>
          <a:lstStyle/>
          <a:p>
            <a:pPr marL="342900" indent="-342900">
              <a:buFont typeface="Arial" panose="020B0604020202020204" pitchFamily="34" charset="0"/>
              <a:buChar char="•"/>
            </a:pPr>
            <a:r>
              <a:rPr lang="en-US" sz="2000" b="1" dirty="0"/>
              <a:t>Bar chart of most common negative Tri-grams</a:t>
            </a:r>
          </a:p>
        </p:txBody>
      </p:sp>
    </p:spTree>
    <p:extLst>
      <p:ext uri="{BB962C8B-B14F-4D97-AF65-F5344CB8AC3E}">
        <p14:creationId xmlns:p14="http://schemas.microsoft.com/office/powerpoint/2010/main" val="28575337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CD92C83-B208-A577-53A7-4D87FF846C7D}"/>
              </a:ext>
            </a:extLst>
          </p:cNvPr>
          <p:cNvSpPr/>
          <p:nvPr/>
        </p:nvSpPr>
        <p:spPr>
          <a:xfrm>
            <a:off x="351421" y="364812"/>
            <a:ext cx="3836307" cy="523220"/>
          </a:xfrm>
          <a:prstGeom prst="rect">
            <a:avLst/>
          </a:prstGeom>
        </p:spPr>
        <p:style>
          <a:lnRef idx="0">
            <a:schemeClr val="accent1"/>
          </a:lnRef>
          <a:fillRef idx="3">
            <a:schemeClr val="accent1"/>
          </a:fillRef>
          <a:effectRef idx="3">
            <a:schemeClr val="accent1"/>
          </a:effectRef>
          <a:fontRef idx="minor">
            <a:schemeClr val="lt1"/>
          </a:fontRef>
        </p:style>
        <p:txBody>
          <a:bodyPr wrap="none" lIns="91440" tIns="45720" rIns="91440" bIns="45720">
            <a:spAutoFit/>
          </a:bodyPr>
          <a:lstStyle/>
          <a:p>
            <a:pPr algn="ctr"/>
            <a:r>
              <a:rPr lang="en-IN" sz="2800" dirty="0">
                <a:ln w="0"/>
                <a:solidFill>
                  <a:schemeClr val="bg1"/>
                </a:solidFill>
                <a:effectLst>
                  <a:outerShdw blurRad="38100" dist="19050" dir="2700000" algn="tl" rotWithShape="0">
                    <a:schemeClr val="dk1">
                      <a:alpha val="40000"/>
                    </a:schemeClr>
                  </a:outerShdw>
                </a:effectLst>
                <a:latin typeface="Algerian" panose="04020705040A02060702" pitchFamily="82" charset="0"/>
              </a:rPr>
              <a:t>S</a:t>
            </a:r>
            <a:r>
              <a:rPr lang="en-US" sz="2800" dirty="0">
                <a:ln w="0"/>
                <a:solidFill>
                  <a:schemeClr val="bg1"/>
                </a:solidFill>
                <a:effectLst>
                  <a:outerShdw blurRad="38100" dist="19050" dir="2700000" algn="tl" rotWithShape="0">
                    <a:schemeClr val="dk1">
                      <a:alpha val="40000"/>
                    </a:schemeClr>
                  </a:outerShdw>
                </a:effectLst>
                <a:latin typeface="Algerian" panose="04020705040A02060702" pitchFamily="82" charset="0"/>
              </a:rPr>
              <a:t>ENTIMENT ANALYSIS</a:t>
            </a:r>
          </a:p>
        </p:txBody>
      </p:sp>
      <p:sp>
        <p:nvSpPr>
          <p:cNvPr id="4" name="TextBox 3">
            <a:extLst>
              <a:ext uri="{FF2B5EF4-FFF2-40B4-BE49-F238E27FC236}">
                <a16:creationId xmlns:a16="http://schemas.microsoft.com/office/drawing/2014/main" id="{C173012C-51DE-7AC2-8C97-2F2CC7827427}"/>
              </a:ext>
            </a:extLst>
          </p:cNvPr>
          <p:cNvSpPr txBox="1"/>
          <p:nvPr/>
        </p:nvSpPr>
        <p:spPr>
          <a:xfrm>
            <a:off x="351421" y="1320800"/>
            <a:ext cx="8792579" cy="4524315"/>
          </a:xfrm>
          <a:prstGeom prst="rect">
            <a:avLst/>
          </a:prstGeom>
          <a:noFill/>
        </p:spPr>
        <p:txBody>
          <a:bodyPr wrap="square">
            <a:spAutoFit/>
          </a:bodyPr>
          <a:lstStyle/>
          <a:p>
            <a:pPr marL="285750" indent="-285750">
              <a:buFont typeface="Arial" panose="020B0604020202020204" pitchFamily="34" charset="0"/>
              <a:buChar char="•"/>
            </a:pPr>
            <a:r>
              <a:rPr lang="en-US" sz="2400" b="1" dirty="0"/>
              <a:t>Polarity is a float value within the range [-1.0 to 1.0] that indicates how positive or negative a text is. A value of 0 means neutral, a value closer to 1 means very positive, and a value closer to -1 means very negative.</a:t>
            </a:r>
          </a:p>
          <a:p>
            <a:pPr marL="285750" indent="-285750">
              <a:buFont typeface="Arial" panose="020B0604020202020204" pitchFamily="34" charset="0"/>
              <a:buChar char="•"/>
            </a:pPr>
            <a:endParaRPr lang="en-US" sz="2400" b="1" dirty="0"/>
          </a:p>
          <a:p>
            <a:pPr marL="285750" indent="-285750">
              <a:buFont typeface="Arial" panose="020B0604020202020204" pitchFamily="34" charset="0"/>
              <a:buChar char="•"/>
            </a:pPr>
            <a:endParaRPr lang="en-US" sz="2400" b="1" dirty="0"/>
          </a:p>
          <a:p>
            <a:pPr marL="285750" indent="-285750">
              <a:buFont typeface="Arial" panose="020B0604020202020204" pitchFamily="34" charset="0"/>
              <a:buChar char="•"/>
            </a:pPr>
            <a:r>
              <a:rPr lang="en-US" sz="2400" b="1" dirty="0"/>
              <a:t>Subjectivity is a float value within the range [0.0 to 1.0] that indicates how objective or subjective a text is. A value of 0 means very objective, a value of 1 means very subjective, and a value in between means a mix of both. Objective texts are based on factual information, while subjective texts are based on personal opinions, emotions, or judgments.</a:t>
            </a:r>
          </a:p>
        </p:txBody>
      </p:sp>
    </p:spTree>
    <p:extLst>
      <p:ext uri="{BB962C8B-B14F-4D97-AF65-F5344CB8AC3E}">
        <p14:creationId xmlns:p14="http://schemas.microsoft.com/office/powerpoint/2010/main" val="14088563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5BA0607-BBAE-A987-CAD6-7F615A097F04}"/>
              </a:ext>
            </a:extLst>
          </p:cNvPr>
          <p:cNvSpPr/>
          <p:nvPr/>
        </p:nvSpPr>
        <p:spPr>
          <a:xfrm>
            <a:off x="274906" y="336677"/>
            <a:ext cx="1822935" cy="523220"/>
          </a:xfrm>
          <a:prstGeom prst="rect">
            <a:avLst/>
          </a:prstGeom>
        </p:spPr>
        <p:style>
          <a:lnRef idx="0">
            <a:schemeClr val="accent1"/>
          </a:lnRef>
          <a:fillRef idx="3">
            <a:schemeClr val="accent1"/>
          </a:fillRef>
          <a:effectRef idx="3">
            <a:schemeClr val="accent1"/>
          </a:effectRef>
          <a:fontRef idx="minor">
            <a:schemeClr val="lt1"/>
          </a:fontRef>
        </p:style>
        <p:txBody>
          <a:bodyPr wrap="none" lIns="91440" tIns="45720" rIns="91440" bIns="45720">
            <a:spAutoFit/>
          </a:bodyPr>
          <a:lstStyle/>
          <a:p>
            <a:pPr algn="ctr"/>
            <a:r>
              <a:rPr lang="en-IN" sz="2800" dirty="0">
                <a:ln w="0"/>
                <a:solidFill>
                  <a:schemeClr val="bg1"/>
                </a:solidFill>
                <a:effectLst>
                  <a:outerShdw blurRad="38100" dist="19050" dir="2700000" algn="tl" rotWithShape="0">
                    <a:schemeClr val="dk1">
                      <a:alpha val="40000"/>
                    </a:schemeClr>
                  </a:outerShdw>
                </a:effectLst>
                <a:latin typeface="Algerian" panose="04020705040A02060702" pitchFamily="82" charset="0"/>
              </a:rPr>
              <a:t>B</a:t>
            </a:r>
            <a:r>
              <a:rPr lang="en-US" sz="2800" dirty="0">
                <a:ln w="0"/>
                <a:solidFill>
                  <a:schemeClr val="bg1"/>
                </a:solidFill>
                <a:effectLst>
                  <a:outerShdw blurRad="38100" dist="19050" dir="2700000" algn="tl" rotWithShape="0">
                    <a:schemeClr val="dk1">
                      <a:alpha val="40000"/>
                    </a:schemeClr>
                  </a:outerShdw>
                </a:effectLst>
                <a:latin typeface="Algerian" panose="04020705040A02060702" pitchFamily="82" charset="0"/>
              </a:rPr>
              <a:t>OX PLOT</a:t>
            </a:r>
            <a:endParaRPr lang="en-US" sz="2800" b="0" cap="none" spc="0" dirty="0">
              <a:ln w="0"/>
              <a:solidFill>
                <a:schemeClr val="bg1"/>
              </a:solidFill>
              <a:effectLst>
                <a:outerShdw blurRad="38100" dist="19050" dir="2700000" algn="tl" rotWithShape="0">
                  <a:schemeClr val="dk1">
                    <a:alpha val="40000"/>
                  </a:schemeClr>
                </a:outerShdw>
              </a:effectLst>
              <a:latin typeface="Algerian" panose="04020705040A02060702" pitchFamily="82" charset="0"/>
            </a:endParaRPr>
          </a:p>
        </p:txBody>
      </p:sp>
      <p:pic>
        <p:nvPicPr>
          <p:cNvPr id="8" name="Picture 7">
            <a:extLst>
              <a:ext uri="{FF2B5EF4-FFF2-40B4-BE49-F238E27FC236}">
                <a16:creationId xmlns:a16="http://schemas.microsoft.com/office/drawing/2014/main" id="{F8B10189-30E6-2C6A-79E4-82C79DBC069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906" y="1097280"/>
            <a:ext cx="7265377" cy="2904845"/>
          </a:xfrm>
          <a:prstGeom prst="rect">
            <a:avLst/>
          </a:prstGeom>
        </p:spPr>
      </p:pic>
      <p:pic>
        <p:nvPicPr>
          <p:cNvPr id="10" name="Picture 9">
            <a:extLst>
              <a:ext uri="{FF2B5EF4-FFF2-40B4-BE49-F238E27FC236}">
                <a16:creationId xmlns:a16="http://schemas.microsoft.com/office/drawing/2014/main" id="{8239561D-4AD1-772C-FDBF-AB18CDE79B9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65563" y="3833096"/>
            <a:ext cx="8126437" cy="3024904"/>
          </a:xfrm>
          <a:prstGeom prst="rect">
            <a:avLst/>
          </a:prstGeom>
        </p:spPr>
      </p:pic>
    </p:spTree>
    <p:extLst>
      <p:ext uri="{BB962C8B-B14F-4D97-AF65-F5344CB8AC3E}">
        <p14:creationId xmlns:p14="http://schemas.microsoft.com/office/powerpoint/2010/main" val="35318410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FA25151-95C0-C0D5-DB49-3F72E29EACAE}"/>
              </a:ext>
            </a:extLst>
          </p:cNvPr>
          <p:cNvSpPr/>
          <p:nvPr/>
        </p:nvSpPr>
        <p:spPr>
          <a:xfrm>
            <a:off x="261249" y="336677"/>
            <a:ext cx="5367175" cy="923330"/>
          </a:xfrm>
          <a:prstGeom prst="rect">
            <a:avLst/>
          </a:prstGeom>
        </p:spPr>
        <p:style>
          <a:lnRef idx="0">
            <a:schemeClr val="accent1"/>
          </a:lnRef>
          <a:fillRef idx="3">
            <a:schemeClr val="accent1"/>
          </a:fillRef>
          <a:effectRef idx="3">
            <a:schemeClr val="accent1"/>
          </a:effectRef>
          <a:fontRef idx="minor">
            <a:schemeClr val="lt1"/>
          </a:fontRef>
        </p:style>
        <p:txBody>
          <a:bodyPr wrap="none" lIns="91440" tIns="45720" rIns="91440" bIns="45720">
            <a:spAutoFit/>
          </a:bodyPr>
          <a:lstStyle/>
          <a:p>
            <a:pPr algn="ctr"/>
            <a:r>
              <a:rPr lang="en-IN" sz="5400" dirty="0">
                <a:ln w="0"/>
                <a:effectLst>
                  <a:outerShdw blurRad="38100" dist="19050" dir="2700000" algn="tl" rotWithShape="0">
                    <a:schemeClr val="dk1">
                      <a:alpha val="40000"/>
                    </a:schemeClr>
                  </a:outerShdw>
                </a:effectLst>
                <a:latin typeface="Algerian" panose="04020705040A02060702" pitchFamily="82" charset="0"/>
              </a:rPr>
              <a:t>T</a:t>
            </a:r>
            <a:r>
              <a:rPr lang="en-US" sz="5400" dirty="0">
                <a:ln w="0"/>
                <a:effectLst>
                  <a:outerShdw blurRad="38100" dist="19050" dir="2700000" algn="tl" rotWithShape="0">
                    <a:schemeClr val="dk1">
                      <a:alpha val="40000"/>
                    </a:schemeClr>
                  </a:outerShdw>
                </a:effectLst>
                <a:latin typeface="Algerian" panose="04020705040A02060702" pitchFamily="82" charset="0"/>
              </a:rPr>
              <a:t>EAM MEMBERS</a:t>
            </a:r>
            <a:endParaRPr lang="en-US" sz="5400" b="0" cap="none" spc="0" dirty="0">
              <a:ln w="0"/>
              <a:solidFill>
                <a:schemeClr val="tx1"/>
              </a:solidFill>
              <a:effectLst>
                <a:outerShdw blurRad="38100" dist="19050" dir="2700000" algn="tl" rotWithShape="0">
                  <a:schemeClr val="dk1">
                    <a:alpha val="40000"/>
                  </a:schemeClr>
                </a:outerShdw>
              </a:effectLst>
              <a:latin typeface="Algerian" panose="04020705040A02060702" pitchFamily="82" charset="0"/>
            </a:endParaRPr>
          </a:p>
        </p:txBody>
      </p:sp>
      <p:sp>
        <p:nvSpPr>
          <p:cNvPr id="5" name="Rectangle 4">
            <a:extLst>
              <a:ext uri="{FF2B5EF4-FFF2-40B4-BE49-F238E27FC236}">
                <a16:creationId xmlns:a16="http://schemas.microsoft.com/office/drawing/2014/main" id="{7BF74F3E-9D55-76D8-C19A-B010FB397127}"/>
              </a:ext>
            </a:extLst>
          </p:cNvPr>
          <p:cNvSpPr/>
          <p:nvPr/>
        </p:nvSpPr>
        <p:spPr>
          <a:xfrm>
            <a:off x="482720" y="1448973"/>
            <a:ext cx="9083311" cy="3046988"/>
          </a:xfrm>
          <a:prstGeom prst="rect">
            <a:avLst/>
          </a:prstGeom>
          <a:noFill/>
        </p:spPr>
        <p:txBody>
          <a:bodyPr wrap="square" lIns="91440" tIns="45720" rIns="91440" bIns="45720">
            <a:spAutoFit/>
          </a:bodyPr>
          <a:lstStyle/>
          <a:p>
            <a:pPr marL="685800" indent="-685800">
              <a:buFont typeface="Arial" panose="020B0604020202020204" pitchFamily="34" charset="0"/>
              <a:buChar char="•"/>
            </a:pPr>
            <a:r>
              <a:rPr lang="en-IN" sz="3200" b="1" dirty="0">
                <a:ln w="0"/>
                <a:effectLst>
                  <a:outerShdw blurRad="38100" dist="19050" dir="2700000" algn="tl" rotWithShape="0">
                    <a:schemeClr val="dk1">
                      <a:alpha val="40000"/>
                    </a:schemeClr>
                  </a:outerShdw>
                </a:effectLst>
              </a:rPr>
              <a:t>A</a:t>
            </a:r>
            <a:r>
              <a:rPr lang="en-US" sz="3200" b="1" dirty="0">
                <a:ln w="0"/>
                <a:effectLst>
                  <a:outerShdw blurRad="38100" dist="19050" dir="2700000" algn="tl" rotWithShape="0">
                    <a:schemeClr val="dk1">
                      <a:alpha val="40000"/>
                    </a:schemeClr>
                  </a:outerShdw>
                </a:effectLst>
              </a:rPr>
              <a:t>NUP</a:t>
            </a:r>
          </a:p>
          <a:p>
            <a:pPr marL="685800" indent="-685800">
              <a:buFont typeface="Arial" panose="020B0604020202020204" pitchFamily="34" charset="0"/>
              <a:buChar char="•"/>
            </a:pPr>
            <a:r>
              <a:rPr lang="en-US" sz="3200" b="1" dirty="0">
                <a:ln w="0"/>
                <a:effectLst>
                  <a:outerShdw blurRad="38100" dist="19050" dir="2700000" algn="tl" rotWithShape="0">
                    <a:schemeClr val="dk1">
                      <a:alpha val="40000"/>
                    </a:schemeClr>
                  </a:outerShdw>
                </a:effectLst>
              </a:rPr>
              <a:t>DHAWAN</a:t>
            </a:r>
          </a:p>
          <a:p>
            <a:pPr marL="685800" indent="-685800">
              <a:buFont typeface="Arial" panose="020B0604020202020204" pitchFamily="34" charset="0"/>
              <a:buChar char="•"/>
            </a:pPr>
            <a:r>
              <a:rPr lang="en-US" sz="3200" b="1" dirty="0">
                <a:ln w="0"/>
                <a:effectLst>
                  <a:outerShdw blurRad="38100" dist="19050" dir="2700000" algn="tl" rotWithShape="0">
                    <a:schemeClr val="dk1">
                      <a:alpha val="40000"/>
                    </a:schemeClr>
                  </a:outerShdw>
                </a:effectLst>
              </a:rPr>
              <a:t>SHOAIB</a:t>
            </a:r>
          </a:p>
          <a:p>
            <a:pPr marL="685800" indent="-685800">
              <a:buFont typeface="Arial" panose="020B0604020202020204" pitchFamily="34" charset="0"/>
              <a:buChar char="•"/>
            </a:pPr>
            <a:r>
              <a:rPr lang="en-US" sz="3200" b="1" dirty="0">
                <a:ln w="0"/>
                <a:effectLst>
                  <a:outerShdw blurRad="38100" dist="19050" dir="2700000" algn="tl" rotWithShape="0">
                    <a:schemeClr val="dk1">
                      <a:alpha val="40000"/>
                    </a:schemeClr>
                  </a:outerShdw>
                </a:effectLst>
              </a:rPr>
              <a:t>ADHULYA P</a:t>
            </a:r>
          </a:p>
          <a:p>
            <a:pPr marL="685800" indent="-685800">
              <a:buFont typeface="Arial" panose="020B0604020202020204" pitchFamily="34" charset="0"/>
              <a:buChar char="•"/>
            </a:pPr>
            <a:r>
              <a:rPr lang="en-US" sz="3200" b="1" dirty="0">
                <a:ln w="0"/>
                <a:effectLst>
                  <a:outerShdw blurRad="38100" dist="19050" dir="2700000" algn="tl" rotWithShape="0">
                    <a:schemeClr val="dk1">
                      <a:alpha val="40000"/>
                    </a:schemeClr>
                  </a:outerShdw>
                </a:effectLst>
              </a:rPr>
              <a:t>SNEHA S</a:t>
            </a:r>
          </a:p>
          <a:p>
            <a:pPr marL="685800" indent="-685800">
              <a:buFont typeface="Arial" panose="020B0604020202020204" pitchFamily="34" charset="0"/>
              <a:buChar char="•"/>
            </a:pPr>
            <a:r>
              <a:rPr lang="en-US" sz="3200" b="1" dirty="0">
                <a:ln w="0"/>
                <a:effectLst>
                  <a:outerShdw blurRad="38100" dist="19050" dir="2700000" algn="tl" rotWithShape="0">
                    <a:schemeClr val="dk1">
                      <a:alpha val="40000"/>
                    </a:schemeClr>
                  </a:outerShdw>
                </a:effectLst>
              </a:rPr>
              <a:t>SANDHRA SRIRAJ</a:t>
            </a:r>
          </a:p>
        </p:txBody>
      </p:sp>
    </p:spTree>
    <p:extLst>
      <p:ext uri="{BB962C8B-B14F-4D97-AF65-F5344CB8AC3E}">
        <p14:creationId xmlns:p14="http://schemas.microsoft.com/office/powerpoint/2010/main" val="9280920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CA65C72-F784-CFE2-EA39-8AFD469403E3}"/>
              </a:ext>
            </a:extLst>
          </p:cNvPr>
          <p:cNvSpPr/>
          <p:nvPr/>
        </p:nvSpPr>
        <p:spPr>
          <a:xfrm>
            <a:off x="405871" y="392947"/>
            <a:ext cx="3955113" cy="707886"/>
          </a:xfrm>
          <a:prstGeom prst="rect">
            <a:avLst/>
          </a:prstGeom>
        </p:spPr>
        <p:style>
          <a:lnRef idx="0">
            <a:schemeClr val="accent1"/>
          </a:lnRef>
          <a:fillRef idx="3">
            <a:schemeClr val="accent1"/>
          </a:fillRef>
          <a:effectRef idx="3">
            <a:schemeClr val="accent1"/>
          </a:effectRef>
          <a:fontRef idx="minor">
            <a:schemeClr val="lt1"/>
          </a:fontRef>
        </p:style>
        <p:txBody>
          <a:bodyPr wrap="square" lIns="91440" tIns="45720" rIns="91440" bIns="45720">
            <a:spAutoFit/>
          </a:bodyPr>
          <a:lstStyle/>
          <a:p>
            <a:pPr algn="ctr"/>
            <a:r>
              <a:rPr lang="en-IN" sz="4000" dirty="0">
                <a:ln w="0"/>
                <a:effectLst>
                  <a:outerShdw blurRad="38100" dist="19050" dir="2700000" algn="tl" rotWithShape="0">
                    <a:schemeClr val="dk1">
                      <a:alpha val="40000"/>
                    </a:schemeClr>
                  </a:outerShdw>
                </a:effectLst>
                <a:latin typeface="Algerian" panose="04020705040A02060702" pitchFamily="82" charset="0"/>
              </a:rPr>
              <a:t>W</a:t>
            </a:r>
            <a:r>
              <a:rPr lang="en-US" sz="4000" dirty="0">
                <a:ln w="0"/>
                <a:effectLst>
                  <a:outerShdw blurRad="38100" dist="19050" dir="2700000" algn="tl" rotWithShape="0">
                    <a:schemeClr val="dk1">
                      <a:alpha val="40000"/>
                    </a:schemeClr>
                  </a:outerShdw>
                </a:effectLst>
                <a:latin typeface="Algerian" panose="04020705040A02060702" pitchFamily="82" charset="0"/>
              </a:rPr>
              <a:t>HAT IS NLP</a:t>
            </a:r>
            <a:endParaRPr lang="en-US" sz="4000" b="0" cap="none" spc="0" dirty="0">
              <a:ln w="0"/>
              <a:solidFill>
                <a:schemeClr val="tx1"/>
              </a:solidFill>
              <a:effectLst>
                <a:outerShdw blurRad="38100" dist="19050" dir="2700000" algn="tl" rotWithShape="0">
                  <a:schemeClr val="dk1">
                    <a:alpha val="40000"/>
                  </a:schemeClr>
                </a:outerShdw>
              </a:effectLst>
              <a:latin typeface="Algerian" panose="04020705040A02060702" pitchFamily="82" charset="0"/>
            </a:endParaRPr>
          </a:p>
        </p:txBody>
      </p:sp>
      <p:sp>
        <p:nvSpPr>
          <p:cNvPr id="4" name="TextBox 3">
            <a:extLst>
              <a:ext uri="{FF2B5EF4-FFF2-40B4-BE49-F238E27FC236}">
                <a16:creationId xmlns:a16="http://schemas.microsoft.com/office/drawing/2014/main" id="{46CB11BC-AAC2-1DAD-E887-1A5A678ED33C}"/>
              </a:ext>
            </a:extLst>
          </p:cNvPr>
          <p:cNvSpPr txBox="1"/>
          <p:nvPr/>
        </p:nvSpPr>
        <p:spPr>
          <a:xfrm>
            <a:off x="405871" y="1698699"/>
            <a:ext cx="10778736" cy="2308324"/>
          </a:xfrm>
          <a:prstGeom prst="rect">
            <a:avLst/>
          </a:prstGeom>
          <a:noFill/>
        </p:spPr>
        <p:txBody>
          <a:bodyPr wrap="square">
            <a:spAutoFit/>
          </a:bodyPr>
          <a:lstStyle/>
          <a:p>
            <a:r>
              <a:rPr lang="en-US" sz="2400" b="1" dirty="0"/>
              <a:t>Natural Language Processing (NLP): This is a field of artificial intelligence (AI) that focuses on the interaction between computers and humans through natural language. The ultimate objective of NLP is to enable computers to understand, interpret, and generate human language in a way that is both meaningful and useful. NLP involves several challenges, including natural language understanding, language generation, machine translation, sentiment analysis, and more.</a:t>
            </a:r>
          </a:p>
        </p:txBody>
      </p:sp>
      <p:pic>
        <p:nvPicPr>
          <p:cNvPr id="3074" name="Picture 2" descr="What is Natural Language Processing (NLP)?">
            <a:extLst>
              <a:ext uri="{FF2B5EF4-FFF2-40B4-BE49-F238E27FC236}">
                <a16:creationId xmlns:a16="http://schemas.microsoft.com/office/drawing/2014/main" id="{E646E932-D21F-44A9-A8B7-B0C92D61C67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99451" y="4005139"/>
            <a:ext cx="2786879" cy="23083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07255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What is NLP? How it Works, Benefits, Challenges, Examples | Shaip">
            <a:extLst>
              <a:ext uri="{FF2B5EF4-FFF2-40B4-BE49-F238E27FC236}">
                <a16:creationId xmlns:a16="http://schemas.microsoft.com/office/drawing/2014/main" id="{48D8DB6E-D116-980B-A146-5AD32539B40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69173" y="297226"/>
            <a:ext cx="7000436" cy="62635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2338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306A3ED-898B-9608-48EA-810A1E5F65BF}"/>
              </a:ext>
            </a:extLst>
          </p:cNvPr>
          <p:cNvSpPr/>
          <p:nvPr/>
        </p:nvSpPr>
        <p:spPr>
          <a:xfrm>
            <a:off x="434070" y="407015"/>
            <a:ext cx="3727303" cy="923330"/>
          </a:xfrm>
          <a:prstGeom prst="rect">
            <a:avLst/>
          </a:prstGeom>
        </p:spPr>
        <p:style>
          <a:lnRef idx="0">
            <a:schemeClr val="accent1"/>
          </a:lnRef>
          <a:fillRef idx="3">
            <a:schemeClr val="accent1"/>
          </a:fillRef>
          <a:effectRef idx="3">
            <a:schemeClr val="accent1"/>
          </a:effectRef>
          <a:fontRef idx="minor">
            <a:schemeClr val="lt1"/>
          </a:fontRef>
        </p:style>
        <p:txBody>
          <a:bodyPr wrap="none" lIns="91440" tIns="45720" rIns="91440" bIns="45720">
            <a:spAutoFit/>
          </a:bodyPr>
          <a:lstStyle/>
          <a:p>
            <a:pPr algn="ctr"/>
            <a:r>
              <a:rPr lang="en-IN" sz="5400" dirty="0">
                <a:ln w="0"/>
                <a:effectLst>
                  <a:outerShdw blurRad="38100" dist="19050" dir="2700000" algn="tl" rotWithShape="0">
                    <a:schemeClr val="dk1">
                      <a:alpha val="40000"/>
                    </a:schemeClr>
                  </a:outerShdw>
                </a:effectLst>
                <a:latin typeface="Algerian" panose="04020705040A02060702" pitchFamily="82" charset="0"/>
              </a:rPr>
              <a:t>O</a:t>
            </a:r>
            <a:r>
              <a:rPr lang="en-US" sz="5400" dirty="0">
                <a:ln w="0"/>
                <a:effectLst>
                  <a:outerShdw blurRad="38100" dist="19050" dir="2700000" algn="tl" rotWithShape="0">
                    <a:schemeClr val="dk1">
                      <a:alpha val="40000"/>
                    </a:schemeClr>
                  </a:outerShdw>
                </a:effectLst>
                <a:latin typeface="Algerian" panose="04020705040A02060702" pitchFamily="82" charset="0"/>
              </a:rPr>
              <a:t>BJECTIVE</a:t>
            </a:r>
            <a:endParaRPr lang="en-US" sz="5400" b="0" cap="none" spc="0" dirty="0">
              <a:ln w="0"/>
              <a:solidFill>
                <a:schemeClr val="tx1"/>
              </a:solidFill>
              <a:effectLst>
                <a:outerShdw blurRad="38100" dist="19050" dir="2700000" algn="tl" rotWithShape="0">
                  <a:schemeClr val="dk1">
                    <a:alpha val="40000"/>
                  </a:schemeClr>
                </a:outerShdw>
              </a:effectLst>
              <a:latin typeface="Algerian" panose="04020705040A02060702" pitchFamily="82" charset="0"/>
            </a:endParaRPr>
          </a:p>
        </p:txBody>
      </p:sp>
      <p:sp>
        <p:nvSpPr>
          <p:cNvPr id="4" name="TextBox 3">
            <a:extLst>
              <a:ext uri="{FF2B5EF4-FFF2-40B4-BE49-F238E27FC236}">
                <a16:creationId xmlns:a16="http://schemas.microsoft.com/office/drawing/2014/main" id="{E6F40670-8CAC-85D1-99A5-2559EADF20B4}"/>
              </a:ext>
            </a:extLst>
          </p:cNvPr>
          <p:cNvSpPr txBox="1"/>
          <p:nvPr/>
        </p:nvSpPr>
        <p:spPr>
          <a:xfrm>
            <a:off x="434070" y="1842868"/>
            <a:ext cx="11354656" cy="2308324"/>
          </a:xfrm>
          <a:prstGeom prst="rect">
            <a:avLst/>
          </a:prstGeom>
          <a:noFill/>
        </p:spPr>
        <p:txBody>
          <a:bodyPr wrap="square">
            <a:spAutoFit/>
          </a:bodyPr>
          <a:lstStyle/>
          <a:p>
            <a:r>
              <a:rPr lang="en-US" sz="2400" b="1" dirty="0"/>
              <a:t>Examine how travelers are communicating their positive and negative experiences in online platforms for staying in a specific hotel.</a:t>
            </a:r>
          </a:p>
          <a:p>
            <a:endParaRPr lang="en-US" sz="2400" b="1" dirty="0"/>
          </a:p>
          <a:p>
            <a:r>
              <a:rPr lang="en-US" sz="2400" b="1" dirty="0"/>
              <a:t>Find out what are the attributes that travelers are considering while selecting a hotel. Which elements of the hotel influence more in forming a positive review or improves hotel brand image.</a:t>
            </a:r>
          </a:p>
        </p:txBody>
      </p:sp>
    </p:spTree>
    <p:extLst>
      <p:ext uri="{BB962C8B-B14F-4D97-AF65-F5344CB8AC3E}">
        <p14:creationId xmlns:p14="http://schemas.microsoft.com/office/powerpoint/2010/main" val="30865958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6D868D8-B70E-A469-DEB8-41B20836B70F}"/>
              </a:ext>
            </a:extLst>
          </p:cNvPr>
          <p:cNvSpPr/>
          <p:nvPr/>
        </p:nvSpPr>
        <p:spPr>
          <a:xfrm>
            <a:off x="309490" y="211015"/>
            <a:ext cx="6696220" cy="707886"/>
          </a:xfrm>
          <a:prstGeom prst="rect">
            <a:avLst/>
          </a:prstGeom>
        </p:spPr>
        <p:style>
          <a:lnRef idx="0">
            <a:schemeClr val="accent1"/>
          </a:lnRef>
          <a:fillRef idx="3">
            <a:schemeClr val="accent1"/>
          </a:fillRef>
          <a:effectRef idx="3">
            <a:schemeClr val="accent1"/>
          </a:effectRef>
          <a:fontRef idx="minor">
            <a:schemeClr val="lt1"/>
          </a:fontRef>
        </p:style>
        <p:txBody>
          <a:bodyPr wrap="square" lIns="91440" tIns="45720" rIns="91440" bIns="45720">
            <a:spAutoFit/>
          </a:bodyPr>
          <a:lstStyle/>
          <a:p>
            <a:pPr algn="ctr"/>
            <a:r>
              <a:rPr lang="en-IN" sz="4000" dirty="0">
                <a:ln w="0"/>
                <a:effectLst>
                  <a:outerShdw blurRad="38100" dist="19050" dir="2700000" algn="tl" rotWithShape="0">
                    <a:schemeClr val="dk1">
                      <a:alpha val="40000"/>
                    </a:schemeClr>
                  </a:outerShdw>
                </a:effectLst>
                <a:latin typeface="Algerian" panose="04020705040A02060702" pitchFamily="82" charset="0"/>
              </a:rPr>
              <a:t>I</a:t>
            </a:r>
            <a:r>
              <a:rPr lang="en-US" sz="4000" dirty="0">
                <a:ln w="0"/>
                <a:effectLst>
                  <a:outerShdw blurRad="38100" dist="19050" dir="2700000" algn="tl" rotWithShape="0">
                    <a:schemeClr val="dk1">
                      <a:alpha val="40000"/>
                    </a:schemeClr>
                  </a:outerShdw>
                </a:effectLst>
                <a:latin typeface="Algerian" panose="04020705040A02060702" pitchFamily="82" charset="0"/>
              </a:rPr>
              <a:t>MPORTING THE LIBRARIES</a:t>
            </a:r>
            <a:endParaRPr lang="en-US" sz="4000" b="0" cap="none" spc="0" dirty="0">
              <a:ln w="0"/>
              <a:solidFill>
                <a:schemeClr val="tx1"/>
              </a:solidFill>
              <a:effectLst>
                <a:outerShdw blurRad="38100" dist="19050" dir="2700000" algn="tl" rotWithShape="0">
                  <a:schemeClr val="dk1">
                    <a:alpha val="40000"/>
                  </a:schemeClr>
                </a:outerShdw>
              </a:effectLst>
              <a:latin typeface="Algerian" panose="04020705040A02060702" pitchFamily="82" charset="0"/>
            </a:endParaRPr>
          </a:p>
        </p:txBody>
      </p:sp>
      <p:sp>
        <p:nvSpPr>
          <p:cNvPr id="5" name="TextBox 4">
            <a:extLst>
              <a:ext uri="{FF2B5EF4-FFF2-40B4-BE49-F238E27FC236}">
                <a16:creationId xmlns:a16="http://schemas.microsoft.com/office/drawing/2014/main" id="{D4E8BE7C-C831-D491-DBD7-F3EE6525A617}"/>
              </a:ext>
            </a:extLst>
          </p:cNvPr>
          <p:cNvSpPr txBox="1"/>
          <p:nvPr/>
        </p:nvSpPr>
        <p:spPr>
          <a:xfrm>
            <a:off x="309490" y="1137785"/>
            <a:ext cx="10962250" cy="5509200"/>
          </a:xfrm>
          <a:prstGeom prst="rect">
            <a:avLst/>
          </a:prstGeom>
          <a:noFill/>
        </p:spPr>
        <p:txBody>
          <a:bodyPr wrap="square">
            <a:spAutoFit/>
          </a:bodyPr>
          <a:lstStyle/>
          <a:p>
            <a:r>
              <a:rPr lang="en-US" sz="1600" b="1" dirty="0"/>
              <a:t>import pandas as pd</a:t>
            </a:r>
          </a:p>
          <a:p>
            <a:r>
              <a:rPr lang="en-US" sz="1600" b="1" dirty="0"/>
              <a:t>import </a:t>
            </a:r>
            <a:r>
              <a:rPr lang="en-US" sz="1600" b="1" dirty="0" err="1"/>
              <a:t>matplotlib.pyplot</a:t>
            </a:r>
            <a:r>
              <a:rPr lang="en-US" sz="1600" b="1" dirty="0"/>
              <a:t> as </a:t>
            </a:r>
            <a:r>
              <a:rPr lang="en-US" sz="1600" b="1" dirty="0" err="1"/>
              <a:t>plt</a:t>
            </a:r>
            <a:endParaRPr lang="en-US" sz="1600" b="1" dirty="0"/>
          </a:p>
          <a:p>
            <a:r>
              <a:rPr lang="en-US" sz="1600" b="1" dirty="0"/>
              <a:t>import </a:t>
            </a:r>
            <a:r>
              <a:rPr lang="en-US" sz="1600" b="1" dirty="0" err="1"/>
              <a:t>plotly.express</a:t>
            </a:r>
            <a:r>
              <a:rPr lang="en-US" sz="1600" b="1" dirty="0"/>
              <a:t> as </a:t>
            </a:r>
            <a:r>
              <a:rPr lang="en-US" sz="1600" b="1" dirty="0" err="1"/>
              <a:t>px</a:t>
            </a:r>
            <a:endParaRPr lang="en-US" sz="1600" b="1" dirty="0"/>
          </a:p>
          <a:p>
            <a:r>
              <a:rPr lang="en-US" sz="1600" b="1" dirty="0"/>
              <a:t>import </a:t>
            </a:r>
            <a:r>
              <a:rPr lang="en-US" sz="1600" b="1" dirty="0" err="1"/>
              <a:t>numpy</a:t>
            </a:r>
            <a:r>
              <a:rPr lang="en-US" sz="1600" b="1" dirty="0"/>
              <a:t> as np</a:t>
            </a:r>
          </a:p>
          <a:p>
            <a:r>
              <a:rPr lang="en-US" sz="1600" b="1" dirty="0"/>
              <a:t>import seaborn as </a:t>
            </a:r>
            <a:r>
              <a:rPr lang="en-US" sz="1600" b="1" dirty="0" err="1"/>
              <a:t>sns</a:t>
            </a:r>
            <a:endParaRPr lang="en-US" sz="1600" b="1" dirty="0"/>
          </a:p>
          <a:p>
            <a:r>
              <a:rPr lang="en-US" sz="1600" b="1" dirty="0"/>
              <a:t>from </a:t>
            </a:r>
            <a:r>
              <a:rPr lang="en-US" sz="1600" b="1" dirty="0" err="1"/>
              <a:t>google.colab</a:t>
            </a:r>
            <a:r>
              <a:rPr lang="en-US" sz="1600" b="1" dirty="0"/>
              <a:t> import drive</a:t>
            </a:r>
          </a:p>
          <a:p>
            <a:r>
              <a:rPr lang="en-US" sz="1600" b="1" dirty="0" err="1"/>
              <a:t>drive.mount</a:t>
            </a:r>
            <a:r>
              <a:rPr lang="en-US" sz="1600" b="1" dirty="0"/>
              <a:t>('/content/drive’)</a:t>
            </a:r>
          </a:p>
          <a:p>
            <a:endParaRPr lang="en-US" sz="1600" b="1" dirty="0"/>
          </a:p>
          <a:p>
            <a:r>
              <a:rPr lang="en-US" sz="1600" b="1" dirty="0"/>
              <a:t>import re</a:t>
            </a:r>
          </a:p>
          <a:p>
            <a:r>
              <a:rPr lang="en-US" sz="1600" b="1" dirty="0"/>
              <a:t>from </a:t>
            </a:r>
            <a:r>
              <a:rPr lang="en-US" sz="1600" b="1" dirty="0" err="1"/>
              <a:t>textblob</a:t>
            </a:r>
            <a:r>
              <a:rPr lang="en-US" sz="1600" b="1" dirty="0"/>
              <a:t> import </a:t>
            </a:r>
            <a:r>
              <a:rPr lang="en-US" sz="1600" b="1" dirty="0" err="1"/>
              <a:t>TextBlob</a:t>
            </a:r>
            <a:endParaRPr lang="en-US" sz="1600" b="1" dirty="0"/>
          </a:p>
          <a:p>
            <a:r>
              <a:rPr lang="en-US" sz="1600" b="1" dirty="0"/>
              <a:t>import </a:t>
            </a:r>
            <a:r>
              <a:rPr lang="en-US" sz="1600" b="1" dirty="0" err="1"/>
              <a:t>nltk</a:t>
            </a:r>
            <a:endParaRPr lang="en-US" sz="1600" b="1" dirty="0"/>
          </a:p>
          <a:p>
            <a:r>
              <a:rPr lang="en-US" sz="1600" b="1" dirty="0"/>
              <a:t>from </a:t>
            </a:r>
            <a:r>
              <a:rPr lang="en-US" sz="1600" b="1" dirty="0" err="1"/>
              <a:t>nltk.corpus</a:t>
            </a:r>
            <a:r>
              <a:rPr lang="en-US" sz="1600" b="1" dirty="0"/>
              <a:t> import </a:t>
            </a:r>
            <a:r>
              <a:rPr lang="en-US" sz="1600" b="1" dirty="0" err="1"/>
              <a:t>stopwords</a:t>
            </a:r>
            <a:endParaRPr lang="en-US" sz="1600" b="1" dirty="0"/>
          </a:p>
          <a:p>
            <a:r>
              <a:rPr lang="en-US" sz="1600" b="1" dirty="0"/>
              <a:t>from </a:t>
            </a:r>
            <a:r>
              <a:rPr lang="en-US" sz="1600" b="1" dirty="0" err="1"/>
              <a:t>nltk.stem</a:t>
            </a:r>
            <a:r>
              <a:rPr lang="en-US" sz="1600" b="1" dirty="0"/>
              <a:t> import </a:t>
            </a:r>
            <a:r>
              <a:rPr lang="en-US" sz="1600" b="1" dirty="0" err="1"/>
              <a:t>WordNetLemmatizer</a:t>
            </a:r>
            <a:endParaRPr lang="en-US" sz="1600" b="1" dirty="0"/>
          </a:p>
          <a:p>
            <a:endParaRPr lang="en-US" sz="1600" b="1" dirty="0"/>
          </a:p>
          <a:p>
            <a:endParaRPr lang="en-US" sz="1600" b="1" dirty="0"/>
          </a:p>
          <a:p>
            <a:r>
              <a:rPr lang="en-US" sz="1600" b="1" dirty="0"/>
              <a:t>from </a:t>
            </a:r>
            <a:r>
              <a:rPr lang="en-US" sz="1600" b="1" dirty="0" err="1"/>
              <a:t>sklearn.feature_extraction.text</a:t>
            </a:r>
            <a:r>
              <a:rPr lang="en-US" sz="1600" b="1" dirty="0"/>
              <a:t> import </a:t>
            </a:r>
            <a:r>
              <a:rPr lang="en-US" sz="1600" b="1" dirty="0" err="1"/>
              <a:t>CountVectorizer,TfidfVectorizer</a:t>
            </a:r>
            <a:endParaRPr lang="en-US" sz="1600" b="1" dirty="0"/>
          </a:p>
          <a:p>
            <a:r>
              <a:rPr lang="en-US" sz="1600" b="1" dirty="0"/>
              <a:t>from </a:t>
            </a:r>
            <a:r>
              <a:rPr lang="en-US" sz="1600" b="1" dirty="0" err="1"/>
              <a:t>wordcloud</a:t>
            </a:r>
            <a:r>
              <a:rPr lang="en-US" sz="1600" b="1" dirty="0"/>
              <a:t> import </a:t>
            </a:r>
            <a:r>
              <a:rPr lang="en-US" sz="1600" b="1" dirty="0" err="1"/>
              <a:t>WordCloud</a:t>
            </a:r>
            <a:endParaRPr lang="en-US" sz="1600" b="1" dirty="0"/>
          </a:p>
          <a:p>
            <a:endParaRPr lang="en-US" sz="1600" b="1" dirty="0"/>
          </a:p>
          <a:p>
            <a:r>
              <a:rPr lang="en-US" sz="1600" b="1" dirty="0"/>
              <a:t>from </a:t>
            </a:r>
            <a:r>
              <a:rPr lang="en-US" sz="1600" b="1" dirty="0" err="1"/>
              <a:t>sklearn.model_selection</a:t>
            </a:r>
            <a:r>
              <a:rPr lang="en-US" sz="1600" b="1" dirty="0"/>
              <a:t> import </a:t>
            </a:r>
            <a:r>
              <a:rPr lang="en-US" sz="1600" b="1" dirty="0" err="1"/>
              <a:t>train_test_split</a:t>
            </a:r>
            <a:endParaRPr lang="en-US" sz="1600" b="1" dirty="0"/>
          </a:p>
          <a:p>
            <a:r>
              <a:rPr lang="en-US" sz="1600" b="1" dirty="0"/>
              <a:t>from </a:t>
            </a:r>
            <a:r>
              <a:rPr lang="en-US" sz="1600" b="1" dirty="0" err="1"/>
              <a:t>sklearn.ensemble</a:t>
            </a:r>
            <a:r>
              <a:rPr lang="en-US" sz="1600" b="1" dirty="0"/>
              <a:t> import </a:t>
            </a:r>
            <a:r>
              <a:rPr lang="en-US" sz="1600" b="1" dirty="0" err="1"/>
              <a:t>RandomForestClassifier</a:t>
            </a:r>
            <a:endParaRPr lang="en-US" sz="1600" b="1" dirty="0"/>
          </a:p>
          <a:p>
            <a:r>
              <a:rPr lang="en-US" sz="1600" b="1" dirty="0"/>
              <a:t>from </a:t>
            </a:r>
            <a:r>
              <a:rPr lang="en-US" sz="1600" b="1" dirty="0" err="1"/>
              <a:t>sklearn.pipeline</a:t>
            </a:r>
            <a:r>
              <a:rPr lang="en-US" sz="1600" b="1" dirty="0"/>
              <a:t> import Pipeline</a:t>
            </a:r>
          </a:p>
          <a:p>
            <a:r>
              <a:rPr lang="en-US" sz="1600" b="1" dirty="0"/>
              <a:t>from </a:t>
            </a:r>
            <a:r>
              <a:rPr lang="en-US" sz="1600" b="1" dirty="0" err="1"/>
              <a:t>sklearn.metrics</a:t>
            </a:r>
            <a:r>
              <a:rPr lang="en-US" sz="1600" b="1" dirty="0"/>
              <a:t> import </a:t>
            </a:r>
            <a:r>
              <a:rPr lang="en-US" sz="1600" b="1" dirty="0" err="1"/>
              <a:t>accuracy_score,classification_report,confusion_matrix</a:t>
            </a:r>
            <a:endParaRPr lang="en-US" sz="1600" b="1" dirty="0"/>
          </a:p>
        </p:txBody>
      </p:sp>
    </p:spTree>
    <p:extLst>
      <p:ext uri="{BB962C8B-B14F-4D97-AF65-F5344CB8AC3E}">
        <p14:creationId xmlns:p14="http://schemas.microsoft.com/office/powerpoint/2010/main" val="15543034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3987C9A-B99C-8BDF-1B74-619CE6EF6CAA}"/>
              </a:ext>
            </a:extLst>
          </p:cNvPr>
          <p:cNvSpPr/>
          <p:nvPr/>
        </p:nvSpPr>
        <p:spPr>
          <a:xfrm>
            <a:off x="350137" y="280405"/>
            <a:ext cx="3501278" cy="523220"/>
          </a:xfrm>
          <a:prstGeom prst="rect">
            <a:avLst/>
          </a:prstGeom>
        </p:spPr>
        <p:style>
          <a:lnRef idx="0">
            <a:schemeClr val="accent1"/>
          </a:lnRef>
          <a:fillRef idx="3">
            <a:schemeClr val="accent1"/>
          </a:fillRef>
          <a:effectRef idx="3">
            <a:schemeClr val="accent1"/>
          </a:effectRef>
          <a:fontRef idx="minor">
            <a:schemeClr val="lt1"/>
          </a:fontRef>
        </p:style>
        <p:txBody>
          <a:bodyPr wrap="none" lIns="91440" tIns="45720" rIns="91440" bIns="45720">
            <a:spAutoFit/>
          </a:bodyPr>
          <a:lstStyle/>
          <a:p>
            <a:pPr algn="ctr"/>
            <a:r>
              <a:rPr lang="en-IN" sz="2800" dirty="0">
                <a:ln w="0"/>
                <a:effectLst>
                  <a:outerShdw blurRad="38100" dist="19050" dir="2700000" algn="tl" rotWithShape="0">
                    <a:schemeClr val="dk1">
                      <a:alpha val="40000"/>
                    </a:schemeClr>
                  </a:outerShdw>
                </a:effectLst>
                <a:latin typeface="Algerian" panose="04020705040A02060702" pitchFamily="82" charset="0"/>
              </a:rPr>
              <a:t>R</a:t>
            </a:r>
            <a:r>
              <a:rPr lang="en-US" sz="2800" dirty="0">
                <a:ln w="0"/>
                <a:effectLst>
                  <a:outerShdw blurRad="38100" dist="19050" dir="2700000" algn="tl" rotWithShape="0">
                    <a:schemeClr val="dk1">
                      <a:alpha val="40000"/>
                    </a:schemeClr>
                  </a:outerShdw>
                </a:effectLst>
                <a:latin typeface="Algerian" panose="04020705040A02060702" pitchFamily="82" charset="0"/>
              </a:rPr>
              <a:t>EADING THE DATA</a:t>
            </a:r>
            <a:endParaRPr lang="en-US" sz="2800" b="0" cap="none" spc="0" dirty="0">
              <a:ln w="0"/>
              <a:solidFill>
                <a:schemeClr val="tx1"/>
              </a:solidFill>
              <a:effectLst>
                <a:outerShdw blurRad="38100" dist="19050" dir="2700000" algn="tl" rotWithShape="0">
                  <a:schemeClr val="dk1">
                    <a:alpha val="40000"/>
                  </a:schemeClr>
                </a:outerShdw>
              </a:effectLst>
              <a:latin typeface="Algerian" panose="04020705040A02060702" pitchFamily="82" charset="0"/>
            </a:endParaRPr>
          </a:p>
        </p:txBody>
      </p:sp>
      <p:sp>
        <p:nvSpPr>
          <p:cNvPr id="3" name="AutoShape 2">
            <a:extLst>
              <a:ext uri="{FF2B5EF4-FFF2-40B4-BE49-F238E27FC236}">
                <a16:creationId xmlns:a16="http://schemas.microsoft.com/office/drawing/2014/main" id="{F18E9F20-BBB2-3BDF-73DA-16379DC6B394}"/>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4">
            <a:extLst>
              <a:ext uri="{FF2B5EF4-FFF2-40B4-BE49-F238E27FC236}">
                <a16:creationId xmlns:a16="http://schemas.microsoft.com/office/drawing/2014/main" id="{535AF9F8-3787-4DC0-BBBC-C94A2944C5C8}"/>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8">
            <a:extLst>
              <a:ext uri="{FF2B5EF4-FFF2-40B4-BE49-F238E27FC236}">
                <a16:creationId xmlns:a16="http://schemas.microsoft.com/office/drawing/2014/main" id="{73BEE3FC-3813-73FD-B9E7-0760F813EE6A}"/>
              </a:ext>
            </a:extLst>
          </p:cNvPr>
          <p:cNvSpPr>
            <a:spLocks noChangeAspect="1" noChangeArrowheads="1"/>
          </p:cNvSpPr>
          <p:nvPr/>
        </p:nvSpPr>
        <p:spPr bwMode="auto">
          <a:xfrm>
            <a:off x="3051922" y="384922"/>
            <a:ext cx="3501278" cy="350127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 name="Picture 9">
            <a:extLst>
              <a:ext uri="{FF2B5EF4-FFF2-40B4-BE49-F238E27FC236}">
                <a16:creationId xmlns:a16="http://schemas.microsoft.com/office/drawing/2014/main" id="{E9650197-5AF7-ACDB-D844-B05BE3E2D4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9151" y="1339885"/>
            <a:ext cx="11408898" cy="3849550"/>
          </a:xfrm>
          <a:prstGeom prst="rect">
            <a:avLst/>
          </a:prstGeom>
        </p:spPr>
      </p:pic>
    </p:spTree>
    <p:extLst>
      <p:ext uri="{BB962C8B-B14F-4D97-AF65-F5344CB8AC3E}">
        <p14:creationId xmlns:p14="http://schemas.microsoft.com/office/powerpoint/2010/main" val="23519575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FC0A7C9-E31A-BA67-94BB-6927C22A1982}"/>
              </a:ext>
            </a:extLst>
          </p:cNvPr>
          <p:cNvSpPr/>
          <p:nvPr/>
        </p:nvSpPr>
        <p:spPr>
          <a:xfrm>
            <a:off x="325842" y="350744"/>
            <a:ext cx="3381054" cy="584775"/>
          </a:xfrm>
          <a:prstGeom prst="rect">
            <a:avLst/>
          </a:prstGeom>
        </p:spPr>
        <p:style>
          <a:lnRef idx="0">
            <a:schemeClr val="accent1"/>
          </a:lnRef>
          <a:fillRef idx="3">
            <a:schemeClr val="accent1"/>
          </a:fillRef>
          <a:effectRef idx="3">
            <a:schemeClr val="accent1"/>
          </a:effectRef>
          <a:fontRef idx="minor">
            <a:schemeClr val="lt1"/>
          </a:fontRef>
        </p:style>
        <p:txBody>
          <a:bodyPr wrap="none" lIns="91440" tIns="45720" rIns="91440" bIns="45720">
            <a:spAutoFit/>
          </a:bodyPr>
          <a:lstStyle/>
          <a:p>
            <a:pPr algn="ctr"/>
            <a:r>
              <a:rPr lang="en-IN" sz="3200" dirty="0">
                <a:ln w="0"/>
                <a:effectLst>
                  <a:outerShdw blurRad="38100" dist="19050" dir="2700000" algn="tl" rotWithShape="0">
                    <a:schemeClr val="dk1">
                      <a:alpha val="40000"/>
                    </a:schemeClr>
                  </a:outerShdw>
                </a:effectLst>
                <a:latin typeface="Algerian" panose="04020705040A02060702" pitchFamily="82" charset="0"/>
              </a:rPr>
              <a:t>D</a:t>
            </a:r>
            <a:r>
              <a:rPr lang="en-US" sz="3200" dirty="0">
                <a:ln w="0"/>
                <a:effectLst>
                  <a:outerShdw blurRad="38100" dist="19050" dir="2700000" algn="tl" rotWithShape="0">
                    <a:schemeClr val="dk1">
                      <a:alpha val="40000"/>
                    </a:schemeClr>
                  </a:outerShdw>
                </a:effectLst>
                <a:latin typeface="Algerian" panose="04020705040A02060702" pitchFamily="82" charset="0"/>
              </a:rPr>
              <a:t>ATA OVERVIEW</a:t>
            </a:r>
            <a:endParaRPr lang="en-US" sz="3200" b="0" cap="none" spc="0" dirty="0">
              <a:ln w="0"/>
              <a:solidFill>
                <a:schemeClr val="tx1"/>
              </a:solidFill>
              <a:effectLst>
                <a:outerShdw blurRad="38100" dist="19050" dir="2700000" algn="tl" rotWithShape="0">
                  <a:schemeClr val="dk1">
                    <a:alpha val="40000"/>
                  </a:schemeClr>
                </a:outerShdw>
              </a:effectLst>
              <a:latin typeface="Algerian" panose="04020705040A02060702" pitchFamily="82" charset="0"/>
            </a:endParaRPr>
          </a:p>
        </p:txBody>
      </p:sp>
      <p:pic>
        <p:nvPicPr>
          <p:cNvPr id="4" name="Picture 3">
            <a:extLst>
              <a:ext uri="{FF2B5EF4-FFF2-40B4-BE49-F238E27FC236}">
                <a16:creationId xmlns:a16="http://schemas.microsoft.com/office/drawing/2014/main" id="{37DBD5F5-234C-F2EE-822A-02FA8DB687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3273" y="4648276"/>
            <a:ext cx="7171453" cy="2075204"/>
          </a:xfrm>
          <a:prstGeom prst="rect">
            <a:avLst/>
          </a:prstGeom>
        </p:spPr>
      </p:pic>
      <p:pic>
        <p:nvPicPr>
          <p:cNvPr id="6" name="Picture 5">
            <a:extLst>
              <a:ext uri="{FF2B5EF4-FFF2-40B4-BE49-F238E27FC236}">
                <a16:creationId xmlns:a16="http://schemas.microsoft.com/office/drawing/2014/main" id="{827CFEF9-1B95-CB1B-4A47-4B126C5DD7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3273" y="1285382"/>
            <a:ext cx="6081346" cy="3013031"/>
          </a:xfrm>
          <a:prstGeom prst="rect">
            <a:avLst/>
          </a:prstGeom>
        </p:spPr>
      </p:pic>
      <p:sp>
        <p:nvSpPr>
          <p:cNvPr id="7" name="Rectangle 6">
            <a:extLst>
              <a:ext uri="{FF2B5EF4-FFF2-40B4-BE49-F238E27FC236}">
                <a16:creationId xmlns:a16="http://schemas.microsoft.com/office/drawing/2014/main" id="{F1CE8CD6-6496-9A65-D47B-182A7487B448}"/>
              </a:ext>
            </a:extLst>
          </p:cNvPr>
          <p:cNvSpPr/>
          <p:nvPr/>
        </p:nvSpPr>
        <p:spPr>
          <a:xfrm>
            <a:off x="7736307" y="3098084"/>
            <a:ext cx="3183855" cy="1200329"/>
          </a:xfrm>
          <a:prstGeom prst="rect">
            <a:avLst/>
          </a:prstGeom>
          <a:noFill/>
        </p:spPr>
        <p:txBody>
          <a:bodyPr wrap="square" lIns="91440" tIns="45720" rIns="91440" bIns="45720">
            <a:spAutoFit/>
          </a:bodyPr>
          <a:lstStyle/>
          <a:p>
            <a:pPr marL="285750" indent="-285750" algn="ctr">
              <a:buFont typeface="Arial" panose="020B0604020202020204" pitchFamily="34" charset="0"/>
              <a:buChar char="•"/>
            </a:pPr>
            <a:r>
              <a:rPr lang="en-IN" b="0" cap="none" spc="0" dirty="0">
                <a:ln w="0"/>
                <a:solidFill>
                  <a:schemeClr val="tx1"/>
                </a:solidFill>
                <a:effectLst>
                  <a:outerShdw blurRad="38100" dist="19050" dir="2700000" algn="tl" rotWithShape="0">
                    <a:schemeClr val="dk1">
                      <a:alpha val="40000"/>
                    </a:schemeClr>
                  </a:outerShdw>
                </a:effectLst>
              </a:rPr>
              <a:t>Info and </a:t>
            </a:r>
            <a:r>
              <a:rPr lang="en-IN" b="0" cap="none" spc="0" dirty="0" err="1">
                <a:ln w="0"/>
                <a:solidFill>
                  <a:schemeClr val="tx1"/>
                </a:solidFill>
                <a:effectLst>
                  <a:outerShdw blurRad="38100" dist="19050" dir="2700000" algn="tl" rotWithShape="0">
                    <a:schemeClr val="dk1">
                      <a:alpha val="40000"/>
                    </a:schemeClr>
                  </a:outerShdw>
                </a:effectLst>
              </a:rPr>
              <a:t>de</a:t>
            </a:r>
            <a:r>
              <a:rPr lang="en-IN" dirty="0" err="1">
                <a:ln w="0"/>
                <a:effectLst>
                  <a:outerShdw blurRad="38100" dist="19050" dir="2700000" algn="tl" rotWithShape="0">
                    <a:schemeClr val="dk1">
                      <a:alpha val="40000"/>
                    </a:schemeClr>
                  </a:outerShdw>
                </a:effectLst>
              </a:rPr>
              <a:t>scribtion</a:t>
            </a:r>
            <a:r>
              <a:rPr lang="en-IN" dirty="0">
                <a:ln w="0"/>
                <a:effectLst>
                  <a:outerShdw blurRad="38100" dist="19050" dir="2700000" algn="tl" rotWithShape="0">
                    <a:schemeClr val="dk1">
                      <a:alpha val="40000"/>
                    </a:schemeClr>
                  </a:outerShdw>
                </a:effectLst>
              </a:rPr>
              <a:t> of data</a:t>
            </a:r>
          </a:p>
          <a:p>
            <a:pPr algn="ct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1610862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0344079-4285-49A7-A037-DF610B2C9BC0}"/>
              </a:ext>
            </a:extLst>
          </p:cNvPr>
          <p:cNvSpPr/>
          <p:nvPr/>
        </p:nvSpPr>
        <p:spPr>
          <a:xfrm>
            <a:off x="364175" y="364812"/>
            <a:ext cx="2744785" cy="584775"/>
          </a:xfrm>
          <a:prstGeom prst="rect">
            <a:avLst/>
          </a:prstGeom>
        </p:spPr>
        <p:style>
          <a:lnRef idx="0">
            <a:schemeClr val="accent1"/>
          </a:lnRef>
          <a:fillRef idx="3">
            <a:schemeClr val="accent1"/>
          </a:fillRef>
          <a:effectRef idx="3">
            <a:schemeClr val="accent1"/>
          </a:effectRef>
          <a:fontRef idx="minor">
            <a:schemeClr val="lt1"/>
          </a:fontRef>
        </p:style>
        <p:txBody>
          <a:bodyPr wrap="square" lIns="91440" tIns="45720" rIns="91440" bIns="45720">
            <a:spAutoFit/>
          </a:bodyPr>
          <a:lstStyle/>
          <a:p>
            <a:pPr algn="ctr"/>
            <a:r>
              <a:rPr lang="en-IN" sz="3200" b="0" cap="none" spc="0" dirty="0">
                <a:ln w="0"/>
                <a:solidFill>
                  <a:schemeClr val="bg1"/>
                </a:solidFill>
                <a:effectLst>
                  <a:outerShdw blurRad="38100" dist="19050" dir="2700000" algn="tl" rotWithShape="0">
                    <a:schemeClr val="dk1">
                      <a:alpha val="40000"/>
                    </a:schemeClr>
                  </a:outerShdw>
                </a:effectLst>
                <a:latin typeface="Algerian" panose="04020705040A02060702" pitchFamily="82" charset="0"/>
              </a:rPr>
              <a:t>Pie chart</a:t>
            </a:r>
            <a:endParaRPr lang="en-US" sz="3200" b="0" cap="none" spc="0" dirty="0">
              <a:ln w="0"/>
              <a:solidFill>
                <a:schemeClr val="bg1"/>
              </a:solidFill>
              <a:effectLst>
                <a:outerShdw blurRad="38100" dist="19050" dir="2700000" algn="tl" rotWithShape="0">
                  <a:schemeClr val="dk1">
                    <a:alpha val="40000"/>
                  </a:schemeClr>
                </a:outerShdw>
              </a:effectLst>
              <a:latin typeface="Algerian" panose="04020705040A02060702" pitchFamily="82" charset="0"/>
            </a:endParaRPr>
          </a:p>
        </p:txBody>
      </p:sp>
      <p:pic>
        <p:nvPicPr>
          <p:cNvPr id="5" name="Picture 4">
            <a:extLst>
              <a:ext uri="{FF2B5EF4-FFF2-40B4-BE49-F238E27FC236}">
                <a16:creationId xmlns:a16="http://schemas.microsoft.com/office/drawing/2014/main" id="{AEE94CC2-166E-EE5F-2A00-74AB2CDC8A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27742" y="1146273"/>
            <a:ext cx="4572366" cy="4830957"/>
          </a:xfrm>
          <a:prstGeom prst="rect">
            <a:avLst/>
          </a:prstGeom>
        </p:spPr>
      </p:pic>
      <p:sp>
        <p:nvSpPr>
          <p:cNvPr id="7" name="TextBox 6">
            <a:extLst>
              <a:ext uri="{FF2B5EF4-FFF2-40B4-BE49-F238E27FC236}">
                <a16:creationId xmlns:a16="http://schemas.microsoft.com/office/drawing/2014/main" id="{AB926634-C966-3338-216B-FEB491EEE222}"/>
              </a:ext>
            </a:extLst>
          </p:cNvPr>
          <p:cNvSpPr txBox="1"/>
          <p:nvPr/>
        </p:nvSpPr>
        <p:spPr>
          <a:xfrm>
            <a:off x="364175" y="1530426"/>
            <a:ext cx="6098344" cy="4154984"/>
          </a:xfrm>
          <a:prstGeom prst="rect">
            <a:avLst/>
          </a:prstGeom>
          <a:noFill/>
        </p:spPr>
        <p:txBody>
          <a:bodyPr wrap="square">
            <a:spAutoFit/>
          </a:bodyPr>
          <a:lstStyle/>
          <a:p>
            <a:pPr marL="285750" indent="-285750">
              <a:buFont typeface="Arial" panose="020B0604020202020204" pitchFamily="34" charset="0"/>
              <a:buChar char="•"/>
            </a:pPr>
            <a:r>
              <a:rPr lang="en-US" sz="2400" b="1" dirty="0"/>
              <a:t>The majority of ratings are 5, followed by 4, then 3, then 2, then 1. This suggests that the majority of people are satisfied with their experience.</a:t>
            </a:r>
          </a:p>
          <a:p>
            <a:pPr marL="285750" indent="-285750">
              <a:buFont typeface="Arial" panose="020B0604020202020204" pitchFamily="34" charset="0"/>
              <a:buChar char="•"/>
            </a:pPr>
            <a:r>
              <a:rPr lang="en-US" sz="2400" b="1" dirty="0"/>
              <a:t>The ratings are not evenly distributed, as there is a large gap between the highest and lowest ratings. This suggests that there is a high variance in the quality and experience of the stay.</a:t>
            </a:r>
          </a:p>
          <a:p>
            <a:pPr marL="285750" indent="-285750">
              <a:buFont typeface="Arial" panose="020B0604020202020204" pitchFamily="34" charset="0"/>
              <a:buChar char="•"/>
            </a:pPr>
            <a:r>
              <a:rPr lang="en-US" sz="2400" b="1" dirty="0"/>
              <a:t>We can clearly notice class imbalance.</a:t>
            </a:r>
          </a:p>
          <a:p>
            <a:pPr marL="285750" indent="-285750">
              <a:buFont typeface="Arial" panose="020B0604020202020204" pitchFamily="34" charset="0"/>
              <a:buChar char="•"/>
            </a:pPr>
            <a:r>
              <a:rPr lang="en-US" sz="2400" b="1" dirty="0"/>
              <a:t>No duplicates or null values in data set.</a:t>
            </a:r>
          </a:p>
        </p:txBody>
      </p:sp>
    </p:spTree>
    <p:extLst>
      <p:ext uri="{BB962C8B-B14F-4D97-AF65-F5344CB8AC3E}">
        <p14:creationId xmlns:p14="http://schemas.microsoft.com/office/powerpoint/2010/main" val="28215992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93</TotalTime>
  <Words>643</Words>
  <Application>Microsoft Office PowerPoint</Application>
  <PresentationFormat>Widescreen</PresentationFormat>
  <Paragraphs>67</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Algerian</vt: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sandhrasriraj9@gmail.com</dc:creator>
  <cp:lastModifiedBy>sandhrasriraj9@gmail.com</cp:lastModifiedBy>
  <cp:revision>1</cp:revision>
  <dcterms:created xsi:type="dcterms:W3CDTF">2023-12-14T19:04:38Z</dcterms:created>
  <dcterms:modified xsi:type="dcterms:W3CDTF">2023-12-14T20:38:10Z</dcterms:modified>
</cp:coreProperties>
</file>