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0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3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23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4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4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74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1CED-97A9-4CFB-9438-628E0FD9AEA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0018-A9CA-4AE8-A2CD-8C7742B77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46061"/>
              </p:ext>
            </p:extLst>
          </p:nvPr>
        </p:nvGraphicFramePr>
        <p:xfrm>
          <a:off x="838200" y="2086437"/>
          <a:ext cx="10515600" cy="3905617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80481"/>
                <a:gridCol w="707636"/>
                <a:gridCol w="707636"/>
                <a:gridCol w="1253897"/>
                <a:gridCol w="1253897"/>
                <a:gridCol w="1156798"/>
                <a:gridCol w="549112"/>
                <a:gridCol w="1806327"/>
                <a:gridCol w="2299816"/>
              </a:tblGrid>
              <a:tr h="1630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Dates</a:t>
                      </a:r>
                      <a:endParaRPr lang="en-IN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Day</a:t>
                      </a:r>
                      <a:endParaRPr lang="en-IN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Class</a:t>
                      </a:r>
                      <a:endParaRPr lang="en-IN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Timing</a:t>
                      </a:r>
                      <a:endParaRPr lang="en-IN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Tool</a:t>
                      </a:r>
                      <a:endParaRPr lang="en-IN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Trainers Name</a:t>
                      </a:r>
                      <a:endParaRPr lang="en-IN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Mode</a:t>
                      </a:r>
                      <a:endParaRPr lang="en-IN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Topic</a:t>
                      </a:r>
                      <a:endParaRPr lang="en-IN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Coverage</a:t>
                      </a:r>
                      <a:endParaRPr lang="en-IN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b"/>
                </a:tc>
              </a:tr>
              <a:tr h="9215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06-May-23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Class 01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 AM - 12 PM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Photoshop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Vyjayanti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Offline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Introduction and Photoshop Tools (Layers &amp; </a:t>
                      </a:r>
                      <a:r>
                        <a:rPr lang="en-US" sz="900" b="1" u="none" strike="noStrike" dirty="0" err="1">
                          <a:effectLst/>
                          <a:latin typeface="Century Gothic" panose="020B0502020202020204" pitchFamily="34" charset="0"/>
                        </a:rPr>
                        <a:t>Colours</a:t>
                      </a:r>
                      <a:r>
                        <a:rPr lang="en-US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 0.5)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Introduction to the Photoshop &amp; Installation. Explaining the user interface of Adobe Photoshop. Explaining the tool set of Photoshop and setting up the work area.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</a:tr>
              <a:tr h="5529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09-May-23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Class 02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8:30 PM - 9:30 PM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Photoshop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Vyjayanti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Online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Layers and Colours (0.5)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Century Gothic" panose="020B0502020202020204" pitchFamily="34" charset="0"/>
                        </a:rPr>
                        <a:t>Brief Intro to Layer Concepts. Fixing an image using levels in Photoshop CC and Enhacing colours.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</a:tr>
              <a:tr h="3686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11-May-23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Class 03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8:30 PM - 9:30 PM</a:t>
                      </a:r>
                      <a:endParaRPr lang="en-IN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Photoshop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Vyjayanti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Online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Shapes, Text &amp; Layer Styles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Century Gothic" panose="020B0502020202020204" pitchFamily="34" charset="0"/>
                        </a:rPr>
                        <a:t>Creating Shapes. Creating text and text warp. Creating custom layer styles.</a:t>
                      </a:r>
                      <a:endParaRPr lang="en-US" sz="900" b="1" i="0" u="none" strike="noStrike">
                        <a:solidFill>
                          <a:srgbClr val="1C1D1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</a:tr>
              <a:tr h="5529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13-May-23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Class 04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 AM - 12 PM</a:t>
                      </a:r>
                      <a:endParaRPr lang="en-IN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Photoshop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 err="1">
                          <a:effectLst/>
                          <a:latin typeface="Century Gothic" panose="020B0502020202020204" pitchFamily="34" charset="0"/>
                        </a:rPr>
                        <a:t>Charan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Online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Selections &amp; Masking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Century Gothic" panose="020B0502020202020204" pitchFamily="34" charset="0"/>
                        </a:rPr>
                        <a:t>Copying images, removing Background from the image, Creating Layer mask, Quick Selection tools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</a:tr>
              <a:tr h="5529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16-May-23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Class 05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8:30 PM - 9:30 PM</a:t>
                      </a:r>
                      <a:endParaRPr lang="en-IN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Photoshop 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Charan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Online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Selections &amp; Masking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Creating text interaction with the subjects and Backgrounds. Image Blending &amp; Color Matching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</a:tr>
              <a:tr h="219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18-May-23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Assignment Release </a:t>
                      </a:r>
                      <a:r>
                        <a:rPr lang="en-IN" sz="9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(will</a:t>
                      </a:r>
                      <a:r>
                        <a:rPr lang="en-IN" sz="900" b="1" u="none" strike="noStrike" baseline="0" dirty="0" smtClean="0">
                          <a:effectLst/>
                          <a:latin typeface="Century Gothic" panose="020B0502020202020204" pitchFamily="34" charset="0"/>
                        </a:rPr>
                        <a:t> be shared by via mail or on Google drive link by </a:t>
                      </a:r>
                      <a:r>
                        <a:rPr lang="en-IN" sz="9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7:00AM</a:t>
                      </a:r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  <a:endParaRPr lang="en-IN" sz="9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97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19-May-23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 anchor="ctr"/>
                </a:tc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Assignment Submission </a:t>
                      </a:r>
                      <a:r>
                        <a:rPr lang="en-IN" sz="9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(to be submitted via mail by or to be uploaded to</a:t>
                      </a:r>
                      <a:r>
                        <a:rPr lang="en-IN" sz="900" b="1" u="none" strike="noStrike" baseline="0" dirty="0" smtClean="0">
                          <a:effectLst/>
                          <a:latin typeface="Century Gothic" panose="020B0502020202020204" pitchFamily="34" charset="0"/>
                        </a:rPr>
                        <a:t> Google drive link by </a:t>
                      </a:r>
                      <a:r>
                        <a:rPr lang="en-IN" sz="900" b="1" u="none" strike="noStrike" dirty="0" smtClean="0">
                          <a:effectLst/>
                          <a:latin typeface="Century Gothic" panose="020B0502020202020204" pitchFamily="34" charset="0"/>
                        </a:rPr>
                        <a:t>9PM</a:t>
                      </a:r>
                      <a:r>
                        <a:rPr lang="en-IN" sz="900" b="1" u="none" strike="noStrike" dirty="0"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089" marR="7089" marT="7089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1698" y="1618889"/>
            <a:ext cx="448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Classes Schedule : Week 1 &amp; 2 </a:t>
            </a:r>
            <a:endParaRPr lang="en-IN" sz="14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04" y="216863"/>
            <a:ext cx="924097" cy="924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45" y="176226"/>
            <a:ext cx="924820" cy="924820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2133255" y="284961"/>
            <a:ext cx="77592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 R I    S A T H Y A    S A I    Y O U N G   M E S </a:t>
            </a:r>
            <a:r>
              <a:rPr lang="en-US" sz="15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S</a:t>
            </a:r>
            <a:r>
              <a:rPr lang="en-US" sz="15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E N G E R S</a:t>
            </a:r>
          </a:p>
          <a:p>
            <a:pPr algn="ctr"/>
            <a:r>
              <a:rPr lang="en-US" sz="15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AN INITIATIVE OF THE SRI SATHYA SAI SEVA ORGANISATIONS, DELHI-NCR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Graphic Designing &amp; Video Editing-Batch 2023</a:t>
            </a:r>
            <a:endParaRPr lang="en-IN" sz="1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2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280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2023-05-08T10:39:51Z</dcterms:created>
  <dcterms:modified xsi:type="dcterms:W3CDTF">2023-05-08T18:14:10Z</dcterms:modified>
</cp:coreProperties>
</file>