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304" r:id="rId6"/>
    <p:sldId id="260" r:id="rId7"/>
    <p:sldId id="261" r:id="rId8"/>
    <p:sldId id="302" r:id="rId9"/>
    <p:sldId id="303" r:id="rId10"/>
    <p:sldId id="30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241-226A-406C-9D7F-104816E3F7C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BE0-3C5A-4BF1-B7FC-E9C814DC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0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241-226A-406C-9D7F-104816E3F7C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BE0-3C5A-4BF1-B7FC-E9C814DC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3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241-226A-406C-9D7F-104816E3F7C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BE0-3C5A-4BF1-B7FC-E9C814DCF1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2744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241-226A-406C-9D7F-104816E3F7C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BE0-3C5A-4BF1-B7FC-E9C814DC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23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241-226A-406C-9D7F-104816E3F7C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BE0-3C5A-4BF1-B7FC-E9C814DCF1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198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241-226A-406C-9D7F-104816E3F7C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BE0-3C5A-4BF1-B7FC-E9C814DC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8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241-226A-406C-9D7F-104816E3F7C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BE0-3C5A-4BF1-B7FC-E9C814DC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1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241-226A-406C-9D7F-104816E3F7C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BE0-3C5A-4BF1-B7FC-E9C814DC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7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241-226A-406C-9D7F-104816E3F7C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BE0-3C5A-4BF1-B7FC-E9C814DC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0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241-226A-406C-9D7F-104816E3F7C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BE0-3C5A-4BF1-B7FC-E9C814DC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241-226A-406C-9D7F-104816E3F7C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BE0-3C5A-4BF1-B7FC-E9C814DC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6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241-226A-406C-9D7F-104816E3F7C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BE0-3C5A-4BF1-B7FC-E9C814DC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3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241-226A-406C-9D7F-104816E3F7C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BE0-3C5A-4BF1-B7FC-E9C814DC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9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241-226A-406C-9D7F-104816E3F7C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BE0-3C5A-4BF1-B7FC-E9C814DC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6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241-226A-406C-9D7F-104816E3F7C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BE0-3C5A-4BF1-B7FC-E9C814DC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D241-226A-406C-9D7F-104816E3F7C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4BE0-3C5A-4BF1-B7FC-E9C814DC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D241-226A-406C-9D7F-104816E3F7C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074BE0-3C5A-4BF1-B7FC-E9C814DC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mbai" TargetMode="External"/><Relationship Id="rId2" Type="http://schemas.openxmlformats.org/officeDocument/2006/relationships/hyperlink" Target="https://www.business.com/articles/7-things-to-consider-restaurant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avi_Mumbai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in/resources/all-india-pincode-directory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E9D9D8F-F9DC-47ED-8489-E6B7391F4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6744" y="173617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CAPSTONE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8061F-6106-4E24-B4E4-D295558B31D9}"/>
              </a:ext>
            </a:extLst>
          </p:cNvPr>
          <p:cNvSpPr txBox="1"/>
          <p:nvPr/>
        </p:nvSpPr>
        <p:spPr>
          <a:xfrm>
            <a:off x="2984938" y="3462857"/>
            <a:ext cx="62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suitable neighborhood for opening a restaurant</a:t>
            </a:r>
          </a:p>
        </p:txBody>
      </p:sp>
    </p:spTree>
    <p:extLst>
      <p:ext uri="{BB962C8B-B14F-4D97-AF65-F5344CB8AC3E}">
        <p14:creationId xmlns:p14="http://schemas.microsoft.com/office/powerpoint/2010/main" val="76336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9D9D8F-F9DC-47ED-8489-E6B7391F4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585" y="1946385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397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9D9D8F-F9DC-47ED-8489-E6B7391F4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393" y="695654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WEEK1 Submission:</a:t>
            </a: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description of the problem and a discussion of the background.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description of the data and how it will be used to solve the problem. </a:t>
            </a:r>
          </a:p>
        </p:txBody>
      </p:sp>
    </p:spTree>
    <p:extLst>
      <p:ext uri="{BB962C8B-B14F-4D97-AF65-F5344CB8AC3E}">
        <p14:creationId xmlns:p14="http://schemas.microsoft.com/office/powerpoint/2010/main" val="406882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9D9D8F-F9DC-47ED-8489-E6B7391F4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979" y="65361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Description of the problem and a discussion of the background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05C93-0B4D-48C8-AF5D-86B88F2F5233}"/>
              </a:ext>
            </a:extLst>
          </p:cNvPr>
          <p:cNvSpPr txBox="1"/>
          <p:nvPr/>
        </p:nvSpPr>
        <p:spPr>
          <a:xfrm>
            <a:off x="1098309" y="1750512"/>
            <a:ext cx="84082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global food chain wants to open a restaurant in Mumbai and is looking for suitable location/neighborhood. Location is one of the most important factors to consider for opening a restaurant .</a:t>
            </a:r>
          </a:p>
          <a:p>
            <a:endParaRPr lang="en-US" dirty="0"/>
          </a:p>
          <a:p>
            <a:r>
              <a:rPr lang="en-US" b="1" dirty="0"/>
              <a:t>Location</a:t>
            </a:r>
            <a:r>
              <a:rPr lang="en-US" dirty="0"/>
              <a:t>: Wherever you decide to set up shop, be sure your restaurant is visible. It should be easily spotted from the street on which it resides. </a:t>
            </a:r>
          </a:p>
          <a:p>
            <a:endParaRPr lang="en-US" dirty="0"/>
          </a:p>
          <a:p>
            <a:r>
              <a:rPr lang="en-US" b="1" dirty="0"/>
              <a:t>Source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https://www.business.com/articles/7-things-to-consider-restaurant/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Choice of Mumbai : </a:t>
            </a:r>
          </a:p>
          <a:p>
            <a:endParaRPr lang="en-US" dirty="0"/>
          </a:p>
          <a:p>
            <a:r>
              <a:rPr lang="en-US" dirty="0"/>
              <a:t>As per the Wikipedia, “Mumbai is the capital city of the Indian state of Maharashtra. Mumbai is the </a:t>
            </a:r>
            <a:r>
              <a:rPr lang="en-US" b="1" dirty="0"/>
              <a:t>financial</a:t>
            </a:r>
            <a:r>
              <a:rPr lang="en-US" dirty="0"/>
              <a:t>, </a:t>
            </a:r>
            <a:r>
              <a:rPr lang="en-US" b="1" dirty="0"/>
              <a:t>commercial</a:t>
            </a:r>
            <a:r>
              <a:rPr lang="en-US" dirty="0"/>
              <a:t> and </a:t>
            </a:r>
            <a:r>
              <a:rPr lang="en-US" b="1" dirty="0"/>
              <a:t>entertainment</a:t>
            </a:r>
            <a:r>
              <a:rPr lang="en-US" dirty="0"/>
              <a:t> capital of India. It is also the wealthiest city in India and has the highest number of millionaires and billionaires among all cities in India.“</a:t>
            </a:r>
          </a:p>
          <a:p>
            <a:endParaRPr lang="en-US" dirty="0"/>
          </a:p>
          <a:p>
            <a:r>
              <a:rPr lang="en-US" b="1" dirty="0"/>
              <a:t>Source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https://en.wikipedia.org/wiki/Mumbai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0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9D9D8F-F9DC-47ED-8489-E6B7391F4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889" y="1750512"/>
            <a:ext cx="9133363" cy="432829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The food chain has identified Navi Mumbai( New Mumbai) as the preferred region in Mumbai and is looking for suitable neighborhood.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Choice for Navi Mumbai: As per Wikipedia, “</a:t>
            </a:r>
            <a:r>
              <a:rPr lang="en-US" dirty="0"/>
              <a:t>Navi Mumbai is a planned city off the west coast of the Indian state of Maharashtra. It possess many quality restaurants and luxury hotels for accommodation. Also there are many shopping malls, such as </a:t>
            </a:r>
            <a:r>
              <a:rPr lang="en-US" dirty="0" err="1"/>
              <a:t>Seawoods</a:t>
            </a:r>
            <a:r>
              <a:rPr lang="en-US" dirty="0"/>
              <a:t> Grand Central Mall in </a:t>
            </a:r>
            <a:r>
              <a:rPr lang="en-US" dirty="0" err="1"/>
              <a:t>Seawoods</a:t>
            </a:r>
            <a:r>
              <a:rPr lang="en-US" dirty="0"/>
              <a:t>, Little World mall in Kharghar, Orion Mall in </a:t>
            </a:r>
            <a:r>
              <a:rPr lang="en-US" dirty="0" err="1"/>
              <a:t>Panvel</a:t>
            </a:r>
            <a:r>
              <a:rPr lang="en-US" dirty="0"/>
              <a:t>, </a:t>
            </a:r>
            <a:r>
              <a:rPr lang="en-US" dirty="0" err="1"/>
              <a:t>Inorbit</a:t>
            </a:r>
            <a:r>
              <a:rPr lang="en-US" dirty="0"/>
              <a:t> and </a:t>
            </a:r>
            <a:r>
              <a:rPr lang="en-US" dirty="0" err="1"/>
              <a:t>Raghuleela</a:t>
            </a:r>
            <a:r>
              <a:rPr lang="en-US" dirty="0"/>
              <a:t> Mall in Vashi. 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hlinkClick r:id="rId2"/>
              </a:rPr>
              <a:t>Source : https://en.wikipedia.org/wiki/Navi_Mumbai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21A8331-147E-4314-B89B-EB55B2941AEF}"/>
              </a:ext>
            </a:extLst>
          </p:cNvPr>
          <p:cNvSpPr txBox="1">
            <a:spLocks/>
          </p:cNvSpPr>
          <p:nvPr/>
        </p:nvSpPr>
        <p:spPr>
          <a:xfrm>
            <a:off x="1418979" y="65361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Description of the problem and a discussion of the background…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contd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0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F045-D3D9-42E6-9924-9AD82C09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 </a:t>
            </a:r>
            <a:r>
              <a:rPr lang="en-US" b="1" dirty="0"/>
              <a:t>Introduction/Business Problem</a:t>
            </a:r>
            <a:r>
              <a:rPr lang="en-US" dirty="0"/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E2D322-9918-4ECA-A7F6-89D9055AACD1}"/>
              </a:ext>
            </a:extLst>
          </p:cNvPr>
          <p:cNvSpPr/>
          <p:nvPr/>
        </p:nvSpPr>
        <p:spPr>
          <a:xfrm>
            <a:off x="851338" y="2189569"/>
            <a:ext cx="79773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Food chain management has hired a Data Science firm to  Identify the neighborhood in Navi Mumbai to set up the restaurant and wants the business to be profitable based on the neighborhood recommendation.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06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9D9D8F-F9DC-47ED-8489-E6B7391F4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893833"/>
            <a:ext cx="7556811" cy="475921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part of the </a:t>
            </a:r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Digital India initiative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Govt of India has released dataset for All India Pincode Directory containing  all the pin-code list across India with other relevant information like Division, Region, Circle, Taluk, Districts, States.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Link for reference :</a:t>
            </a: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    https://data.gov.in/resources/all-india-pincode-directory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dataset does not have the latitude and longitude co-ordinates for the pincode. We have to use a suitable API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get the location co-ordinates.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EBF330A-2A36-4B87-BA54-B7B6E731FEFF}"/>
              </a:ext>
            </a:extLst>
          </p:cNvPr>
          <p:cNvSpPr txBox="1">
            <a:spLocks/>
          </p:cNvSpPr>
          <p:nvPr/>
        </p:nvSpPr>
        <p:spPr>
          <a:xfrm>
            <a:off x="1418979" y="65361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Description of the data and how it will be used to solve the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5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AE3266C-768C-442E-A501-8A5484A5A546}"/>
              </a:ext>
            </a:extLst>
          </p:cNvPr>
          <p:cNvSpPr txBox="1">
            <a:spLocks/>
          </p:cNvSpPr>
          <p:nvPr/>
        </p:nvSpPr>
        <p:spPr>
          <a:xfrm>
            <a:off x="985969" y="727947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Description of the data and how it will be used to solve the problem….</a:t>
            </a:r>
            <a:r>
              <a:rPr lang="en-US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contd</a:t>
            </a: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674E48-9F55-4420-9E95-677983C73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76" y="1996664"/>
            <a:ext cx="9535562" cy="2264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179056-B814-424A-BF04-58EC34FDD58C}"/>
              </a:ext>
            </a:extLst>
          </p:cNvPr>
          <p:cNvSpPr txBox="1"/>
          <p:nvPr/>
        </p:nvSpPr>
        <p:spPr>
          <a:xfrm>
            <a:off x="3531477" y="4492004"/>
            <a:ext cx="583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showing snapshot of the data.</a:t>
            </a:r>
          </a:p>
        </p:txBody>
      </p:sp>
    </p:spTree>
    <p:extLst>
      <p:ext uri="{BB962C8B-B14F-4D97-AF65-F5344CB8AC3E}">
        <p14:creationId xmlns:p14="http://schemas.microsoft.com/office/powerpoint/2010/main" val="218810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9D9D8F-F9DC-47ED-8489-E6B7391F4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689" y="1967405"/>
            <a:ext cx="8418704" cy="4464926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dataset will be filtered to match the region : “Navi Mumbai Region” and then converted to a dataframe containing only the relevant fields : Pincode (or postal code) , Borough and Neighborhood.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Using suitable API , latitude and longitude co-ordinates will be fetched for the corresponding Pincode.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Using the Foursquare Explore API, explore the nearby venues and chose most common venues for each neighborhood. This will make use of the latitude, longitude, CLIENT_ID, CLIENT_SECRET, VERSION.`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Using Clustering algorithm, cluster the neighborhood based on the discriminating venue categories. Then chose the cluster of neighborhood having most number of restaurants as our desired neighborhood.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AE3266C-768C-442E-A501-8A5484A5A546}"/>
              </a:ext>
            </a:extLst>
          </p:cNvPr>
          <p:cNvSpPr txBox="1">
            <a:spLocks/>
          </p:cNvSpPr>
          <p:nvPr/>
        </p:nvSpPr>
        <p:spPr>
          <a:xfrm>
            <a:off x="1271834" y="527489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Description of the data and how it will be used to solve the problem….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contd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6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11A36E-88C0-48AD-B179-62D68029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769987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FOURSQUARE EXPLORE API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11CC45-2A91-4814-B3EE-FD41E5237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242" y="2833077"/>
            <a:ext cx="8288033" cy="26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5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Arial Black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 Introduction/Business Problem </vt:lpstr>
      <vt:lpstr>PowerPoint Presentation</vt:lpstr>
      <vt:lpstr>PowerPoint Presentation</vt:lpstr>
      <vt:lpstr>PowerPoint Presentation</vt:lpstr>
      <vt:lpstr>FOURSQUARE EXPLORE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 Saurav</dc:creator>
  <cp:lastModifiedBy>Anup Saurav</cp:lastModifiedBy>
  <cp:revision>8</cp:revision>
  <dcterms:created xsi:type="dcterms:W3CDTF">2020-01-02T14:09:48Z</dcterms:created>
  <dcterms:modified xsi:type="dcterms:W3CDTF">2020-01-02T14:16:53Z</dcterms:modified>
</cp:coreProperties>
</file>